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15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D74C-A6DD-4BC0-8982-C5FEF0B63F4E}" type="datetimeFigureOut">
              <a:rPr lang="es-MX" smtClean="0"/>
              <a:t>20/08/2016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F08-2B9D-41EE-862A-483A9BBBD1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D74C-A6DD-4BC0-8982-C5FEF0B63F4E}" type="datetimeFigureOut">
              <a:rPr lang="es-MX" smtClean="0"/>
              <a:t>20/08/2016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F08-2B9D-41EE-862A-483A9BBBD1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D74C-A6DD-4BC0-8982-C5FEF0B63F4E}" type="datetimeFigureOut">
              <a:rPr lang="es-MX" smtClean="0"/>
              <a:t>20/08/2016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F08-2B9D-41EE-862A-483A9BBBD1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D74C-A6DD-4BC0-8982-C5FEF0B63F4E}" type="datetimeFigureOut">
              <a:rPr lang="es-MX" smtClean="0"/>
              <a:t>20/08/2016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F08-2B9D-41EE-862A-483A9BBBD1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D74C-A6DD-4BC0-8982-C5FEF0B63F4E}" type="datetimeFigureOut">
              <a:rPr lang="es-MX" smtClean="0"/>
              <a:t>20/08/2016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F08-2B9D-41EE-862A-483A9BBBD1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D74C-A6DD-4BC0-8982-C5FEF0B63F4E}" type="datetimeFigureOut">
              <a:rPr lang="es-MX" smtClean="0"/>
              <a:t>20/08/2016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F08-2B9D-41EE-862A-483A9BBBD1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D74C-A6DD-4BC0-8982-C5FEF0B63F4E}" type="datetimeFigureOut">
              <a:rPr lang="es-MX" smtClean="0"/>
              <a:t>20/08/2016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F08-2B9D-41EE-862A-483A9BBBD1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D74C-A6DD-4BC0-8982-C5FEF0B63F4E}" type="datetimeFigureOut">
              <a:rPr lang="es-MX" smtClean="0"/>
              <a:t>20/08/2016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F08-2B9D-41EE-862A-483A9BBBD1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D74C-A6DD-4BC0-8982-C5FEF0B63F4E}" type="datetimeFigureOut">
              <a:rPr lang="es-MX" smtClean="0"/>
              <a:t>20/08/2016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F08-2B9D-41EE-862A-483A9BBBD1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D74C-A6DD-4BC0-8982-C5FEF0B63F4E}" type="datetimeFigureOut">
              <a:rPr lang="es-MX" smtClean="0"/>
              <a:t>20/08/2016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F08-2B9D-41EE-862A-483A9BBBD1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D74C-A6DD-4BC0-8982-C5FEF0B63F4E}" type="datetimeFigureOut">
              <a:rPr lang="es-MX" smtClean="0"/>
              <a:t>20/08/2016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F08-2B9D-41EE-862A-483A9BBBD1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9D74C-A6DD-4BC0-8982-C5FEF0B63F4E}" type="datetimeFigureOut">
              <a:rPr lang="es-MX" smtClean="0"/>
              <a:t>20/08/2016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88F08-2B9D-41EE-862A-483A9BBBD13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tonia\Desktop\PSI 2014-1\LOGOS PSI\PSI-02LAVA TUS DIEN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808" y="395536"/>
            <a:ext cx="3600450" cy="1079500"/>
          </a:xfrm>
          <a:prstGeom prst="rect">
            <a:avLst/>
          </a:prstGeom>
          <a:noFill/>
        </p:spPr>
      </p:pic>
      <p:pic>
        <p:nvPicPr>
          <p:cNvPr id="1027" name="Picture 3" descr="C:\Users\Antonia\Desktop\PSI 2014-1\LOGOS PSI\PSI-03VIVE SIN DROG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758" y="1835696"/>
            <a:ext cx="3600450" cy="1079500"/>
          </a:xfrm>
          <a:prstGeom prst="rect">
            <a:avLst/>
          </a:prstGeom>
          <a:noFill/>
        </p:spPr>
      </p:pic>
      <p:pic>
        <p:nvPicPr>
          <p:cNvPr id="1028" name="Picture 4" descr="C:\Users\Antonia\Desktop\PSI 2014-1\LOGOS PSI\PSI-04VACUNA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0758" y="3275856"/>
            <a:ext cx="3600450" cy="1079500"/>
          </a:xfrm>
          <a:prstGeom prst="rect">
            <a:avLst/>
          </a:prstGeom>
          <a:noFill/>
        </p:spPr>
      </p:pic>
      <p:pic>
        <p:nvPicPr>
          <p:cNvPr id="1029" name="Picture 5" descr="C:\Users\Antonia\Desktop\PSI 2014-1\LOGOS PSI\PSI-05ALIMENTATE SANAMEN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00758" y="4788024"/>
            <a:ext cx="3600450" cy="1079500"/>
          </a:xfrm>
          <a:prstGeom prst="rect">
            <a:avLst/>
          </a:prstGeom>
          <a:noFill/>
        </p:spPr>
      </p:pic>
      <p:pic>
        <p:nvPicPr>
          <p:cNvPr id="1030" name="Picture 6" descr="C:\Users\Antonia\Desktop\PSI 2014-1\LOGOS PSI\PSI-06EJERCITAT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00758" y="6300192"/>
            <a:ext cx="3600450" cy="1079500"/>
          </a:xfrm>
          <a:prstGeom prst="rect">
            <a:avLst/>
          </a:prstGeom>
          <a:noFill/>
        </p:spPr>
      </p:pic>
      <p:pic>
        <p:nvPicPr>
          <p:cNvPr id="1031" name="Picture 7" descr="C:\Users\Antonia\Desktop\PSI 2014-1\LOGOS PSI\PSI-07CUIDA TU SALU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00808" y="7668964"/>
            <a:ext cx="3600450" cy="107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Antonia</dc:creator>
  <cp:lastModifiedBy>Alberto Pedro Lorandi Medina</cp:lastModifiedBy>
  <cp:revision>2</cp:revision>
  <dcterms:created xsi:type="dcterms:W3CDTF">2015-10-04T15:23:21Z</dcterms:created>
  <dcterms:modified xsi:type="dcterms:W3CDTF">2016-08-20T19:53:02Z</dcterms:modified>
</cp:coreProperties>
</file>