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6"/>
  </p:notesMasterIdLst>
  <p:sldIdLst>
    <p:sldId id="258" r:id="rId2"/>
    <p:sldId id="257" r:id="rId3"/>
    <p:sldId id="309" r:id="rId4"/>
    <p:sldId id="308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4AAED-8F9A-4A02-969F-B339DFE015B7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85AA-86CE-43BB-AF33-022973CF09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356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63D-1426-8640-BEA3-18854B9F684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252B-BFF5-5C48-97BB-B04C59A15D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63D-1426-8640-BEA3-18854B9F684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252B-BFF5-5C48-97BB-B04C59A15DA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63D-1426-8640-BEA3-18854B9F684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252B-BFF5-5C48-97BB-B04C59A15D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63D-1426-8640-BEA3-18854B9F684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252B-BFF5-5C48-97BB-B04C59A15D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63D-1426-8640-BEA3-18854B9F684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252B-BFF5-5C48-97BB-B04C59A15D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63D-1426-8640-BEA3-18854B9F684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252B-BFF5-5C48-97BB-B04C59A15DA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63D-1426-8640-BEA3-18854B9F684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252B-BFF5-5C48-97BB-B04C59A15D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63D-1426-8640-BEA3-18854B9F684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252B-BFF5-5C48-97BB-B04C59A15D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63D-1426-8640-BEA3-18854B9F684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252B-BFF5-5C48-97BB-B04C59A15D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63D-1426-8640-BEA3-18854B9F684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252B-BFF5-5C48-97BB-B04C59A15D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63D-1426-8640-BEA3-18854B9F684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252B-BFF5-5C48-97BB-B04C59A15D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63D-1426-8640-BEA3-18854B9F684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252B-BFF5-5C48-97BB-B04C59A15D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BA463D-1426-8640-BEA3-18854B9F684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B72252B-BFF5-5C48-97BB-B04C59A15DA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mx/url?sa=i&amp;rct=j&amp;q=uv&amp;source=images&amp;cd=&amp;cad=rja&amp;docid=_c9FDjql_218CM&amp;tbnid=1Vmow32pH0MecM:&amp;ved=0CAUQjRw&amp;url=http://www.proyectoveracruz.com/2012/12/uv-entregara-premio-arte-ciencia-luz-al-mejor-trabajo-recepcional/&amp;ei=S4-ZUYHWJpG-9gTdmIHQCA&amp;bvm=bv.46751780,d.dmQ&amp;psig=AFQjCNHgvS6rrB9jai2iL3b2B6OXm3ltIQ&amp;ust=136910457513015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mx/url?sa=i&amp;rct=j&amp;q=uv&amp;source=images&amp;cd=&amp;cad=rja&amp;docid=_c9FDjql_218CM&amp;tbnid=1Vmow32pH0MecM:&amp;ved=0CAUQjRw&amp;url=http://www.proyectoveracruz.com/2012/12/uv-entregara-premio-arte-ciencia-luz-al-mejor-trabajo-recepcional/&amp;ei=S4-ZUYHWJpG-9gTdmIHQCA&amp;bvm=bv.46751780,d.dmQ&amp;psig=AFQjCNHgvS6rrB9jai2iL3b2B6OXm3ltIQ&amp;ust=1369104575130150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1"/>
            <a:ext cx="9144000" cy="231819"/>
            <a:chOff x="0" y="0"/>
            <a:chExt cx="12192000" cy="231819"/>
          </a:xfrm>
        </p:grpSpPr>
        <p:sp>
          <p:nvSpPr>
            <p:cNvPr id="4" name="Rectángulo 3"/>
            <p:cNvSpPr/>
            <p:nvPr/>
          </p:nvSpPr>
          <p:spPr>
            <a:xfrm>
              <a:off x="0" y="0"/>
              <a:ext cx="12192000" cy="115910"/>
            </a:xfrm>
            <a:prstGeom prst="rect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0" y="128788"/>
              <a:ext cx="12192000" cy="103031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0" y="6651940"/>
            <a:ext cx="9144000" cy="206061"/>
            <a:chOff x="0" y="25758"/>
            <a:chExt cx="12192000" cy="206061"/>
          </a:xfrm>
        </p:grpSpPr>
        <p:sp>
          <p:nvSpPr>
            <p:cNvPr id="9" name="Rectángulo 8"/>
            <p:cNvSpPr/>
            <p:nvPr/>
          </p:nvSpPr>
          <p:spPr>
            <a:xfrm>
              <a:off x="4468969" y="25758"/>
              <a:ext cx="7723031" cy="97235"/>
            </a:xfrm>
            <a:prstGeom prst="rect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0" y="128788"/>
              <a:ext cx="12192000" cy="103031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7" name="Título 16"/>
          <p:cNvSpPr>
            <a:spLocks noGrp="1"/>
          </p:cNvSpPr>
          <p:nvPr>
            <p:ph type="ctrTitle"/>
          </p:nvPr>
        </p:nvSpPr>
        <p:spPr>
          <a:xfrm>
            <a:off x="1322922" y="1501990"/>
            <a:ext cx="6498158" cy="1724867"/>
          </a:xfrm>
        </p:spPr>
        <p:txBody>
          <a:bodyPr/>
          <a:lstStyle/>
          <a:p>
            <a:r>
              <a:rPr lang="es-MX" sz="2400" b="1" dirty="0" smtClean="0"/>
              <a:t>TÍTULO .</a:t>
            </a:r>
            <a:endParaRPr lang="es-ES" sz="2400" dirty="0"/>
          </a:p>
        </p:txBody>
      </p:sp>
      <p:sp>
        <p:nvSpPr>
          <p:cNvPr id="18" name="Subtítulo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AUTOR</a:t>
            </a:r>
          </a:p>
          <a:p>
            <a:r>
              <a:rPr lang="es-ES" dirty="0" smtClean="0"/>
              <a:t>________________________________________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9" name="Imagen 18" descr="Descripción: http://www.proyectoveracruz.com/wp-content/uploads/2012/12/Logo_UV_Flor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t="8810" r="22156" b="19453"/>
          <a:stretch>
            <a:fillRect/>
          </a:stretch>
        </p:blipFill>
        <p:spPr bwMode="auto">
          <a:xfrm>
            <a:off x="112867" y="244699"/>
            <a:ext cx="1118735" cy="10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uadroTexto 21"/>
          <p:cNvSpPr txBox="1"/>
          <p:nvPr/>
        </p:nvSpPr>
        <p:spPr>
          <a:xfrm>
            <a:off x="1322921" y="500280"/>
            <a:ext cx="5373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XII FORO</a:t>
            </a:r>
          </a:p>
          <a:p>
            <a:pPr algn="ctr"/>
            <a:r>
              <a:rPr lang="es-E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MODALIDAD VIRTUAL POR CONTINGENCIA</a:t>
            </a:r>
            <a:r>
              <a:rPr lang="es-E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ctr"/>
            <a:r>
              <a:rPr lang="es-ES" b="1" dirty="0" smtClean="0"/>
              <a:t> </a:t>
            </a:r>
            <a:r>
              <a:rPr lang="es-ES" b="1" dirty="0" smtClean="0"/>
              <a:t>DE EXPERIENCIA RECEPCIONAL</a:t>
            </a:r>
          </a:p>
          <a:p>
            <a:pPr algn="ctr"/>
            <a:r>
              <a:rPr lang="es-ES" b="1" dirty="0" smtClean="0"/>
              <a:t>FACULTAD DE ODONTOLOGIA, </a:t>
            </a:r>
            <a:r>
              <a:rPr lang="es-ES" b="1" dirty="0" smtClean="0"/>
              <a:t>VERACRUZ</a:t>
            </a:r>
          </a:p>
          <a:p>
            <a:pPr algn="ctr"/>
            <a:r>
              <a:rPr lang="es-ES" b="1" dirty="0" smtClean="0"/>
              <a:t> JULIO - </a:t>
            </a:r>
            <a:r>
              <a:rPr lang="es-ES" b="1" dirty="0" smtClean="0"/>
              <a:t>2020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218" y="255263"/>
            <a:ext cx="132904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1"/>
            <a:ext cx="9144000" cy="231819"/>
            <a:chOff x="0" y="0"/>
            <a:chExt cx="12192000" cy="231819"/>
          </a:xfrm>
        </p:grpSpPr>
        <p:sp>
          <p:nvSpPr>
            <p:cNvPr id="4" name="Rectángulo 3"/>
            <p:cNvSpPr/>
            <p:nvPr/>
          </p:nvSpPr>
          <p:spPr>
            <a:xfrm>
              <a:off x="0" y="0"/>
              <a:ext cx="12192000" cy="115910"/>
            </a:xfrm>
            <a:prstGeom prst="rect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0" y="128788"/>
              <a:ext cx="12192000" cy="103031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0" y="6651940"/>
            <a:ext cx="9144000" cy="206061"/>
            <a:chOff x="0" y="25758"/>
            <a:chExt cx="12192000" cy="206061"/>
          </a:xfrm>
        </p:grpSpPr>
        <p:sp>
          <p:nvSpPr>
            <p:cNvPr id="9" name="Rectángulo 8"/>
            <p:cNvSpPr/>
            <p:nvPr/>
          </p:nvSpPr>
          <p:spPr>
            <a:xfrm>
              <a:off x="4468969" y="25758"/>
              <a:ext cx="7723031" cy="97235"/>
            </a:xfrm>
            <a:prstGeom prst="rect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0" y="128788"/>
              <a:ext cx="12192000" cy="103031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111080" y="856851"/>
            <a:ext cx="8921840" cy="690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1455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s-MX" sz="1600" b="1" dirty="0" smtClean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FACULTAD DE ODONTOLOGÍA</a:t>
            </a:r>
            <a:endParaRPr lang="es-MX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145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s-MX" sz="1600" b="1" dirty="0" smtClean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Región Boca </a:t>
            </a:r>
            <a:r>
              <a:rPr lang="es-MX" sz="1600" b="1" dirty="0" smtClean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</a:t>
            </a:r>
            <a:r>
              <a:rPr lang="es-MX" sz="1600" b="1" dirty="0" smtClean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Río – Veracruz</a:t>
            </a:r>
          </a:p>
          <a:p>
            <a:pPr marR="17145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s-MX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S" sz="1400" b="1" dirty="0" smtClean="0"/>
              <a:t>XII </a:t>
            </a:r>
            <a:r>
              <a:rPr lang="es-ES" sz="1400" b="1" dirty="0"/>
              <a:t>FORO DE EXPERIENCIA RECEPCIONAL</a:t>
            </a:r>
          </a:p>
          <a:p>
            <a:pPr algn="ctr"/>
            <a:r>
              <a:rPr lang="es-ES" sz="1400" b="1" dirty="0"/>
              <a:t>FACULTAD DE ODONTOLOGIA, VERACRUZ </a:t>
            </a:r>
            <a:r>
              <a:rPr lang="es-ES" sz="1400" b="1" dirty="0" smtClean="0"/>
              <a:t>JULIO</a:t>
            </a:r>
            <a:r>
              <a:rPr lang="es-ES" sz="1400" b="1" dirty="0" smtClean="0"/>
              <a:t> </a:t>
            </a:r>
            <a:r>
              <a:rPr lang="es-ES" sz="1400" b="1" dirty="0" smtClean="0"/>
              <a:t>2020</a:t>
            </a:r>
            <a:endParaRPr lang="es-ES" sz="1400" b="1" dirty="0"/>
          </a:p>
          <a:p>
            <a:pPr marR="17145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es-MX" sz="16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11455" algn="ctr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MX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Tesina  </a:t>
            </a:r>
            <a:r>
              <a:rPr lang="es-MX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acreditar la materia de Experiencia Recepcional:</a:t>
            </a:r>
            <a:r>
              <a:rPr lang="es-MX" b="1" dirty="0" smtClean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MX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“TÍTULO ”</a:t>
            </a:r>
            <a:endParaRPr lang="es-MX" sz="24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11455" algn="ctr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endParaRPr lang="es-MX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11455" algn="ctr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MX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 de Generación y Aplicación del Conocimiento (LGAC</a:t>
            </a:r>
            <a:r>
              <a:rPr lang="es-MX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marR="211455" algn="ctr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MX" sz="140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</a:t>
            </a:r>
            <a:endParaRPr lang="es-MX" sz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Autor:</a:t>
            </a:r>
            <a:endParaRPr lang="es-MX" sz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u="sng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</a:t>
            </a:r>
            <a:endParaRPr lang="es-MX" sz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 </a:t>
            </a:r>
            <a:r>
              <a:rPr lang="es-MX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</a:t>
            </a:r>
            <a:endParaRPr lang="es-MX" sz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1600" b="1" dirty="0"/>
          </a:p>
          <a:p>
            <a:pPr algn="ctr">
              <a:spcAft>
                <a:spcPts val="0"/>
              </a:spcAft>
            </a:pPr>
            <a:endParaRPr lang="es-MX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MX" sz="1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MX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MX" sz="1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MX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MX" sz="1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MX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y 11 de Diciembre de 2014</a:t>
            </a:r>
            <a:endParaRPr lang="es-MX" sz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1485032" y="299111"/>
            <a:ext cx="6500813" cy="43858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0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VERACRUZANA</a:t>
            </a:r>
            <a:endParaRPr lang="es-MX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 descr="Descripción: http://www.proyectoveracruz.com/wp-content/uploads/2012/12/Logo_UV_Flor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t="8810" r="22156" b="19453"/>
          <a:stretch>
            <a:fillRect/>
          </a:stretch>
        </p:blipFill>
        <p:spPr bwMode="auto">
          <a:xfrm>
            <a:off x="330964" y="244699"/>
            <a:ext cx="1042988" cy="133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403" y="518402"/>
            <a:ext cx="132904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3966" y="0"/>
            <a:ext cx="8056563" cy="1362075"/>
          </a:xfrm>
        </p:spPr>
        <p:txBody>
          <a:bodyPr/>
          <a:lstStyle/>
          <a:p>
            <a:r>
              <a:rPr lang="es-MX" sz="3600" dirty="0"/>
              <a:t>PUNTOS QUE DEBE CONTENER LA PRESENTACIÓN COMO BASICO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32511" y="1297132"/>
            <a:ext cx="8190202" cy="2523566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s-MX" sz="2400" smtClean="0"/>
              <a:t>  Titulo </a:t>
            </a:r>
            <a:r>
              <a:rPr lang="es-MX" sz="2400" dirty="0" smtClean="0"/>
              <a:t>( portada)</a:t>
            </a:r>
            <a:endParaRPr lang="es-MX" sz="2400" dirty="0"/>
          </a:p>
          <a:p>
            <a:pPr marL="342900" indent="-342900" algn="l">
              <a:buFont typeface="+mj-lt"/>
              <a:buAutoNum type="arabicPeriod"/>
            </a:pPr>
            <a:r>
              <a:rPr lang="es-MX" sz="2400" dirty="0" smtClean="0"/>
              <a:t>  Introducción</a:t>
            </a:r>
            <a:endParaRPr lang="es-MX" sz="2400" dirty="0"/>
          </a:p>
          <a:p>
            <a:pPr algn="l"/>
            <a:r>
              <a:rPr lang="es-MX" sz="2400" dirty="0" smtClean="0"/>
              <a:t>3.   Justificación</a:t>
            </a:r>
          </a:p>
          <a:p>
            <a:pPr algn="l"/>
            <a:r>
              <a:rPr lang="es-MX" sz="2400" dirty="0" smtClean="0"/>
              <a:t>4.   Planteamiento </a:t>
            </a:r>
            <a:r>
              <a:rPr lang="es-MX" sz="2400" dirty="0"/>
              <a:t>del </a:t>
            </a:r>
            <a:r>
              <a:rPr lang="es-MX" sz="2400" dirty="0" smtClean="0"/>
              <a:t>problema</a:t>
            </a:r>
          </a:p>
          <a:p>
            <a:pPr algn="l"/>
            <a:r>
              <a:rPr lang="es-MX" sz="2400" dirty="0" smtClean="0"/>
              <a:t>5.   Objetivos</a:t>
            </a:r>
          </a:p>
          <a:p>
            <a:pPr algn="l"/>
            <a:r>
              <a:rPr lang="es-MX" sz="2400" dirty="0" smtClean="0"/>
              <a:t>6.   Marco teórico </a:t>
            </a:r>
            <a:endParaRPr lang="es-MX" sz="2400" dirty="0"/>
          </a:p>
          <a:p>
            <a:pPr algn="l"/>
            <a:r>
              <a:rPr lang="es-MX" sz="2400" dirty="0" smtClean="0"/>
              <a:t>7.   Metodología ( criterios de selección)</a:t>
            </a:r>
            <a:endParaRPr lang="es-MX" sz="2400" dirty="0"/>
          </a:p>
          <a:p>
            <a:pPr algn="l"/>
            <a:r>
              <a:rPr lang="es-MX" sz="2400" dirty="0" smtClean="0"/>
              <a:t>8.   Resultados</a:t>
            </a:r>
          </a:p>
          <a:p>
            <a:pPr algn="l"/>
            <a:r>
              <a:rPr lang="es-MX" sz="2400" dirty="0" smtClean="0"/>
              <a:t>9.   Discusión</a:t>
            </a:r>
          </a:p>
          <a:p>
            <a:pPr algn="l"/>
            <a:r>
              <a:rPr lang="es-MX" sz="2400" dirty="0" smtClean="0"/>
              <a:t>10 .Conclusión</a:t>
            </a:r>
            <a:endParaRPr lang="es-MX" sz="2400" dirty="0"/>
          </a:p>
          <a:p>
            <a:pPr algn="l"/>
            <a:r>
              <a:rPr lang="es-MX" sz="2400" dirty="0" smtClean="0"/>
              <a:t>11. Recomendaciones</a:t>
            </a:r>
            <a:endParaRPr lang="es-MX" sz="2400" dirty="0"/>
          </a:p>
          <a:p>
            <a:pPr algn="l"/>
            <a:r>
              <a:rPr lang="es-MX" sz="2400" dirty="0" smtClean="0"/>
              <a:t>12. Referencia bibliografía</a:t>
            </a:r>
            <a:endParaRPr lang="es-MX" sz="2400" dirty="0"/>
          </a:p>
          <a:p>
            <a:pPr algn="l"/>
            <a:r>
              <a:rPr lang="es-MX" sz="2400" dirty="0"/>
              <a:t>Nota: solo tendrán 10 minutos. Utilizar mas imágenes que texto. 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3016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3" y="2021621"/>
            <a:ext cx="3720846" cy="338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67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predeterminado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720</TotalTime>
  <Words>102</Words>
  <Application>Microsoft Office PowerPoint</Application>
  <PresentationFormat>Presentación en pantalla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predeterminado</vt:lpstr>
      <vt:lpstr>TÍTULO .</vt:lpstr>
      <vt:lpstr>Presentación de PowerPoint</vt:lpstr>
      <vt:lpstr>PUNTOS QUE DEBE CONTENER LA PRESENTACIÓN COMO BASICO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Letty</cp:lastModifiedBy>
  <cp:revision>75</cp:revision>
  <dcterms:created xsi:type="dcterms:W3CDTF">2014-11-24T12:16:47Z</dcterms:created>
  <dcterms:modified xsi:type="dcterms:W3CDTF">2020-04-27T14:52:40Z</dcterms:modified>
</cp:coreProperties>
</file>