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3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AED7-3C97-47EB-8B11-CCA2A93E9EE4}" type="datetimeFigureOut">
              <a:rPr lang="es-MX" smtClean="0"/>
              <a:t>27/08/2015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899C-8614-4B9A-BED2-A882A7740B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8788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AED7-3C97-47EB-8B11-CCA2A93E9EE4}" type="datetimeFigureOut">
              <a:rPr lang="es-MX" smtClean="0"/>
              <a:t>27/08/2015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899C-8614-4B9A-BED2-A882A7740B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8613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AED7-3C97-47EB-8B11-CCA2A93E9EE4}" type="datetimeFigureOut">
              <a:rPr lang="es-MX" smtClean="0"/>
              <a:t>27/08/2015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899C-8614-4B9A-BED2-A882A7740B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340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AED7-3C97-47EB-8B11-CCA2A93E9EE4}" type="datetimeFigureOut">
              <a:rPr lang="es-MX" smtClean="0"/>
              <a:t>27/08/2015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899C-8614-4B9A-BED2-A882A7740B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796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AED7-3C97-47EB-8B11-CCA2A93E9EE4}" type="datetimeFigureOut">
              <a:rPr lang="es-MX" smtClean="0"/>
              <a:t>27/08/2015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899C-8614-4B9A-BED2-A882A7740B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089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AED7-3C97-47EB-8B11-CCA2A93E9EE4}" type="datetimeFigureOut">
              <a:rPr lang="es-MX" smtClean="0"/>
              <a:t>27/08/2015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899C-8614-4B9A-BED2-A882A7740B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331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AED7-3C97-47EB-8B11-CCA2A93E9EE4}" type="datetimeFigureOut">
              <a:rPr lang="es-MX" smtClean="0"/>
              <a:t>27/08/2015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899C-8614-4B9A-BED2-A882A7740B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3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AED7-3C97-47EB-8B11-CCA2A93E9EE4}" type="datetimeFigureOut">
              <a:rPr lang="es-MX" smtClean="0"/>
              <a:t>27/08/2015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899C-8614-4B9A-BED2-A882A7740B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096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AED7-3C97-47EB-8B11-CCA2A93E9EE4}" type="datetimeFigureOut">
              <a:rPr lang="es-MX" smtClean="0"/>
              <a:t>27/08/2015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899C-8614-4B9A-BED2-A882A7740B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730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AED7-3C97-47EB-8B11-CCA2A93E9EE4}" type="datetimeFigureOut">
              <a:rPr lang="es-MX" smtClean="0"/>
              <a:t>27/08/2015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899C-8614-4B9A-BED2-A882A7740B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734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AED7-3C97-47EB-8B11-CCA2A93E9EE4}" type="datetimeFigureOut">
              <a:rPr lang="es-MX" smtClean="0"/>
              <a:t>27/08/2015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899C-8614-4B9A-BED2-A882A7740B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396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9AED7-3C97-47EB-8B11-CCA2A93E9EE4}" type="datetimeFigureOut">
              <a:rPr lang="es-MX" smtClean="0"/>
              <a:t>27/08/2015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3899C-8614-4B9A-BED2-A882A7740B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46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erman\Desktop\chikongun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905000"/>
            <a:ext cx="881062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3871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german</dc:creator>
  <cp:lastModifiedBy>german</cp:lastModifiedBy>
  <cp:revision>2</cp:revision>
  <cp:lastPrinted>2015-08-28T03:46:13Z</cp:lastPrinted>
  <dcterms:created xsi:type="dcterms:W3CDTF">2015-08-28T03:45:48Z</dcterms:created>
  <dcterms:modified xsi:type="dcterms:W3CDTF">2015-08-28T03:56:51Z</dcterms:modified>
</cp:coreProperties>
</file>