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25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23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51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5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9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44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56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9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088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41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84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928AF-D9CF-4CFC-8400-65B1507E4C1E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3E11-D675-4F4F-B81D-1F8E1BBCA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78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02F7C2-1EAB-478D-98D4-2372E04D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642" y="244707"/>
            <a:ext cx="9541042" cy="593481"/>
          </a:xfrm>
        </p:spPr>
        <p:txBody>
          <a:bodyPr>
            <a:noAutofit/>
          </a:bodyPr>
          <a:lstStyle/>
          <a:p>
            <a:pPr algn="ctr"/>
            <a:r>
              <a:rPr lang="es-ES" sz="1600" b="1" dirty="0"/>
              <a:t>Título del trabajo (</a:t>
            </a:r>
            <a:r>
              <a:rPr lang="es-ES" sz="1600" b="1" i="1" dirty="0"/>
              <a:t>Nombre científico</a:t>
            </a:r>
            <a:r>
              <a:rPr lang="es-ES" sz="1600" b="1" dirty="0"/>
              <a:t>) (</a:t>
            </a:r>
            <a:r>
              <a:rPr lang="es-ES" sz="1600" b="1" dirty="0" err="1"/>
              <a:t>Calabri</a:t>
            </a:r>
            <a:r>
              <a:rPr lang="es-ES" sz="1600" b="1" dirty="0"/>
              <a:t> 16pt, negrita)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050" dirty="0"/>
              <a:t>Apellido paterno-Apellido materno, Inicial del primer </a:t>
            </a:r>
            <a:r>
              <a:rPr lang="es-ES" sz="1050" dirty="0" err="1"/>
              <a:t>nombre</a:t>
            </a:r>
            <a:r>
              <a:rPr lang="es-ES" sz="1050" baseline="30000" dirty="0" err="1"/>
              <a:t>a</a:t>
            </a:r>
            <a:r>
              <a:rPr lang="es-ES" sz="1050" dirty="0"/>
              <a:t> A</a:t>
            </a:r>
            <a:r>
              <a:rPr lang="es-ES" sz="1050" baseline="30000" dirty="0"/>
              <a:t>a</a:t>
            </a:r>
            <a:r>
              <a:rPr lang="es-ES" sz="1050" dirty="0"/>
              <a:t>., Santos-Ríos, </a:t>
            </a:r>
            <a:r>
              <a:rPr lang="es-ES" sz="1050" dirty="0" err="1"/>
              <a:t>L.</a:t>
            </a:r>
            <a:r>
              <a:rPr lang="es-ES" sz="1050" baseline="30000" dirty="0" err="1"/>
              <a:t>a</a:t>
            </a:r>
            <a:r>
              <a:rPr lang="es-ES" sz="1050" dirty="0"/>
              <a:t>, Mendoza-Pérez </a:t>
            </a:r>
            <a:r>
              <a:rPr lang="es-ES" sz="1050" dirty="0" err="1"/>
              <a:t>A.</a:t>
            </a:r>
            <a:r>
              <a:rPr lang="es-ES" sz="1050" baseline="30000" dirty="0" err="1"/>
              <a:t>b</a:t>
            </a:r>
            <a:r>
              <a:rPr lang="es-ES" sz="1050" baseline="30000" dirty="0"/>
              <a:t> </a:t>
            </a:r>
            <a:r>
              <a:rPr lang="es-ES" sz="1050" dirty="0"/>
              <a:t> </a:t>
            </a:r>
            <a:r>
              <a:rPr lang="es-ES" sz="1050" baseline="30000" dirty="0"/>
              <a:t/>
            </a:r>
            <a:br>
              <a:rPr lang="es-ES" sz="1050" baseline="30000" dirty="0"/>
            </a:br>
            <a:r>
              <a:rPr lang="es-ES" sz="1050" baseline="30000" dirty="0"/>
              <a:t>a</a:t>
            </a:r>
            <a:r>
              <a:rPr lang="es-ES" sz="1050" dirty="0"/>
              <a:t> Facultad o escuela de adscripción, Universidad o instituto, Estado, País</a:t>
            </a:r>
            <a:br>
              <a:rPr lang="es-ES" sz="1050" dirty="0"/>
            </a:br>
            <a:r>
              <a:rPr lang="es-ES" sz="1050" baseline="30000" dirty="0"/>
              <a:t>b</a:t>
            </a:r>
            <a:r>
              <a:rPr lang="es-ES" sz="1050" dirty="0"/>
              <a:t> Facultad de ingeniería, UV, Veracruz, México</a:t>
            </a:r>
            <a:endParaRPr lang="es-MX" sz="16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FE7F22ED-9938-4261-95A0-F16CA96F58A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3568"/>
          <a:stretch/>
        </p:blipFill>
        <p:spPr>
          <a:xfrm>
            <a:off x="0" y="0"/>
            <a:ext cx="1679443" cy="685800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1CA8530-4891-47B0-8495-E9D045F74A9E}"/>
              </a:ext>
            </a:extLst>
          </p:cNvPr>
          <p:cNvSpPr txBox="1"/>
          <p:nvPr/>
        </p:nvSpPr>
        <p:spPr>
          <a:xfrm>
            <a:off x="1715539" y="1091936"/>
            <a:ext cx="3312000" cy="27605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/>
              <a:t>Introducción (Calibri 14pt, negrita)</a:t>
            </a:r>
            <a:r>
              <a:rPr lang="es-ES" sz="1013" dirty="0"/>
              <a:t/>
            </a:r>
            <a:br>
              <a:rPr lang="es-ES" sz="1013" dirty="0"/>
            </a:br>
            <a:endParaRPr lang="es-ES" sz="1013" dirty="0"/>
          </a:p>
          <a:p>
            <a:pPr algn="just"/>
            <a:r>
              <a:rPr lang="es-ES" sz="1200" dirty="0"/>
              <a:t>Texto y/o imágenes. No mayor a 100 palabras. (</a:t>
            </a:r>
            <a:r>
              <a:rPr lang="es-ES" sz="1200" dirty="0" err="1"/>
              <a:t>Calabri</a:t>
            </a:r>
            <a:r>
              <a:rPr lang="es-ES" sz="1200" dirty="0"/>
              <a:t> 12pt)</a:t>
            </a:r>
          </a:p>
          <a:p>
            <a:pPr algn="just"/>
            <a:endParaRPr lang="es-ES" sz="1200" dirty="0"/>
          </a:p>
          <a:p>
            <a:pPr algn="just"/>
            <a:r>
              <a:rPr lang="es-ES" sz="1200" dirty="0"/>
              <a:t>Tiene la función de presentar, a grandes rasgos, el tema y la postura del autor, por lo que debe incluir una idea general del tema, el propósito, los objetivos y las hipótesis de la investigación. (Calibri 12pt)</a:t>
            </a:r>
          </a:p>
          <a:p>
            <a:pPr algn="just"/>
            <a:endParaRPr lang="es-ES" sz="1200" dirty="0"/>
          </a:p>
          <a:p>
            <a:endParaRPr lang="es-ES" sz="1050" dirty="0"/>
          </a:p>
          <a:p>
            <a:endParaRPr lang="es-ES" sz="1050" dirty="0"/>
          </a:p>
          <a:p>
            <a:endParaRPr lang="es-MX" sz="1013" dirty="0"/>
          </a:p>
          <a:p>
            <a:endParaRPr lang="es-MX" sz="1013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D76D30E-F664-4631-9D46-61DAC5C088CA}"/>
              </a:ext>
            </a:extLst>
          </p:cNvPr>
          <p:cNvSpPr txBox="1"/>
          <p:nvPr/>
        </p:nvSpPr>
        <p:spPr>
          <a:xfrm>
            <a:off x="1712566" y="3954258"/>
            <a:ext cx="3312000" cy="2847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/>
              <a:t>Metodología </a:t>
            </a:r>
            <a:r>
              <a:rPr lang="es-ES" sz="1200" b="1" dirty="0"/>
              <a:t>(Calibri 14pt, negrita)</a:t>
            </a:r>
          </a:p>
          <a:p>
            <a:pPr algn="just"/>
            <a:r>
              <a:rPr lang="es-ES" sz="1013" dirty="0"/>
              <a:t/>
            </a:r>
            <a:br>
              <a:rPr lang="es-ES" sz="1013" dirty="0"/>
            </a:br>
            <a:r>
              <a:rPr lang="es-ES" sz="1200" dirty="0"/>
              <a:t>En este apartado deberá quedar muy claro cuál fue el proceso del que se obtuvieron los datos, es decir, el método empleado, los materiales, presupuestos y características de la muestra, así como los procesos de evaluación y valoración de los datos. </a:t>
            </a:r>
          </a:p>
          <a:p>
            <a:pPr algn="just"/>
            <a:r>
              <a:rPr lang="es-ES" sz="1200" dirty="0"/>
              <a:t>Puede hacer uso de diagramas. (Calibri 12pt)</a:t>
            </a:r>
          </a:p>
          <a:p>
            <a:pPr algn="just"/>
            <a:endParaRPr lang="es-ES" sz="1200" dirty="0"/>
          </a:p>
          <a:p>
            <a:endParaRPr lang="es-ES" sz="1013" dirty="0"/>
          </a:p>
          <a:p>
            <a:endParaRPr lang="es-ES" sz="1013" dirty="0"/>
          </a:p>
          <a:p>
            <a:endParaRPr lang="es-ES" sz="1013" dirty="0"/>
          </a:p>
          <a:p>
            <a:endParaRPr lang="es-ES" sz="1013" dirty="0"/>
          </a:p>
          <a:p>
            <a:endParaRPr lang="es-ES" sz="1013" dirty="0"/>
          </a:p>
          <a:p>
            <a:endParaRPr lang="es-ES" sz="1013" dirty="0"/>
          </a:p>
          <a:p>
            <a:endParaRPr lang="es-MX" sz="1013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9CEC3FB-8ECE-4FD2-9B2B-4C6B92346D4B}"/>
              </a:ext>
            </a:extLst>
          </p:cNvPr>
          <p:cNvSpPr txBox="1"/>
          <p:nvPr/>
        </p:nvSpPr>
        <p:spPr>
          <a:xfrm>
            <a:off x="5108891" y="1101030"/>
            <a:ext cx="3750880" cy="568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/>
              <a:t>Resultados (Calibri 14pt, negrita)</a:t>
            </a:r>
          </a:p>
          <a:p>
            <a:endParaRPr lang="es-ES" sz="1050" dirty="0"/>
          </a:p>
          <a:p>
            <a:pPr algn="just"/>
            <a:r>
              <a:rPr lang="es-ES" sz="1200" dirty="0"/>
              <a:t>Este apartado del cartel debe ser breve y muy claro, al mostrar los criterios con que se han valorado las evidencias. Los resultados de la investigación podrán presentarse en forma de gráfica(s), tablas o imágenes que sinteticen la información más importante. (Calibri 12pt)</a:t>
            </a:r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  <a:p>
            <a:endParaRPr lang="es-ES" sz="105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49C5814-42C6-41ED-828E-6DE4B3928CC6}"/>
              </a:ext>
            </a:extLst>
          </p:cNvPr>
          <p:cNvSpPr txBox="1"/>
          <p:nvPr/>
        </p:nvSpPr>
        <p:spPr>
          <a:xfrm>
            <a:off x="8975523" y="1091936"/>
            <a:ext cx="3074068" cy="24314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400" b="1" dirty="0"/>
              <a:t>Conclusiones (Calibri 14pt, negrita)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sz="1200" dirty="0"/>
              <a:t>Presentar una explicación de la evaluación de los resultados y probables líneas de investigación que puedan seguir. (Calibri 12pt)</a:t>
            </a:r>
          </a:p>
          <a:p>
            <a:pPr algn="just"/>
            <a:endParaRPr lang="es-ES" sz="1200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42119EC-B3EC-4378-8104-95E9903198B6}"/>
              </a:ext>
            </a:extLst>
          </p:cNvPr>
          <p:cNvSpPr txBox="1"/>
          <p:nvPr/>
        </p:nvSpPr>
        <p:spPr>
          <a:xfrm>
            <a:off x="8975191" y="3633881"/>
            <a:ext cx="3074400" cy="141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/>
              <a:t>Bibliografía</a:t>
            </a:r>
            <a:r>
              <a:rPr lang="es-ES" sz="1400" dirty="0"/>
              <a:t> </a:t>
            </a:r>
            <a:r>
              <a:rPr lang="es-ES" sz="1400" b="1" dirty="0"/>
              <a:t>(Calibri  14pt, negrita)</a:t>
            </a:r>
            <a:endParaRPr lang="es-ES" sz="1400" dirty="0"/>
          </a:p>
          <a:p>
            <a:pPr algn="just"/>
            <a:r>
              <a:rPr lang="es-ES" sz="1200" dirty="0"/>
              <a:t>Incluir únicamente 3 </a:t>
            </a:r>
            <a:r>
              <a:rPr lang="es-ES" sz="1200" dirty="0" err="1"/>
              <a:t>ó</a:t>
            </a:r>
            <a:r>
              <a:rPr lang="es-ES" sz="1200" dirty="0"/>
              <a:t> 4 referencias fundamentales para la presentación del cartel; es decir, de los autores que impactan en mayor medida a la investigación. Formato apa 7ma edición  (Calibri 12pt)</a:t>
            </a:r>
          </a:p>
          <a:p>
            <a:pPr algn="just"/>
            <a:endParaRPr lang="es-MX" sz="12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8C88A6F-D40A-4AF5-8064-48970657F9DD}"/>
              </a:ext>
            </a:extLst>
          </p:cNvPr>
          <p:cNvSpPr txBox="1"/>
          <p:nvPr/>
        </p:nvSpPr>
        <p:spPr>
          <a:xfrm>
            <a:off x="8975523" y="5149687"/>
            <a:ext cx="3074400" cy="16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/>
              <a:t>Agradecimientos y datos de contacto (Calibri  14pt, negrita)</a:t>
            </a:r>
            <a:endParaRPr lang="es-ES" sz="1400" dirty="0"/>
          </a:p>
          <a:p>
            <a:endParaRPr lang="es-MX" sz="1400" b="1" dirty="0"/>
          </a:p>
          <a:p>
            <a:r>
              <a:rPr lang="es-MX" sz="1200" dirty="0"/>
              <a:t>Agradecimiento a instituciones que financiaron el proyecto.</a:t>
            </a:r>
            <a:br>
              <a:rPr lang="es-MX" sz="1200" dirty="0"/>
            </a:br>
            <a:r>
              <a:rPr lang="es-MX" sz="1200" dirty="0"/>
              <a:t>Datos de contacto con los autores del trabajo </a:t>
            </a:r>
            <a:r>
              <a:rPr lang="es-ES" sz="1200" dirty="0"/>
              <a:t>(Calibri 12pt)</a:t>
            </a:r>
          </a:p>
          <a:p>
            <a:endParaRPr lang="es-MX" sz="1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68EF3795-84B4-8245-B781-AE91B9BFB027}"/>
              </a:ext>
            </a:extLst>
          </p:cNvPr>
          <p:cNvSpPr txBox="1"/>
          <p:nvPr/>
        </p:nvSpPr>
        <p:spPr>
          <a:xfrm>
            <a:off x="-35130" y="1384950"/>
            <a:ext cx="1749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1er. CONGRESO VIRTUAL INTERNACIONAL: </a:t>
            </a:r>
          </a:p>
          <a:p>
            <a:pPr algn="ctr"/>
            <a:r>
              <a:rPr lang="es-MX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ALIMENTACIÓN, NUTRICIÓN E INNOVACIÓN</a:t>
            </a:r>
          </a:p>
        </p:txBody>
      </p:sp>
      <p:sp>
        <p:nvSpPr>
          <p:cNvPr id="12" name="AutoShape 2" descr="imagenespublicas - Miniaturas"/>
          <p:cNvSpPr>
            <a:spLocks noChangeAspect="1" noChangeArrowheads="1"/>
          </p:cNvSpPr>
          <p:nvPr/>
        </p:nvSpPr>
        <p:spPr bwMode="auto">
          <a:xfrm>
            <a:off x="155575" y="141739"/>
            <a:ext cx="867682" cy="86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 descr="Convocatorias – Fac. de Artes Plásticas – Xalap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0" y="262520"/>
            <a:ext cx="1129179" cy="9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385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163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del trabajo (Nombre científico) (Calabri 16pt, negrita) Apellido paterno-Apellido materno, Inicial del primer nombrea Aa., Santos-Ríos, L.a, Mendoza-Pérez A.b   a Facultad o escuela de adscripción, Universidad o instituto, Estado, País b Facultad de ingeniería, UV, Veracruz, México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FRYSZA ZACETECAS</dc:creator>
  <cp:lastModifiedBy>user</cp:lastModifiedBy>
  <cp:revision>14</cp:revision>
  <dcterms:created xsi:type="dcterms:W3CDTF">2021-04-21T19:38:32Z</dcterms:created>
  <dcterms:modified xsi:type="dcterms:W3CDTF">2021-04-22T18:07:40Z</dcterms:modified>
</cp:coreProperties>
</file>