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78" r:id="rId4"/>
    <p:sldId id="266" r:id="rId5"/>
    <p:sldId id="267" r:id="rId6"/>
    <p:sldId id="273" r:id="rId7"/>
    <p:sldId id="269" r:id="rId8"/>
    <p:sldId id="274" r:id="rId9"/>
    <p:sldId id="275" r:id="rId10"/>
    <p:sldId id="276" r:id="rId11"/>
    <p:sldId id="271" r:id="rId12"/>
  </p:sldIdLst>
  <p:sldSz cx="9144000" cy="5143500" type="screen16x9"/>
  <p:notesSz cx="6858000" cy="9144000"/>
  <p:defaultTextStyle>
    <a:defPPr>
      <a:defRPr lang="es-MX"/>
    </a:defPPr>
    <a:lvl1pPr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07178" indent="-40717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15630" indent="-8270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4080" indent="-124698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2531" indent="-16668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83230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19876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56522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93168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529D"/>
    <a:srgbClr val="E6E6E6"/>
    <a:srgbClr val="E1E1E1"/>
    <a:srgbClr val="EBEBEB"/>
    <a:srgbClr val="F7F7F7"/>
    <a:srgbClr val="F5F5F5"/>
    <a:srgbClr val="F6F6F6"/>
    <a:srgbClr val="F9F9F9"/>
    <a:srgbClr val="FBFBFB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6327"/>
  </p:normalViewPr>
  <p:slideViewPr>
    <p:cSldViewPr>
      <p:cViewPr varScale="1">
        <p:scale>
          <a:sx n="165" d="100"/>
          <a:sy n="165" d="100"/>
        </p:scale>
        <p:origin x="82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 b="-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01" y="1182303"/>
            <a:ext cx="2848263" cy="24695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r="1884" b="3798"/>
          <a:stretch/>
        </p:blipFill>
        <p:spPr>
          <a:xfrm>
            <a:off x="5337593" y="1366684"/>
            <a:ext cx="2286000" cy="2286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titular de evento, producto o serv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posición de imagen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 b="-15000"/>
            </a:stretch>
          </a:blipFill>
        </p:spPr>
        <p:txBody>
          <a:bodyPr/>
          <a:lstStyle>
            <a:lvl1pPr algn="ctr">
              <a:defRPr/>
            </a:lvl1pPr>
          </a:lstStyle>
          <a:p>
            <a:r>
              <a:rPr lang="es-MX" dirty="0"/>
              <a:t>Haga clic aquí para insertar la imagen y titular de su evento, producto o servicio.</a:t>
            </a:r>
          </a:p>
        </p:txBody>
      </p:sp>
    </p:spTree>
    <p:extLst>
      <p:ext uri="{BB962C8B-B14F-4D97-AF65-F5344CB8AC3E}">
        <p14:creationId xmlns:p14="http://schemas.microsoft.com/office/powerpoint/2010/main" val="89908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237" y="1000185"/>
            <a:ext cx="8033892" cy="2866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476417"/>
            <a:ext cx="7209903" cy="3095506"/>
          </a:xfrm>
        </p:spPr>
        <p:txBody>
          <a:bodyPr/>
          <a:lstStyle>
            <a:lvl1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835961" y="2619373"/>
            <a:ext cx="7772400" cy="1021556"/>
          </a:xfrm>
          <a:prstGeom prst="rect">
            <a:avLst/>
          </a:prstGeom>
        </p:spPr>
        <p:txBody>
          <a:bodyPr anchor="t"/>
          <a:lstStyle>
            <a:lvl1pPr algn="r">
              <a:lnSpc>
                <a:spcPts val="2405"/>
              </a:lnSpc>
              <a:defRPr sz="2200" b="0" cap="none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 dirty="0"/>
              <a:t>Haga clic para agregar subtítulo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835961" y="2381257"/>
            <a:ext cx="7772400" cy="23811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1603"/>
              </a:lnSpc>
              <a:buNone/>
              <a:defRPr lang="es-ES" sz="19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8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50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33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7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500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84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67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agregar título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42692" y="1000186"/>
            <a:ext cx="404018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chemeClr val="tx1"/>
                </a:solidFill>
                <a:latin typeface="Gill Sans MT" pitchFamily="34" charset="0"/>
              </a:defRPr>
            </a:lvl1pPr>
            <a:lvl2pPr marL="408348" indent="0">
              <a:buNone/>
              <a:defRPr sz="1800" b="1"/>
            </a:lvl2pPr>
            <a:lvl3pPr marL="816694" indent="0">
              <a:buNone/>
              <a:defRPr sz="1600" b="1"/>
            </a:lvl3pPr>
            <a:lvl4pPr marL="1225042" indent="0">
              <a:buNone/>
              <a:defRPr sz="1400" b="1"/>
            </a:lvl4pPr>
            <a:lvl5pPr marL="1633388" indent="0">
              <a:buNone/>
              <a:defRPr sz="1400" b="1"/>
            </a:lvl5pPr>
            <a:lvl6pPr marL="2041736" indent="0">
              <a:buNone/>
              <a:defRPr sz="1400" b="1"/>
            </a:lvl6pPr>
            <a:lvl7pPr marL="2450082" indent="0">
              <a:buNone/>
              <a:defRPr sz="1400" b="1"/>
            </a:lvl7pPr>
            <a:lvl8pPr marL="2858430" indent="0">
              <a:buNone/>
              <a:defRPr sz="1400" b="1"/>
            </a:lvl8pPr>
            <a:lvl9pPr marL="3266777" indent="0">
              <a:buNone/>
              <a:defRPr sz="1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692" y="1718123"/>
            <a:ext cx="4040189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30519" y="1000186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chemeClr val="tx1"/>
                </a:solidFill>
                <a:latin typeface="Gill Sans MT" pitchFamily="34" charset="0"/>
              </a:defRPr>
            </a:lvl1pPr>
            <a:lvl2pPr marL="408348" indent="0">
              <a:buNone/>
              <a:defRPr sz="1800" b="1"/>
            </a:lvl2pPr>
            <a:lvl3pPr marL="816694" indent="0">
              <a:buNone/>
              <a:defRPr sz="1600" b="1"/>
            </a:lvl3pPr>
            <a:lvl4pPr marL="1225042" indent="0">
              <a:buNone/>
              <a:defRPr sz="1400" b="1"/>
            </a:lvl4pPr>
            <a:lvl5pPr marL="1633388" indent="0">
              <a:buNone/>
              <a:defRPr sz="1400" b="1"/>
            </a:lvl5pPr>
            <a:lvl6pPr marL="2041736" indent="0">
              <a:buNone/>
              <a:defRPr sz="1400" b="1"/>
            </a:lvl6pPr>
            <a:lvl7pPr marL="2450082" indent="0">
              <a:buNone/>
              <a:defRPr sz="1400" b="1"/>
            </a:lvl7pPr>
            <a:lvl8pPr marL="2858430" indent="0">
              <a:buNone/>
              <a:defRPr sz="1400" b="1"/>
            </a:lvl8pPr>
            <a:lvl9pPr marL="3266777" indent="0">
              <a:buNone/>
              <a:defRPr sz="1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30519" y="1718123"/>
            <a:ext cx="4041775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692" y="1000186"/>
            <a:ext cx="6161190" cy="2857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9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0542" y="1476417"/>
            <a:ext cx="4944134" cy="3095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42693" y="1476417"/>
            <a:ext cx="3008313" cy="30955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08348" indent="0">
              <a:buNone/>
              <a:defRPr sz="1000"/>
            </a:lvl2pPr>
            <a:lvl3pPr marL="816694" indent="0">
              <a:buNone/>
              <a:defRPr sz="900"/>
            </a:lvl3pPr>
            <a:lvl4pPr marL="1225042" indent="0">
              <a:buNone/>
              <a:defRPr sz="800"/>
            </a:lvl4pPr>
            <a:lvl5pPr marL="1633388" indent="0">
              <a:buNone/>
              <a:defRPr sz="800"/>
            </a:lvl5pPr>
            <a:lvl6pPr marL="2041736" indent="0">
              <a:buNone/>
              <a:defRPr sz="800"/>
            </a:lvl6pPr>
            <a:lvl7pPr marL="2450082" indent="0">
              <a:buNone/>
              <a:defRPr sz="800"/>
            </a:lvl7pPr>
            <a:lvl8pPr marL="2858430" indent="0">
              <a:buNone/>
              <a:defRPr sz="800"/>
            </a:lvl8pPr>
            <a:lvl9pPr marL="3266777" indent="0">
              <a:buNone/>
              <a:defRPr sz="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9326" y="3363838"/>
            <a:ext cx="7865349" cy="27636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802"/>
              </a:lnSpc>
              <a:defRPr sz="1900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99394" y="952562"/>
            <a:ext cx="5945212" cy="231606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08348" indent="0">
              <a:buNone/>
              <a:defRPr sz="2500"/>
            </a:lvl2pPr>
            <a:lvl3pPr marL="816694" indent="0">
              <a:buNone/>
              <a:defRPr sz="2200"/>
            </a:lvl3pPr>
            <a:lvl4pPr marL="1225042" indent="0">
              <a:buNone/>
              <a:defRPr sz="1800"/>
            </a:lvl4pPr>
            <a:lvl5pPr marL="1633388" indent="0">
              <a:buNone/>
              <a:defRPr sz="1800"/>
            </a:lvl5pPr>
            <a:lvl6pPr marL="2041736" indent="0">
              <a:buNone/>
              <a:defRPr sz="1800"/>
            </a:lvl6pPr>
            <a:lvl7pPr marL="2450082" indent="0">
              <a:buNone/>
              <a:defRPr sz="1800"/>
            </a:lvl7pPr>
            <a:lvl8pPr marL="2858430" indent="0">
              <a:buNone/>
              <a:defRPr sz="1800"/>
            </a:lvl8pPr>
            <a:lvl9pPr marL="3266777" indent="0">
              <a:buNone/>
              <a:defRPr sz="1800"/>
            </a:lvl9pPr>
          </a:lstStyle>
          <a:p>
            <a:pPr lvl="0"/>
            <a:r>
              <a:rPr lang="es-MX" noProof="0"/>
              <a:t>Haz clic en el icono para agregar una imagen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9326" y="3735408"/>
            <a:ext cx="7865349" cy="2765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43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08348" indent="0">
              <a:buNone/>
              <a:defRPr sz="1000"/>
            </a:lvl2pPr>
            <a:lvl3pPr marL="816694" indent="0">
              <a:buNone/>
              <a:defRPr sz="900"/>
            </a:lvl3pPr>
            <a:lvl4pPr marL="1225042" indent="0">
              <a:buNone/>
              <a:defRPr sz="800"/>
            </a:lvl4pPr>
            <a:lvl5pPr marL="1633388" indent="0">
              <a:buNone/>
              <a:defRPr sz="800"/>
            </a:lvl5pPr>
            <a:lvl6pPr marL="2041736" indent="0">
              <a:buNone/>
              <a:defRPr sz="800"/>
            </a:lvl6pPr>
            <a:lvl7pPr marL="2450082" indent="0">
              <a:buNone/>
              <a:defRPr sz="800"/>
            </a:lvl7pPr>
            <a:lvl8pPr marL="2858430" indent="0">
              <a:buNone/>
              <a:defRPr sz="800"/>
            </a:lvl8pPr>
            <a:lvl9pPr marL="3266777" indent="0">
              <a:buNone/>
              <a:defRPr sz="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94F70A-9207-D79A-6C80-9CA11609A749}"/>
              </a:ext>
            </a:extLst>
          </p:cNvPr>
          <p:cNvSpPr txBox="1"/>
          <p:nvPr userDrawn="1"/>
        </p:nvSpPr>
        <p:spPr>
          <a:xfrm>
            <a:off x="7188591" y="323557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508236" y="1143055"/>
            <a:ext cx="766871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294771" y="1619286"/>
            <a:ext cx="7209903" cy="304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508238" y="483518"/>
            <a:ext cx="812752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" r="-79"/>
          <a:stretch/>
        </p:blipFill>
        <p:spPr>
          <a:xfrm>
            <a:off x="6940273" y="275506"/>
            <a:ext cx="1664175" cy="108000"/>
          </a:xfrm>
          <a:prstGeom prst="rect">
            <a:avLst/>
          </a:prstGeom>
        </p:spPr>
      </p:pic>
      <p:sp>
        <p:nvSpPr>
          <p:cNvPr id="6" name="14 Marcador de título"/>
          <p:cNvSpPr txBox="1">
            <a:spLocks/>
          </p:cNvSpPr>
          <p:nvPr userDrawn="1"/>
        </p:nvSpPr>
        <p:spPr bwMode="auto">
          <a:xfrm>
            <a:off x="504316" y="186193"/>
            <a:ext cx="766871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rgbClr val="404040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05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ill Sans MT" pitchFamily="34" charset="0"/>
                <a:ea typeface="+mj-ea"/>
                <a:cs typeface="+mj-cs"/>
              </a:rPr>
              <a:t>IV Coloquio Virtual ·  Maestría en Psicología de las Organizaciones y Gestion del Talento Humano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xStyles>
    <p:titleStyle>
      <a:lvl1pPr algn="l" defTabSz="815630" rtl="0" eaLnBrk="1" fontAlgn="base" hangingPunct="1">
        <a:spcBef>
          <a:spcPct val="0"/>
        </a:spcBef>
        <a:spcAft>
          <a:spcPct val="0"/>
        </a:spcAft>
        <a:defRPr sz="2200" b="0" kern="1200">
          <a:solidFill>
            <a:srgbClr val="404040"/>
          </a:solidFill>
          <a:latin typeface="Gill Sans MT" pitchFamily="34" charset="0"/>
          <a:ea typeface="+mj-ea"/>
          <a:cs typeface="+mj-cs"/>
        </a:defRPr>
      </a:lvl1pPr>
      <a:lvl2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2pPr>
      <a:lvl3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3pPr>
      <a:lvl4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4pPr>
      <a:lvl5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5pPr>
      <a:lvl6pPr marL="366461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732921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099382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465843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815630" rtl="0" eaLnBrk="1" fontAlgn="base" hangingPunct="1">
        <a:lnSpc>
          <a:spcPts val="2244"/>
        </a:lnSpc>
        <a:spcBef>
          <a:spcPct val="20000"/>
        </a:spcBef>
        <a:spcAft>
          <a:spcPct val="0"/>
        </a:spcAft>
        <a:buFont typeface="Arial" charset="0"/>
        <a:defRPr sz="1900" b="0" i="0" kern="1200">
          <a:solidFill>
            <a:srgbClr val="7F7F7F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62938" indent="-254486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91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943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393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909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256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2603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951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348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694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5042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388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736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0082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8430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6777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26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5E942-D0E2-5110-1042-6B703537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Justificación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E6A487-AD3C-CF05-DF6B-76D2206E2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Captura aquí.</a:t>
            </a:r>
          </a:p>
        </p:txBody>
      </p:sp>
    </p:spTree>
    <p:extLst>
      <p:ext uri="{BB962C8B-B14F-4D97-AF65-F5344CB8AC3E}">
        <p14:creationId xmlns:p14="http://schemas.microsoft.com/office/powerpoint/2010/main" val="300517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7C666-5348-E8E0-7935-36AD8015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Gracias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2B0C33-5048-2C89-7522-7BECDA83F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Título del proyecto de intervención</a:t>
            </a:r>
          </a:p>
        </p:txBody>
      </p:sp>
    </p:spTree>
    <p:extLst>
      <p:ext uri="{BB962C8B-B14F-4D97-AF65-F5344CB8AC3E}">
        <p14:creationId xmlns:p14="http://schemas.microsoft.com/office/powerpoint/2010/main" val="259428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7C666-5348-E8E0-7935-36AD8015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Título del proyecto de intervención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2B0C33-5048-2C89-7522-7BECDA83F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Nombre completo · Matrícula</a:t>
            </a:r>
          </a:p>
        </p:txBody>
      </p:sp>
    </p:spTree>
    <p:extLst>
      <p:ext uri="{BB962C8B-B14F-4D97-AF65-F5344CB8AC3E}">
        <p14:creationId xmlns:p14="http://schemas.microsoft.com/office/powerpoint/2010/main" val="328446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E0E93-45F1-1E31-6EB8-AA2351DFB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Contexto y planteamiento del problema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AD3309-5C7C-8FB2-EE8E-10B0EAB34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Título del proyecto de intervención</a:t>
            </a:r>
          </a:p>
        </p:txBody>
      </p:sp>
    </p:spTree>
    <p:extLst>
      <p:ext uri="{BB962C8B-B14F-4D97-AF65-F5344CB8AC3E}">
        <p14:creationId xmlns:p14="http://schemas.microsoft.com/office/powerpoint/2010/main" val="205327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5E942-D0E2-5110-1042-6B703537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Antecedentes del problema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E6A487-AD3C-CF05-DF6B-76D2206E2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Captura aquí.</a:t>
            </a:r>
          </a:p>
        </p:txBody>
      </p:sp>
    </p:spTree>
    <p:extLst>
      <p:ext uri="{BB962C8B-B14F-4D97-AF65-F5344CB8AC3E}">
        <p14:creationId xmlns:p14="http://schemas.microsoft.com/office/powerpoint/2010/main" val="204569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5E942-D0E2-5110-1042-6B703537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Contexto</a:t>
            </a:r>
            <a:r>
              <a:rPr lang="es-MX" dirty="0">
                <a:effectLst/>
              </a:rPr>
              <a:t> 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E6A487-AD3C-CF05-DF6B-76D2206E2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Captura aquí.</a:t>
            </a:r>
          </a:p>
        </p:txBody>
      </p:sp>
    </p:spTree>
    <p:extLst>
      <p:ext uri="{BB962C8B-B14F-4D97-AF65-F5344CB8AC3E}">
        <p14:creationId xmlns:p14="http://schemas.microsoft.com/office/powerpoint/2010/main" val="217414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E0E93-45F1-1E31-6EB8-AA2351DFB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Diagnóstico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AD3309-5C7C-8FB2-EE8E-10B0EAB34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Título del proyecto de intervención</a:t>
            </a:r>
          </a:p>
        </p:txBody>
      </p:sp>
    </p:spTree>
    <p:extLst>
      <p:ext uri="{BB962C8B-B14F-4D97-AF65-F5344CB8AC3E}">
        <p14:creationId xmlns:p14="http://schemas.microsoft.com/office/powerpoint/2010/main" val="1246757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5E942-D0E2-5110-1042-6B703537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Descripción de la problemática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E6A487-AD3C-CF05-DF6B-76D2206E2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Captura aquí.</a:t>
            </a:r>
          </a:p>
        </p:txBody>
      </p:sp>
    </p:spTree>
    <p:extLst>
      <p:ext uri="{BB962C8B-B14F-4D97-AF65-F5344CB8AC3E}">
        <p14:creationId xmlns:p14="http://schemas.microsoft.com/office/powerpoint/2010/main" val="218969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5E942-D0E2-5110-1042-6B703537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Planteamiento del problema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E6A487-AD3C-CF05-DF6B-76D2206E2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Captura aquí.</a:t>
            </a:r>
          </a:p>
        </p:txBody>
      </p:sp>
    </p:spTree>
    <p:extLst>
      <p:ext uri="{BB962C8B-B14F-4D97-AF65-F5344CB8AC3E}">
        <p14:creationId xmlns:p14="http://schemas.microsoft.com/office/powerpoint/2010/main" val="14232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5E942-D0E2-5110-1042-6B703537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Herramientas metodológicas utilizadas en el diagnóstico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E6A487-AD3C-CF05-DF6B-76D2206E2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Captura aquí.</a:t>
            </a:r>
          </a:p>
        </p:txBody>
      </p:sp>
    </p:spTree>
    <p:extLst>
      <p:ext uri="{BB962C8B-B14F-4D97-AF65-F5344CB8AC3E}">
        <p14:creationId xmlns:p14="http://schemas.microsoft.com/office/powerpoint/2010/main" val="3955813833"/>
      </p:ext>
    </p:extLst>
  </p:cSld>
  <p:clrMapOvr>
    <a:masterClrMapping/>
  </p:clrMapOvr>
</p:sld>
</file>

<file path=ppt/theme/theme1.xml><?xml version="1.0" encoding="utf-8"?>
<a:theme xmlns:a="http://schemas.openxmlformats.org/drawingml/2006/main" name="3243 Presentacion PPT_16 a 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_3er_semestre" id="{BEAC2932-6769-C247-8EC8-4932C076C6E3}" vid="{307A0552-6784-DD4F-95FA-43E4F84095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3243 Presentacion PPT_16 a 9</Template>
  <TotalTime>8</TotalTime>
  <Words>67</Words>
  <Application>Microsoft Macintosh PowerPoint</Application>
  <PresentationFormat>Presentación en pantalla (16:9)</PresentationFormat>
  <Paragraphs>20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Times New Roman</vt:lpstr>
      <vt:lpstr>3243 Presentacion PPT_16 a 9</vt:lpstr>
      <vt:lpstr>Presentación de PowerPoint</vt:lpstr>
      <vt:lpstr>Título del proyecto de intervención </vt:lpstr>
      <vt:lpstr>Contexto y planteamiento del problema</vt:lpstr>
      <vt:lpstr>Antecedentes del problema </vt:lpstr>
      <vt:lpstr>Contexto </vt:lpstr>
      <vt:lpstr>Diagnóstico</vt:lpstr>
      <vt:lpstr>Descripción de la problemática</vt:lpstr>
      <vt:lpstr>Planteamiento del problema</vt:lpstr>
      <vt:lpstr>Herramientas metodológicas utilizadas en el diagnóstico</vt:lpstr>
      <vt:lpstr>Justificación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Castellanos Celis Herson Alfonso</dc:creator>
  <cp:lastModifiedBy>Castellanos Celis Herson Alfonso</cp:lastModifiedBy>
  <cp:revision>3</cp:revision>
  <dcterms:created xsi:type="dcterms:W3CDTF">2023-06-13T15:07:26Z</dcterms:created>
  <dcterms:modified xsi:type="dcterms:W3CDTF">2023-06-13T15:21:09Z</dcterms:modified>
</cp:coreProperties>
</file>