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8" r:id="rId3"/>
    <p:sldId id="266" r:id="rId4"/>
    <p:sldId id="267" r:id="rId5"/>
    <p:sldId id="269" r:id="rId6"/>
    <p:sldId id="274" r:id="rId7"/>
    <p:sldId id="275" r:id="rId8"/>
    <p:sldId id="276" r:id="rId9"/>
    <p:sldId id="281" r:id="rId10"/>
    <p:sldId id="280" r:id="rId11"/>
    <p:sldId id="279" r:id="rId12"/>
    <p:sldId id="271" r:id="rId13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29D"/>
    <a:srgbClr val="E6E6E6"/>
    <a:srgbClr val="E1E1E1"/>
    <a:srgbClr val="EBEBEB"/>
    <a:srgbClr val="F7F7F7"/>
    <a:srgbClr val="F5F5F5"/>
    <a:srgbClr val="F6F6F6"/>
    <a:srgbClr val="F9F9F9"/>
    <a:srgbClr val="FBFBFB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1" autoAdjust="0"/>
    <p:restoredTop sz="96327"/>
  </p:normalViewPr>
  <p:slideViewPr>
    <p:cSldViewPr>
      <p:cViewPr varScale="1">
        <p:scale>
          <a:sx n="208" d="100"/>
          <a:sy n="208" d="100"/>
        </p:scale>
        <p:origin x="86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01" y="1182303"/>
            <a:ext cx="2848263" cy="24695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r="1884" b="3798"/>
          <a:stretch/>
        </p:blipFill>
        <p:spPr>
          <a:xfrm>
            <a:off x="5337593" y="1366684"/>
            <a:ext cx="2286000" cy="2286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itular de evento, producto o serv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posición de imagen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 b="-15000"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es-MX" dirty="0"/>
              <a:t>Haga clic aquí para insertar la imagen y titular de su evento, producto o servicio.</a:t>
            </a:r>
          </a:p>
        </p:txBody>
      </p:sp>
    </p:spTree>
    <p:extLst>
      <p:ext uri="{BB962C8B-B14F-4D97-AF65-F5344CB8AC3E}">
        <p14:creationId xmlns:p14="http://schemas.microsoft.com/office/powerpoint/2010/main" val="8990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35961" y="2619373"/>
            <a:ext cx="7772400" cy="102155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2405"/>
              </a:lnSpc>
              <a:defRPr sz="22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2381257"/>
            <a:ext cx="7772400" cy="23811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1603"/>
              </a:lnSpc>
              <a:buNone/>
              <a:def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363838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3160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MX" noProof="0"/>
              <a:t>Haz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3735408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94F70A-9207-D79A-6C80-9CA11609A749}"/>
              </a:ext>
            </a:extLst>
          </p:cNvPr>
          <p:cNvSpPr txBox="1"/>
          <p:nvPr userDrawn="1"/>
        </p:nvSpPr>
        <p:spPr>
          <a:xfrm>
            <a:off x="7188591" y="32355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-79"/>
          <a:stretch/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  <p:sp>
        <p:nvSpPr>
          <p:cNvPr id="6" name="14 Marcador de título"/>
          <p:cNvSpPr txBox="1">
            <a:spLocks/>
          </p:cNvSpPr>
          <p:nvPr userDrawn="1"/>
        </p:nvSpPr>
        <p:spPr bwMode="auto">
          <a:xfrm>
            <a:off x="504316" y="186193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05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itchFamily="34" charset="0"/>
                <a:ea typeface="+mj-ea"/>
                <a:cs typeface="+mj-cs"/>
              </a:rPr>
              <a:t>IV Coloquio Virtual ·  Maestría en Psicología de las Organizaciones y Gestion del Talento Humano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b="0" i="0" kern="1200">
          <a:solidFill>
            <a:srgbClr val="7F7F7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6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 / Seguimiento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 los recursos que necesitarás.</a:t>
            </a:r>
          </a:p>
        </p:txBody>
      </p:sp>
    </p:spTree>
    <p:extLst>
      <p:ext uri="{BB962C8B-B14F-4D97-AF65-F5344CB8AC3E}">
        <p14:creationId xmlns:p14="http://schemas.microsoft.com/office/powerpoint/2010/main" val="313886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14864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7C666-5348-E8E0-7935-36AD8015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2B0C33-5048-2C89-7522-7BECDA83F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Título del proyecto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25942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E0E93-45F1-1E31-6EB8-AA2351DF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 y planteamiento del problema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D3309-5C7C-8FB2-EE8E-10B0EAB34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Título del proyecto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205327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 y planteamiento de la problemática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204569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Diagnóstico</a:t>
            </a:r>
            <a:r>
              <a:rPr lang="es-MX" dirty="0">
                <a:effectLst/>
              </a:rPr>
              <a:t> 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217414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Justificación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2189690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Fundamento teórico Conceptual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14232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 la intervención</a:t>
            </a:r>
            <a:r>
              <a:rPr lang="es-MX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Objetivo.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Metodología.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Programación.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Recursos.</a:t>
            </a:r>
          </a:p>
        </p:txBody>
      </p:sp>
    </p:spTree>
    <p:extLst>
      <p:ext uri="{BB962C8B-B14F-4D97-AF65-F5344CB8AC3E}">
        <p14:creationId xmlns:p14="http://schemas.microsoft.com/office/powerpoint/2010/main" val="395581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Ejecución del proyecto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300517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 / Evaluación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1611460562"/>
      </p:ext>
    </p:extLst>
  </p:cSld>
  <p:clrMapOvr>
    <a:masterClrMapping/>
  </p:clrMapOvr>
</p:sld>
</file>

<file path=ppt/theme/theme1.xml><?xml version="1.0" encoding="utf-8"?>
<a:theme xmlns:a="http://schemas.openxmlformats.org/drawingml/2006/main" name="3243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3er_semestre" id="{BEAC2932-6769-C247-8EC8-4932C076C6E3}" vid="{307A0552-6784-DD4F-95FA-43E4F8409513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77</Words>
  <Application>Microsoft Macintosh PowerPoint</Application>
  <PresentationFormat>Presentación en pantalla (16:9)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3243 Presentacion PPT_16 a 9</vt:lpstr>
      <vt:lpstr>Presentación de PowerPoint</vt:lpstr>
      <vt:lpstr>Contexto y planteamiento del problema</vt:lpstr>
      <vt:lpstr>Contexto y planteamiento de la problemática</vt:lpstr>
      <vt:lpstr>Diagnóstico </vt:lpstr>
      <vt:lpstr>Justificación</vt:lpstr>
      <vt:lpstr>Fundamento teórico Conceptual</vt:lpstr>
      <vt:lpstr>Diseño de la intervención </vt:lpstr>
      <vt:lpstr>Ejecución del proyecto</vt:lpstr>
      <vt:lpstr>Resultados / Evaluación</vt:lpstr>
      <vt:lpstr>Conclusiones / Seguimiento </vt:lpstr>
      <vt:lpstr>Bibliografía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Castellanos Celis Herson Alfonso</dc:creator>
  <cp:lastModifiedBy>Castellanos Celis Herson Alfonso</cp:lastModifiedBy>
  <cp:revision>3</cp:revision>
  <dcterms:created xsi:type="dcterms:W3CDTF">2023-06-13T15:07:26Z</dcterms:created>
  <dcterms:modified xsi:type="dcterms:W3CDTF">2023-06-13T15:20:12Z</dcterms:modified>
</cp:coreProperties>
</file>