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9134475" cy="12179300" type="ledger"/>
  <p:notesSz cx="6858000" cy="9144000"/>
  <p:defaultTextStyle>
    <a:defPPr>
      <a:defRPr lang="es-MX"/>
    </a:defPPr>
    <a:lvl1pPr marL="0" algn="l" defTabSz="1027146" rtl="0" eaLnBrk="1" latinLnBrk="0" hangingPunct="1">
      <a:defRPr sz="2022" kern="1200">
        <a:solidFill>
          <a:schemeClr val="tx1"/>
        </a:solidFill>
        <a:latin typeface="+mn-lt"/>
        <a:ea typeface="+mn-ea"/>
        <a:cs typeface="+mn-cs"/>
      </a:defRPr>
    </a:lvl1pPr>
    <a:lvl2pPr marL="513573" algn="l" defTabSz="1027146" rtl="0" eaLnBrk="1" latinLnBrk="0" hangingPunct="1">
      <a:defRPr sz="2022" kern="1200">
        <a:solidFill>
          <a:schemeClr val="tx1"/>
        </a:solidFill>
        <a:latin typeface="+mn-lt"/>
        <a:ea typeface="+mn-ea"/>
        <a:cs typeface="+mn-cs"/>
      </a:defRPr>
    </a:lvl2pPr>
    <a:lvl3pPr marL="1027146" algn="l" defTabSz="1027146" rtl="0" eaLnBrk="1" latinLnBrk="0" hangingPunct="1">
      <a:defRPr sz="2022" kern="1200">
        <a:solidFill>
          <a:schemeClr val="tx1"/>
        </a:solidFill>
        <a:latin typeface="+mn-lt"/>
        <a:ea typeface="+mn-ea"/>
        <a:cs typeface="+mn-cs"/>
      </a:defRPr>
    </a:lvl3pPr>
    <a:lvl4pPr marL="1540718" algn="l" defTabSz="1027146" rtl="0" eaLnBrk="1" latinLnBrk="0" hangingPunct="1">
      <a:defRPr sz="2022" kern="1200">
        <a:solidFill>
          <a:schemeClr val="tx1"/>
        </a:solidFill>
        <a:latin typeface="+mn-lt"/>
        <a:ea typeface="+mn-ea"/>
        <a:cs typeface="+mn-cs"/>
      </a:defRPr>
    </a:lvl4pPr>
    <a:lvl5pPr marL="2054291" algn="l" defTabSz="1027146" rtl="0" eaLnBrk="1" latinLnBrk="0" hangingPunct="1">
      <a:defRPr sz="2022" kern="1200">
        <a:solidFill>
          <a:schemeClr val="tx1"/>
        </a:solidFill>
        <a:latin typeface="+mn-lt"/>
        <a:ea typeface="+mn-ea"/>
        <a:cs typeface="+mn-cs"/>
      </a:defRPr>
    </a:lvl5pPr>
    <a:lvl6pPr marL="2567864" algn="l" defTabSz="1027146" rtl="0" eaLnBrk="1" latinLnBrk="0" hangingPunct="1">
      <a:defRPr sz="2022" kern="1200">
        <a:solidFill>
          <a:schemeClr val="tx1"/>
        </a:solidFill>
        <a:latin typeface="+mn-lt"/>
        <a:ea typeface="+mn-ea"/>
        <a:cs typeface="+mn-cs"/>
      </a:defRPr>
    </a:lvl6pPr>
    <a:lvl7pPr marL="3081437" algn="l" defTabSz="1027146" rtl="0" eaLnBrk="1" latinLnBrk="0" hangingPunct="1">
      <a:defRPr sz="2022" kern="1200">
        <a:solidFill>
          <a:schemeClr val="tx1"/>
        </a:solidFill>
        <a:latin typeface="+mn-lt"/>
        <a:ea typeface="+mn-ea"/>
        <a:cs typeface="+mn-cs"/>
      </a:defRPr>
    </a:lvl7pPr>
    <a:lvl8pPr marL="3595009" algn="l" defTabSz="1027146" rtl="0" eaLnBrk="1" latinLnBrk="0" hangingPunct="1">
      <a:defRPr sz="2022" kern="1200">
        <a:solidFill>
          <a:schemeClr val="tx1"/>
        </a:solidFill>
        <a:latin typeface="+mn-lt"/>
        <a:ea typeface="+mn-ea"/>
        <a:cs typeface="+mn-cs"/>
      </a:defRPr>
    </a:lvl8pPr>
    <a:lvl9pPr marL="4108582" algn="l" defTabSz="1027146" rtl="0" eaLnBrk="1" latinLnBrk="0" hangingPunct="1">
      <a:defRPr sz="20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01" userDrawn="1">
          <p15:clr>
            <a:srgbClr val="A4A3A4"/>
          </p15:clr>
        </p15:guide>
        <p15:guide id="2" pos="5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4"/>
    <a:srgbClr val="339966"/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6" autoAdjust="0"/>
  </p:normalViewPr>
  <p:slideViewPr>
    <p:cSldViewPr showGuides="1">
      <p:cViewPr>
        <p:scale>
          <a:sx n="61" d="100"/>
          <a:sy n="61" d="100"/>
        </p:scale>
        <p:origin x="2976" y="-48"/>
      </p:cViewPr>
      <p:guideLst>
        <p:guide orient="horz" pos="7601"/>
        <p:guide pos="57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0" d="100"/>
          <a:sy n="50" d="100"/>
        </p:scale>
        <p:origin x="-2688" y="-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CA8F8-7128-4443-A407-412235039C1F}" type="datetimeFigureOut">
              <a:rPr lang="es-MX" smtClean="0"/>
              <a:t>07/09/2022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1283E-CC67-4836-9FE9-51DC655792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691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5" y="992298"/>
            <a:ext cx="3623630" cy="95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92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1D29-FECE-4D91-8807-29F8865C5DA0}" type="datetimeFigureOut">
              <a:rPr lang="es-MX" smtClean="0"/>
              <a:t>07/09/2022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07E1-36A8-468D-83BD-D27F2598B6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02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2494" y="487738"/>
            <a:ext cx="2055257" cy="103918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6724" y="487738"/>
            <a:ext cx="6013529" cy="103918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1D29-FECE-4D91-8807-29F8865C5DA0}" type="datetimeFigureOut">
              <a:rPr lang="es-MX" smtClean="0"/>
              <a:t>07/09/2022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07E1-36A8-468D-83BD-D27F2598B6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77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1D29-FECE-4D91-8807-29F8865C5DA0}" type="datetimeFigureOut">
              <a:rPr lang="es-MX" smtClean="0"/>
              <a:t>07/09/2022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07E1-36A8-468D-83BD-D27F2598B6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64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561" y="7826329"/>
            <a:ext cx="7764304" cy="24189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1561" y="5162108"/>
            <a:ext cx="7764304" cy="26642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1D29-FECE-4D91-8807-29F8865C5DA0}" type="datetimeFigureOut">
              <a:rPr lang="es-MX" smtClean="0"/>
              <a:t>07/09/2022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07E1-36A8-468D-83BD-D27F2598B6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6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6725" y="2841837"/>
            <a:ext cx="4034393" cy="803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359" y="2841837"/>
            <a:ext cx="4034393" cy="803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1D29-FECE-4D91-8807-29F8865C5DA0}" type="datetimeFigureOut">
              <a:rPr lang="es-MX" smtClean="0"/>
              <a:t>07/09/2022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07E1-36A8-468D-83BD-D27F2598B6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907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6724" y="2726247"/>
            <a:ext cx="4035980" cy="11361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6724" y="3862417"/>
            <a:ext cx="4035980" cy="7017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0187" y="2726247"/>
            <a:ext cx="4037565" cy="11361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0187" y="3862417"/>
            <a:ext cx="4037565" cy="7017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1D29-FECE-4D91-8807-29F8865C5DA0}" type="datetimeFigureOut">
              <a:rPr lang="es-MX" smtClean="0"/>
              <a:t>07/09/2022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07E1-36A8-468D-83BD-D27F2598B6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822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1D29-FECE-4D91-8807-29F8865C5DA0}" type="datetimeFigureOut">
              <a:rPr lang="es-MX" smtClean="0"/>
              <a:t>07/09/2022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07E1-36A8-468D-83BD-D27F2598B6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858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1D29-FECE-4D91-8807-29F8865C5DA0}" type="datetimeFigureOut">
              <a:rPr lang="es-MX" smtClean="0"/>
              <a:t>07/09/2022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07E1-36A8-468D-83BD-D27F2598B6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816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724" y="484918"/>
            <a:ext cx="3005180" cy="20637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325" y="484917"/>
            <a:ext cx="5106426" cy="103946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6724" y="2548633"/>
            <a:ext cx="3005180" cy="8330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1D29-FECE-4D91-8807-29F8865C5DA0}" type="datetimeFigureOut">
              <a:rPr lang="es-MX" smtClean="0"/>
              <a:t>07/09/2022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07E1-36A8-468D-83BD-D27F2598B6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59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0421" y="8525511"/>
            <a:ext cx="5480685" cy="10064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0421" y="1088243"/>
            <a:ext cx="5480685" cy="73075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0421" y="9531995"/>
            <a:ext cx="5480685" cy="1429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1D29-FECE-4D91-8807-29F8865C5DA0}" type="datetimeFigureOut">
              <a:rPr lang="es-MX" smtClean="0"/>
              <a:t>07/09/2022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07E1-36A8-468D-83BD-D27F2598B6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998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6724" y="487737"/>
            <a:ext cx="8221028" cy="2029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6724" y="2841837"/>
            <a:ext cx="8221028" cy="803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6724" y="11288408"/>
            <a:ext cx="213137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B1D29-FECE-4D91-8807-29F8865C5DA0}" type="datetimeFigureOut">
              <a:rPr lang="es-MX" smtClean="0"/>
              <a:t>07/09/2022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0947" y="11288408"/>
            <a:ext cx="2892584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46375" y="11288408"/>
            <a:ext cx="213137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C07E1-36A8-468D-83BD-D27F2598B6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56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mailto:rigalvan@uv.m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37" y="8843"/>
            <a:ext cx="2507829" cy="22453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1745018" y="2073173"/>
            <a:ext cx="713024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MAESTRÍA EN INGENIERÍA </a:t>
            </a:r>
          </a:p>
          <a:p>
            <a:pPr algn="ctr"/>
            <a:r>
              <a:rPr lang="es-ES" sz="4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CORROSIÓN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94829" y="371570"/>
            <a:ext cx="4968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7B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UNIVERSIDAD </a:t>
            </a:r>
          </a:p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7B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VERACRUZANA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32" y="9947193"/>
            <a:ext cx="15979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-98031" y="11549930"/>
            <a:ext cx="37329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437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Sistema Nacional de Posgrado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635481" y="8767901"/>
            <a:ext cx="423978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7B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INFORMES:</a:t>
            </a:r>
          </a:p>
          <a:p>
            <a:pPr algn="ctr"/>
            <a:r>
              <a:rPr lang="es-E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7B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Dr. Ricardo Galván Martínez</a:t>
            </a:r>
          </a:p>
          <a:p>
            <a:pPr algn="ctr"/>
            <a:endParaRPr lang="es-ES" sz="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7B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ES" sz="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7B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7B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rigalvan@uv.mx</a:t>
            </a:r>
            <a:endParaRPr lang="es-ES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7B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ES" sz="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7B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7B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Tel. 229 7752000 Ext. 22216, 22228</a:t>
            </a:r>
          </a:p>
        </p:txBody>
      </p:sp>
      <p:pic>
        <p:nvPicPr>
          <p:cNvPr id="3" name="Imagen 2" descr="Imagen que contiene persona, interior, hombre, cocina&#10;&#10;Descripción generada automáticamente">
            <a:extLst>
              <a:ext uri="{FF2B5EF4-FFF2-40B4-BE49-F238E27FC236}">
                <a16:creationId xmlns:a16="http://schemas.microsoft.com/office/drawing/2014/main" id="{044F0CF9-1A10-38C3-AAFE-E19A195891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000"/>
                    </a14:imgEffect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61" y="7384892"/>
            <a:ext cx="3221288" cy="21706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 descr="Un hombre con una maleta en la mano&#10;&#10;Descripción generada automáticamente con confianza baja">
            <a:extLst>
              <a:ext uri="{FF2B5EF4-FFF2-40B4-BE49-F238E27FC236}">
                <a16:creationId xmlns:a16="http://schemas.microsoft.com/office/drawing/2014/main" id="{DA1025DD-3A3E-7991-DA91-F11B4C7345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7000"/>
                    </a14:imgEffect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00" y="4649490"/>
            <a:ext cx="4239785" cy="28265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A53F7C-3CAF-B309-917D-1FA3ACE9C62F}"/>
              </a:ext>
            </a:extLst>
          </p:cNvPr>
          <p:cNvSpPr txBox="1"/>
          <p:nvPr/>
        </p:nvSpPr>
        <p:spPr>
          <a:xfrm>
            <a:off x="4247544" y="3497965"/>
            <a:ext cx="4422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>
                <a:solidFill>
                  <a:srgbClr val="0067B4"/>
                </a:solidFill>
              </a:rPr>
              <a:t>CONVOCATORIA ABIERTA</a:t>
            </a:r>
          </a:p>
          <a:p>
            <a:pPr algn="ctr"/>
            <a:r>
              <a:rPr lang="es-MX" sz="2600" b="1" dirty="0">
                <a:solidFill>
                  <a:srgbClr val="0067B4"/>
                </a:solidFill>
              </a:rPr>
              <a:t>INGRESO FEBRERO DE 2023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DD5DA8B-31AE-C332-7B16-C8F2B6941A71}"/>
              </a:ext>
            </a:extLst>
          </p:cNvPr>
          <p:cNvSpPr txBox="1"/>
          <p:nvPr/>
        </p:nvSpPr>
        <p:spPr>
          <a:xfrm>
            <a:off x="5171901" y="7822805"/>
            <a:ext cx="37033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00B050"/>
                </a:solidFill>
              </a:rPr>
              <a:t>FECHA LÍMITE DE REGISTRO </a:t>
            </a:r>
          </a:p>
          <a:p>
            <a:pPr algn="ctr"/>
            <a:r>
              <a:rPr lang="es-MX" sz="2400" b="1" dirty="0">
                <a:solidFill>
                  <a:srgbClr val="00B050"/>
                </a:solidFill>
              </a:rPr>
              <a:t>7 DE OCTUBRE DE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B28BAE9-8B40-EF6E-3EB3-5962464C9520}"/>
              </a:ext>
            </a:extLst>
          </p:cNvPr>
          <p:cNvSpPr txBox="1"/>
          <p:nvPr/>
        </p:nvSpPr>
        <p:spPr>
          <a:xfrm>
            <a:off x="2839045" y="11158750"/>
            <a:ext cx="6397295" cy="403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B050"/>
                </a:solidFill>
              </a:rPr>
              <a:t>https://www.uv.mx/escolar/posgrado2022-2/index.html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21D022B-2B13-A014-571A-58C2DA85097B}"/>
              </a:ext>
            </a:extLst>
          </p:cNvPr>
          <p:cNvSpPr txBox="1"/>
          <p:nvPr/>
        </p:nvSpPr>
        <p:spPr>
          <a:xfrm>
            <a:off x="3469857" y="1066854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7B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http://www.uv.mx/veracruz/mic</a:t>
            </a:r>
          </a:p>
        </p:txBody>
      </p:sp>
    </p:spTree>
    <p:extLst>
      <p:ext uri="{BB962C8B-B14F-4D97-AF65-F5344CB8AC3E}">
        <p14:creationId xmlns:p14="http://schemas.microsoft.com/office/powerpoint/2010/main" val="203661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73</Words>
  <Application>Microsoft Office PowerPoint</Application>
  <PresentationFormat>Doble carta (432 x 279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Galvan</dc:creator>
  <cp:lastModifiedBy>Galvan Martinez Ricardo</cp:lastModifiedBy>
  <cp:revision>27</cp:revision>
  <dcterms:created xsi:type="dcterms:W3CDTF">2014-11-05T14:26:36Z</dcterms:created>
  <dcterms:modified xsi:type="dcterms:W3CDTF">2022-09-08T00:58:18Z</dcterms:modified>
</cp:coreProperties>
</file>