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65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38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56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95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31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28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95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54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83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91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45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53CF-7026-46DC-85BF-06B0A6C4F09F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2B8F-A080-4E83-ACB1-66E7AC0C3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21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48A1037-A368-486D-B5A2-844EFFF2E1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5"/>
          <a:stretch/>
        </p:blipFill>
        <p:spPr>
          <a:xfrm>
            <a:off x="1" y="8546939"/>
            <a:ext cx="6858000" cy="633573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7A34EF4C-67AA-41CC-9F83-8B60B161D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35195"/>
              </p:ext>
            </p:extLst>
          </p:nvPr>
        </p:nvGraphicFramePr>
        <p:xfrm>
          <a:off x="152400" y="853795"/>
          <a:ext cx="6515098" cy="7527472"/>
        </p:xfrm>
        <a:graphic>
          <a:graphicData uri="http://schemas.openxmlformats.org/drawingml/2006/table">
            <a:tbl>
              <a:tblPr/>
              <a:tblGrid>
                <a:gridCol w="994088">
                  <a:extLst>
                    <a:ext uri="{9D8B030D-6E8A-4147-A177-3AD203B41FA5}">
                      <a16:colId xmlns:a16="http://schemas.microsoft.com/office/drawing/2014/main" xmlns="" val="2973670681"/>
                    </a:ext>
                  </a:extLst>
                </a:gridCol>
                <a:gridCol w="152936">
                  <a:extLst>
                    <a:ext uri="{9D8B030D-6E8A-4147-A177-3AD203B41FA5}">
                      <a16:colId xmlns:a16="http://schemas.microsoft.com/office/drawing/2014/main" xmlns="" val="1325740588"/>
                    </a:ext>
                  </a:extLst>
                </a:gridCol>
                <a:gridCol w="994088">
                  <a:extLst>
                    <a:ext uri="{9D8B030D-6E8A-4147-A177-3AD203B41FA5}">
                      <a16:colId xmlns:a16="http://schemas.microsoft.com/office/drawing/2014/main" xmlns="" val="3981920352"/>
                    </a:ext>
                  </a:extLst>
                </a:gridCol>
                <a:gridCol w="152936">
                  <a:extLst>
                    <a:ext uri="{9D8B030D-6E8A-4147-A177-3AD203B41FA5}">
                      <a16:colId xmlns:a16="http://schemas.microsoft.com/office/drawing/2014/main" xmlns="" val="395610341"/>
                    </a:ext>
                  </a:extLst>
                </a:gridCol>
                <a:gridCol w="994088">
                  <a:extLst>
                    <a:ext uri="{9D8B030D-6E8A-4147-A177-3AD203B41FA5}">
                      <a16:colId xmlns:a16="http://schemas.microsoft.com/office/drawing/2014/main" xmlns="" val="1701486015"/>
                    </a:ext>
                  </a:extLst>
                </a:gridCol>
                <a:gridCol w="45881">
                  <a:extLst>
                    <a:ext uri="{9D8B030D-6E8A-4147-A177-3AD203B41FA5}">
                      <a16:colId xmlns:a16="http://schemas.microsoft.com/office/drawing/2014/main" xmlns="" val="3953179985"/>
                    </a:ext>
                  </a:extLst>
                </a:gridCol>
                <a:gridCol w="994088">
                  <a:extLst>
                    <a:ext uri="{9D8B030D-6E8A-4147-A177-3AD203B41FA5}">
                      <a16:colId xmlns:a16="http://schemas.microsoft.com/office/drawing/2014/main" xmlns="" val="2986606895"/>
                    </a:ext>
                  </a:extLst>
                </a:gridCol>
                <a:gridCol w="45881">
                  <a:extLst>
                    <a:ext uri="{9D8B030D-6E8A-4147-A177-3AD203B41FA5}">
                      <a16:colId xmlns:a16="http://schemas.microsoft.com/office/drawing/2014/main" xmlns="" val="921706224"/>
                    </a:ext>
                  </a:extLst>
                </a:gridCol>
                <a:gridCol w="994088">
                  <a:extLst>
                    <a:ext uri="{9D8B030D-6E8A-4147-A177-3AD203B41FA5}">
                      <a16:colId xmlns:a16="http://schemas.microsoft.com/office/drawing/2014/main" xmlns="" val="2774523322"/>
                    </a:ext>
                  </a:extLst>
                </a:gridCol>
                <a:gridCol w="152936">
                  <a:extLst>
                    <a:ext uri="{9D8B030D-6E8A-4147-A177-3AD203B41FA5}">
                      <a16:colId xmlns:a16="http://schemas.microsoft.com/office/drawing/2014/main" xmlns="" val="2040510454"/>
                    </a:ext>
                  </a:extLst>
                </a:gridCol>
                <a:gridCol w="994088">
                  <a:extLst>
                    <a:ext uri="{9D8B030D-6E8A-4147-A177-3AD203B41FA5}">
                      <a16:colId xmlns:a16="http://schemas.microsoft.com/office/drawing/2014/main" xmlns="" val="2984261480"/>
                    </a:ext>
                  </a:extLst>
                </a:gridCol>
              </a:tblGrid>
              <a:tr h="29866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UNIVERSIDAD VERACRUZANA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3059136"/>
                  </a:ext>
                </a:extLst>
              </a:tr>
              <a:tr h="23021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LICENCIATURA DE MÉDICO CIRUJANO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7301861"/>
                  </a:ext>
                </a:extLst>
              </a:tr>
              <a:tr h="23021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PLAN DE ESTUDIOS 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4151362"/>
                  </a:ext>
                </a:extLst>
              </a:tr>
              <a:tr h="99553"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340534"/>
                  </a:ext>
                </a:extLst>
              </a:tr>
              <a:tr h="2737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 Condensed" panose="020B0506020104020203" pitchFamily="34" charset="0"/>
                        </a:rPr>
                        <a:t>BÁSICA GENERAL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Gill Sans MT Condensed" panose="020B0506020104020203" pitchFamily="34" charset="0"/>
                        </a:rPr>
                        <a:t>INICIACIÓN A LA DISCIPLINA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Gill Sans MT Condensed" panose="020B0506020104020203" pitchFamily="34" charset="0"/>
                        </a:rPr>
                        <a:t>FORMACIÓN DISCIPLINAR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Gill Sans MT Condensed" panose="020B0506020104020203" pitchFamily="34" charset="0"/>
                        </a:rPr>
                        <a:t>FORMACIÓN TERMINAL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8363269"/>
                  </a:ext>
                </a:extLst>
              </a:tr>
              <a:tr h="99553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5266023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LENGUA 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ANATOMÍA  HUMANA 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BIOESTADÍSTICA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CICLO CLÍNICO EN EL PRIMER NIVEL DE ATENCIÓN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NUTRICIÓN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EXPERIENCIA  RECEPCIONAL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1150782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0760802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LENGUA 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ANATOMÍA  HUMANA 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BIOÉTICA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CICLO CLÍNICO DE CIRUGÍA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ONCOLOGÍA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INTERNADO  DE  PREGRADO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4388598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7042399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LECTURA Y ESCRITURA DE              TEXTOS ACADÉMICOS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EMBRIOLOGÍA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CONTROL DE ENFERMEDADES TRASMISIBLES Y NO TRASMISIBLES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CICLO CLÍNICO DE GINECOLOGÍA Y OBSTETRICIA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PEDIATRÍA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SERVICIO 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4901105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5952994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LITERACIDAD DIGITAL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HISTOLOGÍA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EDUCACIÓN PARA LA 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CICLO CLÍNICO DE MEDICINA INTERNA 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PROPEDÉUTICA CLÍNICA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ADMINISTRACIÓN EN            SERVICIOS DE 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4870198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2542354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PENSAMIENTO CRÍTICO PARA LA SOLUCIÓN DE PROBLEMAS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MICROBIOLOGÍA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EDUCACIÓN SEXUAL Y SALUD MATERNO - INFANTIL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CICLO CLÍNICO DE MEDICINA INTERNA 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PSIQUIATRÍA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ANESTESIOLOGÍA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6993020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2780468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PARASITOLOGÍA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EPIDEMIOLOGÍA Y ECOLOGÍA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CICLO CLÍNICO DE PEDIATRÍA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REUMATOLOGÍA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BIOTECNOLOGÍA APLICADA              A LA MEDICINA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0709063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1302378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BIOLOGÍA MOLECULAR           Y CELULAR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MEDICINA LEGAL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DERMATOLOGÍA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SALUD MENTAL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HISTORIA Y FILOSOFÍA           DE LA MEDICINA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0055550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0916417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BIOQUÍMICA                 BÁSICA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METODOLOGÍA DE LA INVESTIGACIÓN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ENDOCRINOLOGÍA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EDUCACIÓN QUIRÚRGICA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INFORMÁTICA MÉDICA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6813427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6532005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BIOQUÍMICA                             CLÍNICA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MEDICINA DEL TRABAJO Y         SALUD OCUPACIONAL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GASTROENTEROLOGÍA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PATOLOGÍA  QUIRÚRGICA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INGLÉS MÉDICO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622388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5428446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FISIOLOGÍA  GENERAL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PATOLOGÍA GENERAL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GERIATRÍA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OBSTETRICIA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MEDICINA  ALTERNATIVA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4906823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0619146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FISIOLOGÍA SISTÉMICA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PATOLOGÍA  ESPECIAL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HEMATOLOGÍA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OFTALMOLOGÍA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MEDICINA  DEL  DEPORTE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860849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0579914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ctr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SOCIODEMOGRAFÍA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FISIOPATOLOGÍA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IMAGENOLOGÍA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OTORRINOLARINGOLOGÍA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MEDICINA FAMILIAR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962544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2640545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FARMACOLOGÍA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INMUNOLOGÍA CLÍNICA Y ALERGOLOGÍA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GINECOLOGÍA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MEDICINA FÍSICA  Y REHABILITACIÓN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6129223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3444964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TERAPÉUTICA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MEDICINA DE URGENCIAS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TRAUMATOLOGÍA   Y  ORTOPEDIA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PROTECCIÓN CIVIL                   Y 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2013429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3791453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GENÉTICA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NEFROLOGÍA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UROLOGÍA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SALUD PÚBLICA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9286097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8220035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CARDIOLOGÍA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NEUMOLOGÍA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NEUROLOGÍA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8129044"/>
                  </a:ext>
                </a:extLst>
              </a:tr>
              <a:tr h="119463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0485710"/>
                  </a:ext>
                </a:extLst>
              </a:tr>
              <a:tr h="248881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 Condensed" panose="020B0506020104020203" pitchFamily="34" charset="0"/>
                        </a:rPr>
                        <a:t>CICLO CLÍNICO DE ACTIVIDADES COMUNITARIAS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 Condensed" panose="020B0506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7042560"/>
                  </a:ext>
                </a:extLst>
              </a:tr>
              <a:tr h="105776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031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2708413"/>
                  </a:ext>
                </a:extLst>
              </a:tr>
            </a:tbl>
          </a:graphicData>
        </a:graphic>
      </p:graphicFrame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7" r="20382" b="26189"/>
          <a:stretch/>
        </p:blipFill>
        <p:spPr bwMode="auto">
          <a:xfrm>
            <a:off x="5744157" y="282658"/>
            <a:ext cx="966788" cy="1023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481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227</Words>
  <Application>Microsoft Office PowerPoint</Application>
  <PresentationFormat>Presentación en pantalla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Gill Sans MT</vt:lpstr>
      <vt:lpstr>Gill Sans MT Condensed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FERNANDEZ MENDEZ ELIA MARIA</dc:creator>
  <cp:lastModifiedBy>uv</cp:lastModifiedBy>
  <cp:revision>4</cp:revision>
  <dcterms:created xsi:type="dcterms:W3CDTF">2021-02-16T18:19:32Z</dcterms:created>
  <dcterms:modified xsi:type="dcterms:W3CDTF">2021-02-20T03:27:33Z</dcterms:modified>
</cp:coreProperties>
</file>