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302" r:id="rId3"/>
    <p:sldId id="303" r:id="rId4"/>
    <p:sldId id="323" r:id="rId5"/>
    <p:sldId id="304" r:id="rId6"/>
    <p:sldId id="305" r:id="rId7"/>
    <p:sldId id="306" r:id="rId8"/>
    <p:sldId id="307" r:id="rId9"/>
    <p:sldId id="308" r:id="rId10"/>
    <p:sldId id="309" r:id="rId11"/>
    <p:sldId id="311" r:id="rId12"/>
    <p:sldId id="310" r:id="rId13"/>
    <p:sldId id="313" r:id="rId14"/>
    <p:sldId id="312" r:id="rId15"/>
    <p:sldId id="314" r:id="rId16"/>
    <p:sldId id="315" r:id="rId17"/>
    <p:sldId id="316" r:id="rId18"/>
    <p:sldId id="317" r:id="rId19"/>
    <p:sldId id="319" r:id="rId20"/>
    <p:sldId id="322" r:id="rId2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ópez Saldiña Arturo" initials="LSA" lastIdx="1" clrIdx="0">
    <p:extLst>
      <p:ext uri="{19B8F6BF-5375-455C-9EA6-DF929625EA0E}">
        <p15:presenceInfo xmlns:p15="http://schemas.microsoft.com/office/powerpoint/2012/main" userId="López Saldiña Artur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529D"/>
    <a:srgbClr val="28AD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434" autoAdjust="0"/>
  </p:normalViewPr>
  <p:slideViewPr>
    <p:cSldViewPr snapToGrid="0">
      <p:cViewPr varScale="1">
        <p:scale>
          <a:sx n="85" d="100"/>
          <a:sy n="85" d="100"/>
        </p:scale>
        <p:origin x="678"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750EA8-47BA-4966-843D-3D17C09C89D9}" type="datetimeFigureOut">
              <a:rPr lang="es-MX" smtClean="0"/>
              <a:t>04/09/2021</a:t>
            </a:fld>
            <a:endParaRPr lang="es-MX"/>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F3464C-463C-4B5F-B6A9-0E5E6D41F4F0}" type="slidenum">
              <a:rPr lang="es-MX" smtClean="0"/>
              <a:t>‹Nº›</a:t>
            </a:fld>
            <a:endParaRPr lang="es-MX"/>
          </a:p>
        </p:txBody>
      </p:sp>
    </p:spTree>
    <p:extLst>
      <p:ext uri="{BB962C8B-B14F-4D97-AF65-F5344CB8AC3E}">
        <p14:creationId xmlns:p14="http://schemas.microsoft.com/office/powerpoint/2010/main" val="756992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F694A7-BDD6-430E-A2F8-EA8BBC0371E2}" type="datetimeFigureOut">
              <a:rPr lang="es-MX" smtClean="0"/>
              <a:t>04/09/2021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610A4-501E-4F51-A440-58B88CD38367}" type="slidenum">
              <a:rPr lang="es-MX" smtClean="0"/>
              <a:t>‹Nº›</a:t>
            </a:fld>
            <a:endParaRPr lang="es-MX"/>
          </a:p>
        </p:txBody>
      </p:sp>
    </p:spTree>
    <p:extLst>
      <p:ext uri="{BB962C8B-B14F-4D97-AF65-F5344CB8AC3E}">
        <p14:creationId xmlns:p14="http://schemas.microsoft.com/office/powerpoint/2010/main" val="3401249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C23610A4-501E-4F51-A440-58B88CD38367}" type="slidenum">
              <a:rPr lang="es-MX" smtClean="0"/>
              <a:t>1</a:t>
            </a:fld>
            <a:endParaRPr lang="es-MX"/>
          </a:p>
        </p:txBody>
      </p:sp>
    </p:spTree>
    <p:extLst>
      <p:ext uri="{BB962C8B-B14F-4D97-AF65-F5344CB8AC3E}">
        <p14:creationId xmlns:p14="http://schemas.microsoft.com/office/powerpoint/2010/main" val="2556764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1 Se fundamenta en una teoría general o particular y se aplica una metodología rigurosa.</a:t>
            </a:r>
          </a:p>
          <a:p>
            <a:r>
              <a:rPr lang="es-MX" dirty="0"/>
              <a:t>2 Este trabajo deberá establecer hipótesis que será comprobada en el campo, en la realidad, y que se rechazará o aceptará según el caso</a:t>
            </a:r>
          </a:p>
        </p:txBody>
      </p:sp>
      <p:sp>
        <p:nvSpPr>
          <p:cNvPr id="4" name="Marcador de número de diapositiva 3"/>
          <p:cNvSpPr>
            <a:spLocks noGrp="1"/>
          </p:cNvSpPr>
          <p:nvPr>
            <p:ph type="sldNum" sz="quarter" idx="5"/>
          </p:nvPr>
        </p:nvSpPr>
        <p:spPr/>
        <p:txBody>
          <a:bodyPr/>
          <a:lstStyle/>
          <a:p>
            <a:fld id="{C23610A4-501E-4F51-A440-58B88CD38367}" type="slidenum">
              <a:rPr lang="es-MX" smtClean="0"/>
              <a:t>12</a:t>
            </a:fld>
            <a:endParaRPr lang="es-MX"/>
          </a:p>
        </p:txBody>
      </p:sp>
    </p:spTree>
    <p:extLst>
      <p:ext uri="{BB962C8B-B14F-4D97-AF65-F5344CB8AC3E}">
        <p14:creationId xmlns:p14="http://schemas.microsoft.com/office/powerpoint/2010/main" val="3268052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solidFill>
                  <a:srgbClr val="18529D"/>
                </a:solidFill>
                <a:latin typeface="Arial" panose="020B0604020202020204" pitchFamily="34" charset="0"/>
                <a:cs typeface="Arial" panose="020B0604020202020204" pitchFamily="34" charset="0"/>
              </a:defRPr>
            </a:lvl1pPr>
          </a:lstStyle>
          <a:p>
            <a:r>
              <a:rPr lang="es-ES" dirty="0"/>
              <a:t>Haga clic para modificar el estilo de título del patrón</a:t>
            </a:r>
            <a:endParaRPr lang="es-MX" dirty="0"/>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solidFill>
                  <a:srgbClr val="28AD56"/>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s-MX" dirty="0"/>
          </a:p>
        </p:txBody>
      </p:sp>
      <p:sp>
        <p:nvSpPr>
          <p:cNvPr id="4" name="Marcador de fecha 3"/>
          <p:cNvSpPr>
            <a:spLocks noGrp="1"/>
          </p:cNvSpPr>
          <p:nvPr>
            <p:ph type="dt" sz="half" idx="10"/>
          </p:nvPr>
        </p:nvSpPr>
        <p:spPr/>
        <p:txBody>
          <a:bodyPr/>
          <a:lstStyle>
            <a:lvl1pPr>
              <a:defRPr>
                <a:solidFill>
                  <a:srgbClr val="18529D"/>
                </a:solidFill>
              </a:defRPr>
            </a:lvl1pPr>
          </a:lstStyle>
          <a:p>
            <a:fld id="{7CADEFFD-E377-44AF-B692-B6246CDA6463}" type="datetime1">
              <a:rPr lang="es-MX" smtClean="0"/>
              <a:pPr/>
              <a:t>04/09/2021</a:t>
            </a:fld>
            <a:endParaRPr lang="es-MX" dirty="0"/>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B241798-35E7-4841-8521-725405EA8BA3}" type="slidenum">
              <a:rPr lang="es-MX" smtClean="0"/>
              <a:t>‹Nº›</a:t>
            </a:fld>
            <a:endParaRPr lang="es-MX"/>
          </a:p>
        </p:txBody>
      </p:sp>
    </p:spTree>
    <p:extLst>
      <p:ext uri="{BB962C8B-B14F-4D97-AF65-F5344CB8AC3E}">
        <p14:creationId xmlns:p14="http://schemas.microsoft.com/office/powerpoint/2010/main" val="311932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rgbClr val="28AD56"/>
                </a:solidFill>
              </a:defRPr>
            </a:lvl1pPr>
          </a:lstStyle>
          <a:p>
            <a:r>
              <a:rPr lang="es-ES" dirty="0"/>
              <a:t>Haga clic para modificar el estilo de título del patrón</a:t>
            </a:r>
            <a:endParaRPr lang="es-MX" dirty="0"/>
          </a:p>
        </p:txBody>
      </p:sp>
      <p:sp>
        <p:nvSpPr>
          <p:cNvPr id="3" name="Marcador de texto vertical 2"/>
          <p:cNvSpPr>
            <a:spLocks noGrp="1"/>
          </p:cNvSpPr>
          <p:nvPr>
            <p:ph type="body" orient="vert" idx="1"/>
          </p:nvPr>
        </p:nvSpPr>
        <p:spPr/>
        <p:txBody>
          <a:bodyPr vert="eaVert"/>
          <a:lstStyle>
            <a:lvl1pPr>
              <a:defRPr>
                <a:solidFill>
                  <a:srgbClr val="18529D"/>
                </a:solidFill>
              </a:defRPr>
            </a:lvl1pPr>
            <a:lvl2pPr>
              <a:defRPr>
                <a:solidFill>
                  <a:srgbClr val="18529D"/>
                </a:solidFill>
              </a:defRPr>
            </a:lvl2pPr>
          </a:lstStyle>
          <a:p>
            <a:pPr lvl="0"/>
            <a:r>
              <a:rPr lang="es-ES" dirty="0"/>
              <a:t>Haga clic para modificar el estilo de texto del patrón</a:t>
            </a:r>
          </a:p>
          <a:p>
            <a:pPr lvl="1"/>
            <a:r>
              <a:rPr lang="es-ES" dirty="0"/>
              <a:t>Segundo nivel</a:t>
            </a:r>
          </a:p>
        </p:txBody>
      </p:sp>
      <p:sp>
        <p:nvSpPr>
          <p:cNvPr id="4" name="Marcador de fecha 3"/>
          <p:cNvSpPr>
            <a:spLocks noGrp="1"/>
          </p:cNvSpPr>
          <p:nvPr>
            <p:ph type="dt" sz="half" idx="10"/>
          </p:nvPr>
        </p:nvSpPr>
        <p:spPr/>
        <p:txBody>
          <a:bodyPr/>
          <a:lstStyle>
            <a:lvl1pPr>
              <a:defRPr>
                <a:solidFill>
                  <a:srgbClr val="18529D"/>
                </a:solidFill>
              </a:defRPr>
            </a:lvl1pPr>
          </a:lstStyle>
          <a:p>
            <a:fld id="{5B8B5018-EA79-4587-88C8-55BB8F414599}" type="datetime1">
              <a:rPr lang="es-MX" smtClean="0"/>
              <a:pPr/>
              <a:t>04/09/2021</a:t>
            </a:fld>
            <a:endParaRPr lang="es-MX" dirty="0"/>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lvl1pPr>
              <a:defRPr>
                <a:solidFill>
                  <a:srgbClr val="28AD56"/>
                </a:solidFill>
              </a:defRPr>
            </a:lvl1pPr>
          </a:lstStyle>
          <a:p>
            <a:fld id="{6B241798-35E7-4841-8521-725405EA8BA3}" type="slidenum">
              <a:rPr lang="es-MX" smtClean="0"/>
              <a:pPr/>
              <a:t>‹Nº›</a:t>
            </a:fld>
            <a:endParaRPr lang="es-MX" dirty="0"/>
          </a:p>
        </p:txBody>
      </p:sp>
    </p:spTree>
    <p:extLst>
      <p:ext uri="{BB962C8B-B14F-4D97-AF65-F5344CB8AC3E}">
        <p14:creationId xmlns:p14="http://schemas.microsoft.com/office/powerpoint/2010/main" val="213574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lvl1pPr>
              <a:defRPr>
                <a:solidFill>
                  <a:srgbClr val="28AD56"/>
                </a:solidFill>
              </a:defRPr>
            </a:lvl1pPr>
          </a:lstStyle>
          <a:p>
            <a:r>
              <a:rPr lang="es-ES" dirty="0"/>
              <a:t>Haga clic para modificar el estilo de título del patrón</a:t>
            </a:r>
            <a:endParaRPr lang="es-MX" dirty="0"/>
          </a:p>
        </p:txBody>
      </p:sp>
      <p:sp>
        <p:nvSpPr>
          <p:cNvPr id="3" name="Marcador de texto vertical 2"/>
          <p:cNvSpPr>
            <a:spLocks noGrp="1"/>
          </p:cNvSpPr>
          <p:nvPr>
            <p:ph type="body" orient="vert" idx="1"/>
          </p:nvPr>
        </p:nvSpPr>
        <p:spPr>
          <a:xfrm>
            <a:off x="942680" y="365125"/>
            <a:ext cx="7629820" cy="5811838"/>
          </a:xfrm>
        </p:spPr>
        <p:txBody>
          <a:bodyPr vert="eaVert"/>
          <a:lstStyle>
            <a:lvl1pPr>
              <a:defRPr>
                <a:solidFill>
                  <a:srgbClr val="18529D"/>
                </a:solidFill>
              </a:defRPr>
            </a:lvl1pPr>
            <a:lvl2pPr>
              <a:defRPr>
                <a:solidFill>
                  <a:srgbClr val="18529D"/>
                </a:solidFill>
              </a:defRPr>
            </a:lvl2pPr>
          </a:lstStyle>
          <a:p>
            <a:pPr lvl="0"/>
            <a:r>
              <a:rPr lang="es-ES" dirty="0"/>
              <a:t>Haga clic para modificar el estilo de texto del patrón</a:t>
            </a:r>
          </a:p>
          <a:p>
            <a:pPr lvl="1"/>
            <a:r>
              <a:rPr lang="es-ES" dirty="0"/>
              <a:t>Segundo nivel</a:t>
            </a:r>
          </a:p>
        </p:txBody>
      </p:sp>
      <p:sp>
        <p:nvSpPr>
          <p:cNvPr id="4" name="Marcador de fecha 3"/>
          <p:cNvSpPr>
            <a:spLocks noGrp="1"/>
          </p:cNvSpPr>
          <p:nvPr>
            <p:ph type="dt" sz="half" idx="10"/>
          </p:nvPr>
        </p:nvSpPr>
        <p:spPr/>
        <p:txBody>
          <a:bodyPr/>
          <a:lstStyle>
            <a:lvl1pPr>
              <a:defRPr>
                <a:solidFill>
                  <a:srgbClr val="18529D"/>
                </a:solidFill>
              </a:defRPr>
            </a:lvl1pPr>
          </a:lstStyle>
          <a:p>
            <a:fld id="{88697291-1DFD-4CD9-9CF3-CA62E4273345}" type="datetime1">
              <a:rPr lang="es-MX" smtClean="0"/>
              <a:pPr/>
              <a:t>04/09/2021</a:t>
            </a:fld>
            <a:endParaRPr lang="es-MX" dirty="0"/>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lvl1pPr>
              <a:defRPr>
                <a:solidFill>
                  <a:srgbClr val="28AD56"/>
                </a:solidFill>
              </a:defRPr>
            </a:lvl1pPr>
          </a:lstStyle>
          <a:p>
            <a:fld id="{6B241798-35E7-4841-8521-725405EA8BA3}" type="slidenum">
              <a:rPr lang="es-MX" smtClean="0"/>
              <a:pPr/>
              <a:t>‹Nº›</a:t>
            </a:fld>
            <a:endParaRPr lang="es-MX" dirty="0"/>
          </a:p>
        </p:txBody>
      </p:sp>
    </p:spTree>
    <p:extLst>
      <p:ext uri="{BB962C8B-B14F-4D97-AF65-F5344CB8AC3E}">
        <p14:creationId xmlns:p14="http://schemas.microsoft.com/office/powerpoint/2010/main" val="29818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lvl1pPr algn="ctr">
              <a:defRPr sz="4000">
                <a:solidFill>
                  <a:srgbClr val="28AD56"/>
                </a:solidFill>
                <a:latin typeface="Arial" panose="020B0604020202020204" pitchFamily="34" charset="0"/>
                <a:cs typeface="Arial" panose="020B0604020202020204" pitchFamily="34" charset="0"/>
              </a:defRPr>
            </a:lvl1pPr>
          </a:lstStyle>
          <a:p>
            <a:r>
              <a:rPr lang="es-ES" dirty="0"/>
              <a:t>Haga clic para modificar el estilo de título del patrón</a:t>
            </a:r>
            <a:endParaRPr lang="es-MX" dirty="0"/>
          </a:p>
        </p:txBody>
      </p:sp>
      <p:sp>
        <p:nvSpPr>
          <p:cNvPr id="3" name="Marcador de contenido 2"/>
          <p:cNvSpPr>
            <a:spLocks noGrp="1"/>
          </p:cNvSpPr>
          <p:nvPr>
            <p:ph idx="1"/>
          </p:nvPr>
        </p:nvSpPr>
        <p:spPr/>
        <p:txBody>
          <a:bodyPr/>
          <a:lstStyle>
            <a:lvl1pPr>
              <a:defRPr>
                <a:solidFill>
                  <a:srgbClr val="18529D"/>
                </a:solidFill>
                <a:latin typeface="Arial" panose="020B0604020202020204" pitchFamily="34" charset="0"/>
                <a:cs typeface="Arial" panose="020B0604020202020204" pitchFamily="34" charset="0"/>
              </a:defRPr>
            </a:lvl1pPr>
            <a:lvl2pPr>
              <a:defRPr>
                <a:solidFill>
                  <a:srgbClr val="18529D"/>
                </a:solidFill>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s-ES" dirty="0"/>
              <a:t>Haga clic para modificar el estilo de texto del patrón</a:t>
            </a:r>
          </a:p>
          <a:p>
            <a:pPr lvl="1"/>
            <a:r>
              <a:rPr lang="es-ES" dirty="0"/>
              <a:t>Segundo nivel</a:t>
            </a:r>
          </a:p>
        </p:txBody>
      </p:sp>
      <p:sp>
        <p:nvSpPr>
          <p:cNvPr id="4" name="Marcador de fecha 3"/>
          <p:cNvSpPr>
            <a:spLocks noGrp="1"/>
          </p:cNvSpPr>
          <p:nvPr>
            <p:ph type="dt" sz="half" idx="10"/>
          </p:nvPr>
        </p:nvSpPr>
        <p:spPr/>
        <p:txBody>
          <a:bodyPr/>
          <a:lstStyle>
            <a:lvl1pPr>
              <a:defRPr>
                <a:solidFill>
                  <a:srgbClr val="18529D"/>
                </a:solidFill>
              </a:defRPr>
            </a:lvl1pPr>
          </a:lstStyle>
          <a:p>
            <a:fld id="{21C1ECBB-CB5D-46A3-882E-68B0C5761909}" type="datetime1">
              <a:rPr lang="es-MX" smtClean="0"/>
              <a:pPr/>
              <a:t>04/09/2021</a:t>
            </a:fld>
            <a:endParaRPr lang="es-MX" dirty="0"/>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B241798-35E7-4841-8521-725405EA8BA3}" type="slidenum">
              <a:rPr lang="es-MX" smtClean="0"/>
              <a:t>‹Nº›</a:t>
            </a:fld>
            <a:endParaRPr lang="es-MX"/>
          </a:p>
        </p:txBody>
      </p:sp>
    </p:spTree>
    <p:extLst>
      <p:ext uri="{BB962C8B-B14F-4D97-AF65-F5344CB8AC3E}">
        <p14:creationId xmlns:p14="http://schemas.microsoft.com/office/powerpoint/2010/main" val="169115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lgn="ctr">
              <a:defRPr sz="6000">
                <a:solidFill>
                  <a:srgbClr val="18529D"/>
                </a:solidFill>
                <a:latin typeface="Arial" panose="020B0604020202020204" pitchFamily="34" charset="0"/>
                <a:cs typeface="Arial" panose="020B0604020202020204" pitchFamily="34" charset="0"/>
              </a:defRPr>
            </a:lvl1pPr>
          </a:lstStyle>
          <a:p>
            <a:r>
              <a:rPr lang="es-ES" dirty="0"/>
              <a:t>Haga clic para modificar el estilo de título del patrón</a:t>
            </a:r>
            <a:endParaRPr lang="es-MX" dirty="0"/>
          </a:p>
        </p:txBody>
      </p:sp>
      <p:sp>
        <p:nvSpPr>
          <p:cNvPr id="3" name="Marcador de texto 2"/>
          <p:cNvSpPr>
            <a:spLocks noGrp="1"/>
          </p:cNvSpPr>
          <p:nvPr>
            <p:ph type="body" idx="1"/>
          </p:nvPr>
        </p:nvSpPr>
        <p:spPr>
          <a:xfrm>
            <a:off x="831850" y="4589463"/>
            <a:ext cx="10515600" cy="1500187"/>
          </a:xfrm>
        </p:spPr>
        <p:txBody>
          <a:bodyPr/>
          <a:lstStyle>
            <a:lvl1pPr marL="0" indent="0" algn="just">
              <a:buNone/>
              <a:defRPr sz="2400">
                <a:solidFill>
                  <a:srgbClr val="28AD56"/>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Haga clic para modificar el estilo de texto del patrón</a:t>
            </a:r>
          </a:p>
        </p:txBody>
      </p:sp>
      <p:sp>
        <p:nvSpPr>
          <p:cNvPr id="4" name="Marcador de fecha 3"/>
          <p:cNvSpPr>
            <a:spLocks noGrp="1"/>
          </p:cNvSpPr>
          <p:nvPr>
            <p:ph type="dt" sz="half" idx="10"/>
          </p:nvPr>
        </p:nvSpPr>
        <p:spPr/>
        <p:txBody>
          <a:bodyPr/>
          <a:lstStyle>
            <a:lvl1pPr>
              <a:defRPr>
                <a:solidFill>
                  <a:srgbClr val="18529D"/>
                </a:solidFill>
                <a:latin typeface="Arial" panose="020B0604020202020204" pitchFamily="34" charset="0"/>
                <a:cs typeface="Arial" panose="020B0604020202020204" pitchFamily="34" charset="0"/>
              </a:defRPr>
            </a:lvl1pPr>
          </a:lstStyle>
          <a:p>
            <a:fld id="{78ABC82F-9DEE-411D-BA65-6B1AF363F096}" type="datetime1">
              <a:rPr lang="es-MX" smtClean="0"/>
              <a:pPr/>
              <a:t>04/09/2021</a:t>
            </a:fld>
            <a:endParaRPr lang="es-MX" dirty="0"/>
          </a:p>
        </p:txBody>
      </p:sp>
      <p:sp>
        <p:nvSpPr>
          <p:cNvPr id="5" name="Marcador de pie de página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s-MX" dirty="0"/>
          </a:p>
        </p:txBody>
      </p:sp>
      <p:sp>
        <p:nvSpPr>
          <p:cNvPr id="6" name="Marcador de número de diapositiva 5"/>
          <p:cNvSpPr>
            <a:spLocks noGrp="1"/>
          </p:cNvSpPr>
          <p:nvPr>
            <p:ph type="sldNum" sz="quarter" idx="12"/>
          </p:nvPr>
        </p:nvSpPr>
        <p:spPr/>
        <p:txBody>
          <a:bodyPr/>
          <a:lstStyle>
            <a:lvl1pPr>
              <a:defRPr>
                <a:solidFill>
                  <a:srgbClr val="28AD56"/>
                </a:solidFill>
                <a:latin typeface="Arial" panose="020B0604020202020204" pitchFamily="34" charset="0"/>
                <a:cs typeface="Arial" panose="020B0604020202020204" pitchFamily="34" charset="0"/>
              </a:defRPr>
            </a:lvl1pPr>
          </a:lstStyle>
          <a:p>
            <a:fld id="{6B241798-35E7-4841-8521-725405EA8BA3}" type="slidenum">
              <a:rPr lang="es-MX" smtClean="0"/>
              <a:pPr/>
              <a:t>‹Nº›</a:t>
            </a:fld>
            <a:endParaRPr lang="es-MX" dirty="0"/>
          </a:p>
        </p:txBody>
      </p:sp>
    </p:spTree>
    <p:extLst>
      <p:ext uri="{BB962C8B-B14F-4D97-AF65-F5344CB8AC3E}">
        <p14:creationId xmlns:p14="http://schemas.microsoft.com/office/powerpoint/2010/main" val="323284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lvl1pPr algn="ctr">
              <a:defRPr sz="4000">
                <a:solidFill>
                  <a:srgbClr val="28AD56"/>
                </a:solidFill>
                <a:latin typeface="Arial" panose="020B0604020202020204" pitchFamily="34" charset="0"/>
                <a:cs typeface="Arial" panose="020B0604020202020204" pitchFamily="34" charset="0"/>
              </a:defRPr>
            </a:lvl1pPr>
          </a:lstStyle>
          <a:p>
            <a:r>
              <a:rPr lang="es-ES" dirty="0"/>
              <a:t>Haga clic para modificar el estilo de título del patrón</a:t>
            </a:r>
            <a:endParaRPr lang="es-MX" dirty="0"/>
          </a:p>
        </p:txBody>
      </p:sp>
      <p:sp>
        <p:nvSpPr>
          <p:cNvPr id="3" name="Marcador de contenido 2"/>
          <p:cNvSpPr>
            <a:spLocks noGrp="1"/>
          </p:cNvSpPr>
          <p:nvPr>
            <p:ph sz="half" idx="1"/>
          </p:nvPr>
        </p:nvSpPr>
        <p:spPr>
          <a:xfrm>
            <a:off x="838200" y="1825625"/>
            <a:ext cx="5181600" cy="4351338"/>
          </a:xfrm>
        </p:spPr>
        <p:txBody>
          <a:bodyPr/>
          <a:lstStyle>
            <a:lvl1pPr>
              <a:defRPr>
                <a:solidFill>
                  <a:srgbClr val="18529D"/>
                </a:solidFill>
                <a:latin typeface="Arial" panose="020B0604020202020204" pitchFamily="34" charset="0"/>
                <a:cs typeface="Arial" panose="020B0604020202020204" pitchFamily="34" charset="0"/>
              </a:defRPr>
            </a:lvl1pPr>
            <a:lvl2pPr>
              <a:defRPr>
                <a:solidFill>
                  <a:srgbClr val="18529D"/>
                </a:solidFill>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s-ES" dirty="0"/>
              <a:t>Haga clic para modificar el estilo de texto del patrón</a:t>
            </a:r>
          </a:p>
          <a:p>
            <a:pPr lvl="1"/>
            <a:r>
              <a:rPr lang="es-ES" dirty="0"/>
              <a:t>Segundo nivel</a:t>
            </a:r>
          </a:p>
        </p:txBody>
      </p:sp>
      <p:sp>
        <p:nvSpPr>
          <p:cNvPr id="4" name="Marcador de contenido 3"/>
          <p:cNvSpPr>
            <a:spLocks noGrp="1"/>
          </p:cNvSpPr>
          <p:nvPr>
            <p:ph sz="half" idx="2"/>
          </p:nvPr>
        </p:nvSpPr>
        <p:spPr>
          <a:xfrm>
            <a:off x="6172200" y="1825625"/>
            <a:ext cx="5181600" cy="4351338"/>
          </a:xfrm>
        </p:spPr>
        <p:txBody>
          <a:bodyPr/>
          <a:lstStyle>
            <a:lvl1pPr>
              <a:defRPr>
                <a:solidFill>
                  <a:srgbClr val="18529D"/>
                </a:solidFill>
                <a:latin typeface="Arial" panose="020B0604020202020204" pitchFamily="34" charset="0"/>
                <a:cs typeface="Arial" panose="020B0604020202020204" pitchFamily="34" charset="0"/>
              </a:defRPr>
            </a:lvl1pPr>
            <a:lvl2pPr>
              <a:defRPr>
                <a:solidFill>
                  <a:srgbClr val="18529D"/>
                </a:solidFill>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s-ES" dirty="0"/>
              <a:t>Haga clic para modificar el estilo de texto del patrón</a:t>
            </a:r>
          </a:p>
          <a:p>
            <a:pPr lvl="1"/>
            <a:r>
              <a:rPr lang="es-ES" dirty="0"/>
              <a:t>Segundo nivel</a:t>
            </a:r>
          </a:p>
        </p:txBody>
      </p:sp>
      <p:sp>
        <p:nvSpPr>
          <p:cNvPr id="5" name="Marcador de fecha 4"/>
          <p:cNvSpPr>
            <a:spLocks noGrp="1"/>
          </p:cNvSpPr>
          <p:nvPr>
            <p:ph type="dt" sz="half" idx="10"/>
          </p:nvPr>
        </p:nvSpPr>
        <p:spPr/>
        <p:txBody>
          <a:bodyPr/>
          <a:lstStyle>
            <a:lvl1pPr>
              <a:defRPr>
                <a:solidFill>
                  <a:srgbClr val="18529D"/>
                </a:solidFill>
              </a:defRPr>
            </a:lvl1pPr>
          </a:lstStyle>
          <a:p>
            <a:fld id="{1EC36093-78FF-42E1-87E7-3BAEDCE7D503}" type="datetime1">
              <a:rPr lang="es-MX" smtClean="0"/>
              <a:pPr/>
              <a:t>04/09/2021</a:t>
            </a:fld>
            <a:endParaRPr lang="es-MX" dirty="0"/>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lvl1pPr>
              <a:defRPr>
                <a:solidFill>
                  <a:srgbClr val="28AD56"/>
                </a:solidFill>
              </a:defRPr>
            </a:lvl1pPr>
          </a:lstStyle>
          <a:p>
            <a:fld id="{6B241798-35E7-4841-8521-725405EA8BA3}" type="slidenum">
              <a:rPr lang="es-MX" smtClean="0"/>
              <a:pPr/>
              <a:t>‹Nº›</a:t>
            </a:fld>
            <a:endParaRPr lang="es-MX" dirty="0"/>
          </a:p>
        </p:txBody>
      </p:sp>
    </p:spTree>
    <p:extLst>
      <p:ext uri="{BB962C8B-B14F-4D97-AF65-F5344CB8AC3E}">
        <p14:creationId xmlns:p14="http://schemas.microsoft.com/office/powerpoint/2010/main" val="707920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959056" y="365125"/>
            <a:ext cx="10394744" cy="1325563"/>
          </a:xfrm>
        </p:spPr>
        <p:txBody>
          <a:bodyPr>
            <a:normAutofit/>
          </a:bodyPr>
          <a:lstStyle>
            <a:lvl1pPr algn="ctr">
              <a:defRPr sz="4000">
                <a:solidFill>
                  <a:srgbClr val="28AD56"/>
                </a:solidFill>
                <a:latin typeface="Arial" panose="020B0604020202020204" pitchFamily="34" charset="0"/>
                <a:cs typeface="Arial" panose="020B0604020202020204" pitchFamily="34" charset="0"/>
              </a:defRPr>
            </a:lvl1pPr>
          </a:lstStyle>
          <a:p>
            <a:r>
              <a:rPr lang="es-ES" dirty="0"/>
              <a:t>Haga clic para modificar el estilo de título del patrón</a:t>
            </a:r>
            <a:endParaRPr lang="es-MX" dirty="0"/>
          </a:p>
        </p:txBody>
      </p:sp>
      <p:sp>
        <p:nvSpPr>
          <p:cNvPr id="3" name="Marcador de texto 2"/>
          <p:cNvSpPr>
            <a:spLocks noGrp="1"/>
          </p:cNvSpPr>
          <p:nvPr>
            <p:ph type="body" idx="1"/>
          </p:nvPr>
        </p:nvSpPr>
        <p:spPr>
          <a:xfrm>
            <a:off x="959056" y="1681163"/>
            <a:ext cx="5157787" cy="823912"/>
          </a:xfrm>
        </p:spPr>
        <p:txBody>
          <a:bodyPr anchor="b"/>
          <a:lstStyle>
            <a:lvl1pPr marL="0" indent="0" algn="ctr">
              <a:buNone/>
              <a:defRPr sz="2400" b="1">
                <a:solidFill>
                  <a:srgbClr val="18529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4" name="Marcador de contenido 3"/>
          <p:cNvSpPr>
            <a:spLocks noGrp="1"/>
          </p:cNvSpPr>
          <p:nvPr>
            <p:ph sz="half" idx="2"/>
          </p:nvPr>
        </p:nvSpPr>
        <p:spPr>
          <a:xfrm>
            <a:off x="959056" y="2505075"/>
            <a:ext cx="5157787" cy="3684588"/>
          </a:xfrm>
        </p:spPr>
        <p:txBody>
          <a:bodyPr/>
          <a:lstStyle>
            <a:lvl1pPr algn="just">
              <a:defRPr>
                <a:solidFill>
                  <a:srgbClr val="18529D"/>
                </a:solidFill>
                <a:latin typeface="Arial" panose="020B0604020202020204" pitchFamily="34" charset="0"/>
                <a:cs typeface="Arial" panose="020B0604020202020204" pitchFamily="34" charset="0"/>
              </a:defRPr>
            </a:lvl1pPr>
            <a:lvl2pPr algn="just">
              <a:defRPr>
                <a:solidFill>
                  <a:srgbClr val="18529D"/>
                </a:solidFill>
                <a:latin typeface="Arial" panose="020B0604020202020204" pitchFamily="34" charset="0"/>
                <a:cs typeface="Arial" panose="020B0604020202020204" pitchFamily="34" charset="0"/>
              </a:defRPr>
            </a:lvl2pPr>
            <a:lvl3pPr algn="just">
              <a:defRPr>
                <a:latin typeface="Arial" panose="020B0604020202020204" pitchFamily="34" charset="0"/>
                <a:cs typeface="Arial" panose="020B0604020202020204" pitchFamily="34" charset="0"/>
              </a:defRPr>
            </a:lvl3pPr>
            <a:lvl4pPr algn="just">
              <a:defRPr>
                <a:latin typeface="Arial" panose="020B0604020202020204" pitchFamily="34" charset="0"/>
                <a:cs typeface="Arial" panose="020B0604020202020204" pitchFamily="34" charset="0"/>
              </a:defRPr>
            </a:lvl4pPr>
            <a:lvl5pPr algn="just">
              <a:defRPr>
                <a:latin typeface="Arial" panose="020B0604020202020204" pitchFamily="34" charset="0"/>
                <a:cs typeface="Arial" panose="020B0604020202020204" pitchFamily="34" charset="0"/>
              </a:defRPr>
            </a:lvl5pPr>
          </a:lstStyle>
          <a:p>
            <a:pPr lvl="0"/>
            <a:r>
              <a:rPr lang="es-ES" dirty="0"/>
              <a:t>Haga clic para modificar el estilo de texto del patrón</a:t>
            </a:r>
          </a:p>
          <a:p>
            <a:pPr lvl="1"/>
            <a:r>
              <a:rPr lang="es-ES" dirty="0"/>
              <a:t>Segundo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lgn="ctr">
              <a:buNone/>
              <a:defRPr sz="2400" b="1">
                <a:solidFill>
                  <a:srgbClr val="18529D"/>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lvl1pPr algn="just">
              <a:defRPr>
                <a:solidFill>
                  <a:srgbClr val="18529D"/>
                </a:solidFill>
                <a:latin typeface="Arial" panose="020B0604020202020204" pitchFamily="34" charset="0"/>
                <a:cs typeface="Arial" panose="020B0604020202020204" pitchFamily="34" charset="0"/>
              </a:defRPr>
            </a:lvl1pPr>
            <a:lvl2pPr algn="just">
              <a:defRPr>
                <a:solidFill>
                  <a:srgbClr val="18529D"/>
                </a:solidFill>
                <a:latin typeface="Arial" panose="020B0604020202020204" pitchFamily="34" charset="0"/>
                <a:cs typeface="Arial" panose="020B0604020202020204" pitchFamily="34" charset="0"/>
              </a:defRPr>
            </a:lvl2pPr>
            <a:lvl3pPr algn="just">
              <a:defRPr>
                <a:latin typeface="Arial" panose="020B0604020202020204" pitchFamily="34" charset="0"/>
                <a:cs typeface="Arial" panose="020B0604020202020204" pitchFamily="34" charset="0"/>
              </a:defRPr>
            </a:lvl3pPr>
            <a:lvl4pPr algn="just">
              <a:defRPr>
                <a:latin typeface="Arial" panose="020B0604020202020204" pitchFamily="34" charset="0"/>
                <a:cs typeface="Arial" panose="020B0604020202020204" pitchFamily="34" charset="0"/>
              </a:defRPr>
            </a:lvl4pPr>
            <a:lvl5pPr algn="just">
              <a:defRPr>
                <a:latin typeface="Arial" panose="020B0604020202020204" pitchFamily="34" charset="0"/>
                <a:cs typeface="Arial" panose="020B0604020202020204" pitchFamily="34" charset="0"/>
              </a:defRPr>
            </a:lvl5pPr>
          </a:lstStyle>
          <a:p>
            <a:pPr lvl="0"/>
            <a:r>
              <a:rPr lang="es-ES" dirty="0"/>
              <a:t>Haga clic para modificar el estilo de texto del patrón</a:t>
            </a:r>
          </a:p>
          <a:p>
            <a:pPr lvl="1"/>
            <a:r>
              <a:rPr lang="es-ES" dirty="0"/>
              <a:t>Segundo nivel</a:t>
            </a:r>
          </a:p>
        </p:txBody>
      </p:sp>
      <p:sp>
        <p:nvSpPr>
          <p:cNvPr id="7" name="Marcador de fecha 6"/>
          <p:cNvSpPr>
            <a:spLocks noGrp="1"/>
          </p:cNvSpPr>
          <p:nvPr>
            <p:ph type="dt" sz="half" idx="10"/>
          </p:nvPr>
        </p:nvSpPr>
        <p:spPr>
          <a:xfrm>
            <a:off x="1071648" y="6356350"/>
            <a:ext cx="2629020" cy="365125"/>
          </a:xfrm>
        </p:spPr>
        <p:txBody>
          <a:bodyPr/>
          <a:lstStyle>
            <a:lvl1pPr>
              <a:defRPr>
                <a:solidFill>
                  <a:srgbClr val="18529D"/>
                </a:solidFill>
              </a:defRPr>
            </a:lvl1pPr>
          </a:lstStyle>
          <a:p>
            <a:fld id="{E9E6557E-5FA5-4CEC-B60E-DBB6EB4BA912}" type="datetime1">
              <a:rPr lang="es-MX" smtClean="0"/>
              <a:pPr/>
              <a:t>04/09/2021</a:t>
            </a:fld>
            <a:endParaRPr lang="es-MX" dirty="0"/>
          </a:p>
        </p:txBody>
      </p:sp>
      <p:sp>
        <p:nvSpPr>
          <p:cNvPr id="8" name="Marcador de pie de página 7"/>
          <p:cNvSpPr>
            <a:spLocks noGrp="1"/>
          </p:cNvSpPr>
          <p:nvPr>
            <p:ph type="ftr" sz="quarter" idx="11"/>
          </p:nvPr>
        </p:nvSpPr>
        <p:spPr>
          <a:xfrm>
            <a:off x="4157868" y="6356350"/>
            <a:ext cx="4114800" cy="365125"/>
          </a:xfrm>
        </p:spPr>
        <p:txBody>
          <a:bodyPr/>
          <a:lstStyle/>
          <a:p>
            <a:endParaRPr lang="es-MX"/>
          </a:p>
        </p:txBody>
      </p:sp>
      <p:sp>
        <p:nvSpPr>
          <p:cNvPr id="9" name="Marcador de número de diapositiva 8"/>
          <p:cNvSpPr>
            <a:spLocks noGrp="1"/>
          </p:cNvSpPr>
          <p:nvPr>
            <p:ph type="sldNum" sz="quarter" idx="12"/>
          </p:nvPr>
        </p:nvSpPr>
        <p:spPr/>
        <p:txBody>
          <a:bodyPr/>
          <a:lstStyle>
            <a:lvl1pPr>
              <a:defRPr>
                <a:solidFill>
                  <a:srgbClr val="28AD56"/>
                </a:solidFill>
              </a:defRPr>
            </a:lvl1pPr>
          </a:lstStyle>
          <a:p>
            <a:fld id="{6B241798-35E7-4841-8521-725405EA8BA3}" type="slidenum">
              <a:rPr lang="es-MX" smtClean="0"/>
              <a:pPr/>
              <a:t>‹Nº›</a:t>
            </a:fld>
            <a:endParaRPr lang="es-MX" dirty="0"/>
          </a:p>
        </p:txBody>
      </p:sp>
    </p:spTree>
    <p:extLst>
      <p:ext uri="{BB962C8B-B14F-4D97-AF65-F5344CB8AC3E}">
        <p14:creationId xmlns:p14="http://schemas.microsoft.com/office/powerpoint/2010/main" val="2586312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lvl1pPr algn="ctr">
              <a:defRPr sz="4000">
                <a:solidFill>
                  <a:srgbClr val="28AD56"/>
                </a:solidFill>
                <a:latin typeface="Arial" panose="020B0604020202020204" pitchFamily="34" charset="0"/>
                <a:cs typeface="Arial" panose="020B0604020202020204" pitchFamily="34" charset="0"/>
              </a:defRPr>
            </a:lvl1pPr>
          </a:lstStyle>
          <a:p>
            <a:r>
              <a:rPr lang="es-ES" dirty="0"/>
              <a:t>Haga clic para modificar el estilo de título del patrón</a:t>
            </a:r>
            <a:endParaRPr lang="es-MX" dirty="0"/>
          </a:p>
        </p:txBody>
      </p:sp>
      <p:sp>
        <p:nvSpPr>
          <p:cNvPr id="3" name="Marcador de fecha 2"/>
          <p:cNvSpPr>
            <a:spLocks noGrp="1"/>
          </p:cNvSpPr>
          <p:nvPr>
            <p:ph type="dt" sz="half" idx="10"/>
          </p:nvPr>
        </p:nvSpPr>
        <p:spPr/>
        <p:txBody>
          <a:bodyPr/>
          <a:lstStyle>
            <a:lvl1pPr>
              <a:defRPr>
                <a:solidFill>
                  <a:srgbClr val="18529D"/>
                </a:solidFill>
              </a:defRPr>
            </a:lvl1pPr>
          </a:lstStyle>
          <a:p>
            <a:fld id="{C651385E-B2E5-448E-9729-FFCC48C7F660}" type="datetime1">
              <a:rPr lang="es-MX" smtClean="0"/>
              <a:pPr/>
              <a:t>04/09/2021</a:t>
            </a:fld>
            <a:endParaRPr lang="es-MX" dirty="0"/>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lvl1pPr>
              <a:defRPr>
                <a:solidFill>
                  <a:srgbClr val="28AD56"/>
                </a:solidFill>
              </a:defRPr>
            </a:lvl1pPr>
          </a:lstStyle>
          <a:p>
            <a:fld id="{6B241798-35E7-4841-8521-725405EA8BA3}" type="slidenum">
              <a:rPr lang="es-MX" smtClean="0"/>
              <a:pPr/>
              <a:t>‹Nº›</a:t>
            </a:fld>
            <a:endParaRPr lang="es-MX" dirty="0"/>
          </a:p>
        </p:txBody>
      </p:sp>
    </p:spTree>
    <p:extLst>
      <p:ext uri="{BB962C8B-B14F-4D97-AF65-F5344CB8AC3E}">
        <p14:creationId xmlns:p14="http://schemas.microsoft.com/office/powerpoint/2010/main" val="150388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solidFill>
                  <a:srgbClr val="18529D"/>
                </a:solidFill>
              </a:defRPr>
            </a:lvl1pPr>
          </a:lstStyle>
          <a:p>
            <a:fld id="{8D89D804-B6D5-453C-B0C1-9C3393712228}" type="datetime1">
              <a:rPr lang="es-MX" smtClean="0"/>
              <a:pPr/>
              <a:t>04/09/2021</a:t>
            </a:fld>
            <a:endParaRPr lang="es-MX" dirty="0"/>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lvl1pPr>
              <a:defRPr>
                <a:solidFill>
                  <a:srgbClr val="28AD56"/>
                </a:solidFill>
              </a:defRPr>
            </a:lvl1pPr>
          </a:lstStyle>
          <a:p>
            <a:fld id="{6B241798-35E7-4841-8521-725405EA8BA3}" type="slidenum">
              <a:rPr lang="es-MX" smtClean="0"/>
              <a:pPr/>
              <a:t>‹Nº›</a:t>
            </a:fld>
            <a:endParaRPr lang="es-MX" dirty="0"/>
          </a:p>
        </p:txBody>
      </p:sp>
    </p:spTree>
    <p:extLst>
      <p:ext uri="{BB962C8B-B14F-4D97-AF65-F5344CB8AC3E}">
        <p14:creationId xmlns:p14="http://schemas.microsoft.com/office/powerpoint/2010/main" val="4250624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solidFill>
                  <a:srgbClr val="28AD56"/>
                </a:solidFill>
              </a:defRPr>
            </a:lvl1pPr>
          </a:lstStyle>
          <a:p>
            <a:r>
              <a:rPr lang="es-ES" dirty="0"/>
              <a:t>Haga clic para modificar el estilo de título del patrón</a:t>
            </a:r>
            <a:endParaRPr lang="es-MX" dirty="0"/>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a:t>Haga clic para modificar el estilo de texto del patrón</a:t>
            </a:r>
          </a:p>
          <a:p>
            <a:pPr lvl="1"/>
            <a:r>
              <a:rPr lang="es-ES" dirty="0"/>
              <a:t>Segundo nivel</a:t>
            </a:r>
          </a:p>
          <a:p>
            <a:pPr lvl="2"/>
            <a:r>
              <a:rPr lang="es-ES" dirty="0"/>
              <a:t>Tercer nivel</a:t>
            </a:r>
          </a:p>
        </p:txBody>
      </p:sp>
      <p:sp>
        <p:nvSpPr>
          <p:cNvPr id="4" name="Marcador de texto 3"/>
          <p:cNvSpPr>
            <a:spLocks noGrp="1"/>
          </p:cNvSpPr>
          <p:nvPr>
            <p:ph type="body" sz="half" idx="2"/>
          </p:nvPr>
        </p:nvSpPr>
        <p:spPr>
          <a:xfrm>
            <a:off x="839788" y="2057400"/>
            <a:ext cx="3932237" cy="3811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el estilo de texto del patrón</a:t>
            </a:r>
          </a:p>
        </p:txBody>
      </p:sp>
      <p:sp>
        <p:nvSpPr>
          <p:cNvPr id="5" name="Marcador de fecha 4"/>
          <p:cNvSpPr>
            <a:spLocks noGrp="1"/>
          </p:cNvSpPr>
          <p:nvPr>
            <p:ph type="dt" sz="half" idx="10"/>
          </p:nvPr>
        </p:nvSpPr>
        <p:spPr/>
        <p:txBody>
          <a:bodyPr/>
          <a:lstStyle>
            <a:lvl1pPr>
              <a:defRPr>
                <a:solidFill>
                  <a:srgbClr val="18529D"/>
                </a:solidFill>
              </a:defRPr>
            </a:lvl1pPr>
          </a:lstStyle>
          <a:p>
            <a:fld id="{3D4658A7-3449-4445-9333-79F485D7DE1F}" type="datetime1">
              <a:rPr lang="es-MX" smtClean="0"/>
              <a:pPr/>
              <a:t>04/09/2021</a:t>
            </a:fld>
            <a:endParaRPr lang="es-MX" dirty="0"/>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lvl1pPr>
              <a:defRPr>
                <a:solidFill>
                  <a:srgbClr val="28AD56"/>
                </a:solidFill>
              </a:defRPr>
            </a:lvl1pPr>
          </a:lstStyle>
          <a:p>
            <a:fld id="{6B241798-35E7-4841-8521-725405EA8BA3}" type="slidenum">
              <a:rPr lang="es-MX" smtClean="0"/>
              <a:pPr/>
              <a:t>‹Nº›</a:t>
            </a:fld>
            <a:endParaRPr lang="es-MX" dirty="0"/>
          </a:p>
        </p:txBody>
      </p:sp>
    </p:spTree>
    <p:extLst>
      <p:ext uri="{BB962C8B-B14F-4D97-AF65-F5344CB8AC3E}">
        <p14:creationId xmlns:p14="http://schemas.microsoft.com/office/powerpoint/2010/main" val="394182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solidFill>
                  <a:srgbClr val="28AD56"/>
                </a:solidFill>
              </a:defRPr>
            </a:lvl1pPr>
          </a:lstStyle>
          <a:p>
            <a:r>
              <a:rPr lang="es-ES" dirty="0"/>
              <a:t>Haga clic para modificar el estilo de título del patrón</a:t>
            </a:r>
            <a:endParaRPr lang="es-MX" dirty="0"/>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solidFill>
                  <a:srgbClr val="18529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s-MX" dirty="0"/>
          </a:p>
        </p:txBody>
      </p:sp>
      <p:sp>
        <p:nvSpPr>
          <p:cNvPr id="4" name="Marcador de texto 3"/>
          <p:cNvSpPr>
            <a:spLocks noGrp="1"/>
          </p:cNvSpPr>
          <p:nvPr>
            <p:ph type="body" sz="half" idx="2"/>
          </p:nvPr>
        </p:nvSpPr>
        <p:spPr>
          <a:xfrm>
            <a:off x="839788" y="2057400"/>
            <a:ext cx="3932237" cy="3811588"/>
          </a:xfrm>
        </p:spPr>
        <p:txBody>
          <a:bodyPr>
            <a:normAutofit/>
          </a:bodyPr>
          <a:lstStyle>
            <a:lvl1pPr marL="0" indent="0">
              <a:buNone/>
              <a:defRPr sz="2400">
                <a:solidFill>
                  <a:srgbClr val="18529D"/>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Haga clic para modificar el estilo de texto del patrón</a:t>
            </a:r>
          </a:p>
        </p:txBody>
      </p:sp>
      <p:sp>
        <p:nvSpPr>
          <p:cNvPr id="5" name="Marcador de fecha 4"/>
          <p:cNvSpPr>
            <a:spLocks noGrp="1"/>
          </p:cNvSpPr>
          <p:nvPr>
            <p:ph type="dt" sz="half" idx="10"/>
          </p:nvPr>
        </p:nvSpPr>
        <p:spPr/>
        <p:txBody>
          <a:bodyPr/>
          <a:lstStyle>
            <a:lvl1pPr>
              <a:defRPr>
                <a:solidFill>
                  <a:srgbClr val="18529D"/>
                </a:solidFill>
              </a:defRPr>
            </a:lvl1pPr>
          </a:lstStyle>
          <a:p>
            <a:fld id="{2B6E8D17-367A-42BD-8725-524136ED1CC7}" type="datetime1">
              <a:rPr lang="es-MX" smtClean="0"/>
              <a:pPr/>
              <a:t>04/09/2021</a:t>
            </a:fld>
            <a:endParaRPr lang="es-MX" dirty="0"/>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lvl1pPr>
              <a:defRPr>
                <a:solidFill>
                  <a:srgbClr val="28AD56"/>
                </a:solidFill>
              </a:defRPr>
            </a:lvl1pPr>
          </a:lstStyle>
          <a:p>
            <a:fld id="{6B241798-35E7-4841-8521-725405EA8BA3}" type="slidenum">
              <a:rPr lang="es-MX" smtClean="0"/>
              <a:pPr/>
              <a:t>‹Nº›</a:t>
            </a:fld>
            <a:endParaRPr lang="es-MX" dirty="0"/>
          </a:p>
        </p:txBody>
      </p:sp>
    </p:spTree>
    <p:extLst>
      <p:ext uri="{BB962C8B-B14F-4D97-AF65-F5344CB8AC3E}">
        <p14:creationId xmlns:p14="http://schemas.microsoft.com/office/powerpoint/2010/main" val="1874245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952380" y="320675"/>
            <a:ext cx="10401419"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MX" dirty="0"/>
          </a:p>
        </p:txBody>
      </p:sp>
      <p:sp>
        <p:nvSpPr>
          <p:cNvPr id="3" name="Marcador de texto 2"/>
          <p:cNvSpPr>
            <a:spLocks noGrp="1"/>
          </p:cNvSpPr>
          <p:nvPr>
            <p:ph type="body" idx="1"/>
          </p:nvPr>
        </p:nvSpPr>
        <p:spPr>
          <a:xfrm>
            <a:off x="952380" y="1825625"/>
            <a:ext cx="10401420" cy="4351338"/>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MX" dirty="0"/>
          </a:p>
        </p:txBody>
      </p:sp>
      <p:sp>
        <p:nvSpPr>
          <p:cNvPr id="4" name="Marcador de fecha 3"/>
          <p:cNvSpPr>
            <a:spLocks noGrp="1"/>
          </p:cNvSpPr>
          <p:nvPr>
            <p:ph type="dt" sz="half" idx="2"/>
          </p:nvPr>
        </p:nvSpPr>
        <p:spPr>
          <a:xfrm>
            <a:off x="952380" y="6356350"/>
            <a:ext cx="2629020" cy="365125"/>
          </a:xfrm>
          <a:prstGeom prst="rect">
            <a:avLst/>
          </a:prstGeom>
        </p:spPr>
        <p:txBody>
          <a:bodyPr vert="horz" lIns="91440" tIns="45720" rIns="91440" bIns="45720" rtlCol="0" anchor="ctr"/>
          <a:lstStyle>
            <a:lvl1pPr algn="l">
              <a:defRPr sz="1200">
                <a:solidFill>
                  <a:srgbClr val="18529D"/>
                </a:solidFill>
              </a:defRPr>
            </a:lvl1pPr>
          </a:lstStyle>
          <a:p>
            <a:fld id="{43552044-34DA-40A3-9F5F-2B77C8B4DD2B}" type="datetime1">
              <a:rPr lang="es-MX" smtClean="0"/>
              <a:pPr/>
              <a:t>04/09/2021</a:t>
            </a:fld>
            <a:endParaRPr lang="es-MX"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28AD56"/>
                </a:solidFill>
              </a:defRPr>
            </a:lvl1pPr>
          </a:lstStyle>
          <a:p>
            <a:fld id="{6B241798-35E7-4841-8521-725405EA8BA3}" type="slidenum">
              <a:rPr lang="es-MX" smtClean="0"/>
              <a:pPr/>
              <a:t>‹Nº›</a:t>
            </a:fld>
            <a:endParaRPr lang="es-MX" dirty="0"/>
          </a:p>
        </p:txBody>
      </p:sp>
      <p:grpSp>
        <p:nvGrpSpPr>
          <p:cNvPr id="19" name="Grupo 18"/>
          <p:cNvGrpSpPr/>
          <p:nvPr userDrawn="1"/>
        </p:nvGrpSpPr>
        <p:grpSpPr>
          <a:xfrm>
            <a:off x="378347" y="1825625"/>
            <a:ext cx="195686" cy="4351338"/>
            <a:chOff x="642514" y="1825625"/>
            <a:chExt cx="195686" cy="4351338"/>
          </a:xfrm>
        </p:grpSpPr>
        <p:cxnSp>
          <p:nvCxnSpPr>
            <p:cNvPr id="15" name="Conector recto 14"/>
            <p:cNvCxnSpPr/>
            <p:nvPr userDrawn="1"/>
          </p:nvCxnSpPr>
          <p:spPr>
            <a:xfrm>
              <a:off x="820053" y="1825625"/>
              <a:ext cx="18147" cy="4351338"/>
            </a:xfrm>
            <a:prstGeom prst="line">
              <a:avLst/>
            </a:prstGeom>
            <a:ln w="127000">
              <a:solidFill>
                <a:srgbClr val="18529D"/>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userDrawn="1"/>
          </p:nvCxnSpPr>
          <p:spPr>
            <a:xfrm>
              <a:off x="642514" y="1825625"/>
              <a:ext cx="18147" cy="4351338"/>
            </a:xfrm>
            <a:prstGeom prst="line">
              <a:avLst/>
            </a:prstGeom>
            <a:ln w="127000">
              <a:solidFill>
                <a:srgbClr val="28AD56"/>
              </a:solidFill>
            </a:ln>
          </p:spPr>
          <p:style>
            <a:lnRef idx="1">
              <a:schemeClr val="accent1"/>
            </a:lnRef>
            <a:fillRef idx="0">
              <a:schemeClr val="accent1"/>
            </a:fillRef>
            <a:effectRef idx="0">
              <a:schemeClr val="accent1"/>
            </a:effectRef>
            <a:fontRef idx="minor">
              <a:schemeClr val="tx1"/>
            </a:fontRef>
          </p:style>
        </p:cxnSp>
      </p:grpSp>
      <p:pic>
        <p:nvPicPr>
          <p:cNvPr id="18" name="Imagen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396094"/>
            <a:ext cx="952381" cy="1190476"/>
          </a:xfrm>
          <a:prstGeom prst="rect">
            <a:avLst/>
          </a:prstGeom>
        </p:spPr>
      </p:pic>
    </p:spTree>
    <p:extLst>
      <p:ext uri="{BB962C8B-B14F-4D97-AF65-F5344CB8AC3E}">
        <p14:creationId xmlns:p14="http://schemas.microsoft.com/office/powerpoint/2010/main" val="2481615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sz="4000" kern="1200">
          <a:solidFill>
            <a:srgbClr val="28AD56"/>
          </a:solidFill>
          <a:latin typeface="Arial" panose="020B0604020202020204" pitchFamily="34" charset="0"/>
          <a:ea typeface="+mj-ea"/>
          <a:cs typeface="Arial" panose="020B0604020202020204" pitchFamily="34" charset="0"/>
        </a:defRPr>
      </a:lvl1pPr>
    </p:titleStyle>
    <p:bodyStyle>
      <a:lvl1pPr marL="228600" indent="-228600" algn="just" defTabSz="914400" rtl="0" eaLnBrk="1" latinLnBrk="0" hangingPunct="1">
        <a:lnSpc>
          <a:spcPct val="90000"/>
        </a:lnSpc>
        <a:spcBef>
          <a:spcPts val="1000"/>
        </a:spcBef>
        <a:buFont typeface="Arial" panose="020B0604020202020204" pitchFamily="34" charset="0"/>
        <a:buChar char="•"/>
        <a:defRPr sz="2800" kern="1200">
          <a:solidFill>
            <a:srgbClr val="18529D"/>
          </a:solidFill>
          <a:latin typeface="Arial" panose="020B0604020202020204" pitchFamily="34" charset="0"/>
          <a:ea typeface="+mn-ea"/>
          <a:cs typeface="Arial" panose="020B0604020202020204" pitchFamily="34" charset="0"/>
        </a:defRPr>
      </a:lvl1pPr>
      <a:lvl2pPr marL="685800" indent="-228600" algn="just" defTabSz="914400" rtl="0" eaLnBrk="1" latinLnBrk="0" hangingPunct="1">
        <a:lnSpc>
          <a:spcPct val="90000"/>
        </a:lnSpc>
        <a:spcBef>
          <a:spcPts val="500"/>
        </a:spcBef>
        <a:buFont typeface="Arial" panose="020B0604020202020204" pitchFamily="34" charset="0"/>
        <a:buChar char="•"/>
        <a:defRPr sz="2400" kern="1200">
          <a:solidFill>
            <a:srgbClr val="18529D"/>
          </a:solidFill>
          <a:latin typeface="Arial" panose="020B0604020202020204" pitchFamily="34" charset="0"/>
          <a:ea typeface="+mn-ea"/>
          <a:cs typeface="Arial" panose="020B0604020202020204" pitchFamily="34" charset="0"/>
        </a:defRPr>
      </a:lvl2pPr>
      <a:lvl3pPr marL="1143000" indent="-228600" algn="just" defTabSz="914400" rtl="0" eaLnBrk="1" latinLnBrk="0" hangingPunct="1">
        <a:lnSpc>
          <a:spcPct val="90000"/>
        </a:lnSpc>
        <a:spcBef>
          <a:spcPts val="500"/>
        </a:spcBef>
        <a:buFont typeface="Arial" panose="020B0604020202020204" pitchFamily="34" charset="0"/>
        <a:buChar char="•"/>
        <a:defRPr sz="2000" kern="1200">
          <a:solidFill>
            <a:srgbClr val="18529D"/>
          </a:solidFill>
          <a:latin typeface="Arial" panose="020B0604020202020204" pitchFamily="34" charset="0"/>
          <a:ea typeface="+mn-ea"/>
          <a:cs typeface="Arial" panose="020B0604020202020204" pitchFamily="34" charset="0"/>
        </a:defRPr>
      </a:lvl3pPr>
      <a:lvl4pPr marL="1600200" indent="-228600" algn="just" defTabSz="914400" rtl="0" eaLnBrk="1" latinLnBrk="0" hangingPunct="1">
        <a:lnSpc>
          <a:spcPct val="90000"/>
        </a:lnSpc>
        <a:spcBef>
          <a:spcPts val="500"/>
        </a:spcBef>
        <a:buFont typeface="Arial" panose="020B0604020202020204" pitchFamily="34" charset="0"/>
        <a:buChar char="•"/>
        <a:defRPr sz="1800" kern="1200">
          <a:solidFill>
            <a:srgbClr val="18529D"/>
          </a:solidFill>
          <a:latin typeface="Arial" panose="020B0604020202020204" pitchFamily="34" charset="0"/>
          <a:ea typeface="+mn-ea"/>
          <a:cs typeface="Arial" panose="020B0604020202020204" pitchFamily="34" charset="0"/>
        </a:defRPr>
      </a:lvl4pPr>
      <a:lvl5pPr marL="2057400" indent="-228600" algn="just" defTabSz="914400" rtl="0" eaLnBrk="1" latinLnBrk="0" hangingPunct="1">
        <a:lnSpc>
          <a:spcPct val="90000"/>
        </a:lnSpc>
        <a:spcBef>
          <a:spcPts val="500"/>
        </a:spcBef>
        <a:buFont typeface="Arial" panose="020B0604020202020204" pitchFamily="34" charset="0"/>
        <a:buChar char="•"/>
        <a:defRPr sz="1800" kern="1200">
          <a:solidFill>
            <a:srgbClr val="18529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uv.mx/veracruz/contaduria/investigacion/cuerpo-academico/"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uv.mx/bvirtual/bases-de-datos-libre-acceso/multidisciplinaria-libre/"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p:txBody>
          <a:bodyPr>
            <a:normAutofit fontScale="90000"/>
          </a:bodyPr>
          <a:lstStyle/>
          <a:p>
            <a:br>
              <a:rPr lang="es-MX" dirty="0"/>
            </a:br>
            <a:r>
              <a:rPr lang="es-MX" dirty="0"/>
              <a:t>Experiencia </a:t>
            </a:r>
            <a:r>
              <a:rPr lang="es-MX" dirty="0" err="1"/>
              <a:t>Recepcional</a:t>
            </a:r>
            <a:r>
              <a:rPr lang="es-MX" dirty="0"/>
              <a:t> </a:t>
            </a:r>
            <a:r>
              <a:rPr lang="es-MX"/>
              <a:t>Modalidad - </a:t>
            </a:r>
            <a:r>
              <a:rPr lang="es-MX" dirty="0"/>
              <a:t>Trabajo </a:t>
            </a:r>
            <a:r>
              <a:rPr lang="es-MX" dirty="0" err="1"/>
              <a:t>Recepcional</a:t>
            </a:r>
            <a:endParaRPr lang="es-MX" dirty="0"/>
          </a:p>
        </p:txBody>
      </p:sp>
      <p:sp>
        <p:nvSpPr>
          <p:cNvPr id="7" name="Subtítulo 6"/>
          <p:cNvSpPr>
            <a:spLocks noGrp="1"/>
          </p:cNvSpPr>
          <p:nvPr>
            <p:ph type="subTitle" idx="1"/>
          </p:nvPr>
        </p:nvSpPr>
        <p:spPr>
          <a:xfrm>
            <a:off x="1524000" y="3602037"/>
            <a:ext cx="9144000" cy="2514677"/>
          </a:xfrm>
        </p:spPr>
        <p:txBody>
          <a:bodyPr>
            <a:normAutofit/>
          </a:bodyPr>
          <a:lstStyle/>
          <a:p>
            <a:r>
              <a:rPr lang="es-MX" dirty="0"/>
              <a:t>Jorge Antonio Acosta Cázares</a:t>
            </a:r>
          </a:p>
          <a:p>
            <a:r>
              <a:rPr lang="es-MX" dirty="0"/>
              <a:t>Arturo López Saldiña</a:t>
            </a:r>
          </a:p>
        </p:txBody>
      </p:sp>
    </p:spTree>
    <p:extLst>
      <p:ext uri="{BB962C8B-B14F-4D97-AF65-F5344CB8AC3E}">
        <p14:creationId xmlns:p14="http://schemas.microsoft.com/office/powerpoint/2010/main" val="3446607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8873C1-E4C4-4454-AB62-7F535D4AB882}"/>
              </a:ext>
            </a:extLst>
          </p:cNvPr>
          <p:cNvSpPr>
            <a:spLocks noGrp="1"/>
          </p:cNvSpPr>
          <p:nvPr>
            <p:ph type="title"/>
          </p:nvPr>
        </p:nvSpPr>
        <p:spPr/>
        <p:txBody>
          <a:bodyPr/>
          <a:lstStyle/>
          <a:p>
            <a:r>
              <a:rPr lang="es-ES" b="1" dirty="0"/>
              <a:t>Marco contextual</a:t>
            </a:r>
            <a:endParaRPr lang="es-MX" dirty="0"/>
          </a:p>
        </p:txBody>
      </p:sp>
      <p:sp>
        <p:nvSpPr>
          <p:cNvPr id="3" name="Marcador de contenido 2">
            <a:extLst>
              <a:ext uri="{FF2B5EF4-FFF2-40B4-BE49-F238E27FC236}">
                <a16:creationId xmlns:a16="http://schemas.microsoft.com/office/drawing/2014/main" id="{9940EE6B-EBA6-4A39-A09B-1B392F4E6397}"/>
              </a:ext>
            </a:extLst>
          </p:cNvPr>
          <p:cNvSpPr>
            <a:spLocks noGrp="1"/>
          </p:cNvSpPr>
          <p:nvPr>
            <p:ph idx="1"/>
          </p:nvPr>
        </p:nvSpPr>
        <p:spPr/>
        <p:txBody>
          <a:bodyPr/>
          <a:lstStyle/>
          <a:p>
            <a:pPr marL="0" indent="0">
              <a:buNone/>
            </a:pPr>
            <a:endParaRPr lang="es-ES" dirty="0"/>
          </a:p>
          <a:p>
            <a:pPr marL="0" indent="0">
              <a:buNone/>
            </a:pPr>
            <a:endParaRPr lang="es-ES" dirty="0"/>
          </a:p>
          <a:p>
            <a:pPr marL="0" indent="0">
              <a:buNone/>
            </a:pPr>
            <a:endParaRPr lang="es-ES" dirty="0"/>
          </a:p>
          <a:p>
            <a:pPr marL="0" indent="0">
              <a:buNone/>
            </a:pPr>
            <a:r>
              <a:rPr lang="es-ES" dirty="0"/>
              <a:t>El marco contextual es la observación, descripción y explicación de la realidad (tiempo y espacio) que se investiga y debe ubicarse en la perspectiva de los lineamientos teóricos.</a:t>
            </a:r>
            <a:endParaRPr lang="es-MX" dirty="0"/>
          </a:p>
        </p:txBody>
      </p:sp>
      <p:sp>
        <p:nvSpPr>
          <p:cNvPr id="4" name="Marcador de fecha 3">
            <a:extLst>
              <a:ext uri="{FF2B5EF4-FFF2-40B4-BE49-F238E27FC236}">
                <a16:creationId xmlns:a16="http://schemas.microsoft.com/office/drawing/2014/main" id="{F055DB44-BE93-4A60-B7C9-B05BE6C055FA}"/>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5" name="Marcador de pie de página 4">
            <a:extLst>
              <a:ext uri="{FF2B5EF4-FFF2-40B4-BE49-F238E27FC236}">
                <a16:creationId xmlns:a16="http://schemas.microsoft.com/office/drawing/2014/main" id="{B39AB766-AE61-45E6-BCD0-34793C07682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F0DBBE3-C537-49FD-8375-24E54FD6AC52}"/>
              </a:ext>
            </a:extLst>
          </p:cNvPr>
          <p:cNvSpPr>
            <a:spLocks noGrp="1"/>
          </p:cNvSpPr>
          <p:nvPr>
            <p:ph type="sldNum" sz="quarter" idx="12"/>
          </p:nvPr>
        </p:nvSpPr>
        <p:spPr/>
        <p:txBody>
          <a:bodyPr/>
          <a:lstStyle/>
          <a:p>
            <a:fld id="{6B241798-35E7-4841-8521-725405EA8BA3}" type="slidenum">
              <a:rPr lang="es-MX" smtClean="0"/>
              <a:t>10</a:t>
            </a:fld>
            <a:endParaRPr lang="es-MX"/>
          </a:p>
        </p:txBody>
      </p:sp>
    </p:spTree>
    <p:extLst>
      <p:ext uri="{BB962C8B-B14F-4D97-AF65-F5344CB8AC3E}">
        <p14:creationId xmlns:p14="http://schemas.microsoft.com/office/powerpoint/2010/main" val="3545310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DCB3C-194D-45F3-A3C2-4A6B79CA00D9}"/>
              </a:ext>
            </a:extLst>
          </p:cNvPr>
          <p:cNvSpPr>
            <a:spLocks noGrp="1"/>
          </p:cNvSpPr>
          <p:nvPr>
            <p:ph type="title"/>
          </p:nvPr>
        </p:nvSpPr>
        <p:spPr/>
        <p:txBody>
          <a:bodyPr/>
          <a:lstStyle/>
          <a:p>
            <a:r>
              <a:rPr lang="es-MX" dirty="0"/>
              <a:t>Modalidad de Trabajo </a:t>
            </a:r>
            <a:r>
              <a:rPr lang="es-MX" dirty="0" err="1"/>
              <a:t>Recepcional</a:t>
            </a:r>
            <a:endParaRPr lang="es-MX" dirty="0"/>
          </a:p>
        </p:txBody>
      </p:sp>
      <p:sp>
        <p:nvSpPr>
          <p:cNvPr id="3" name="Marcador de texto 2">
            <a:extLst>
              <a:ext uri="{FF2B5EF4-FFF2-40B4-BE49-F238E27FC236}">
                <a16:creationId xmlns:a16="http://schemas.microsoft.com/office/drawing/2014/main" id="{AAA81795-BE38-422F-BAF4-7FDF353B56FF}"/>
              </a:ext>
            </a:extLst>
          </p:cNvPr>
          <p:cNvSpPr>
            <a:spLocks noGrp="1"/>
          </p:cNvSpPr>
          <p:nvPr>
            <p:ph type="body" idx="1"/>
          </p:nvPr>
        </p:nvSpPr>
        <p:spPr/>
        <p:txBody>
          <a:bodyPr/>
          <a:lstStyle/>
          <a:p>
            <a:endParaRPr lang="es-MX"/>
          </a:p>
        </p:txBody>
      </p:sp>
      <p:sp>
        <p:nvSpPr>
          <p:cNvPr id="4" name="Marcador de fecha 3">
            <a:extLst>
              <a:ext uri="{FF2B5EF4-FFF2-40B4-BE49-F238E27FC236}">
                <a16:creationId xmlns:a16="http://schemas.microsoft.com/office/drawing/2014/main" id="{141EAB9A-AC8C-4146-BB88-D06A678275C7}"/>
              </a:ext>
            </a:extLst>
          </p:cNvPr>
          <p:cNvSpPr>
            <a:spLocks noGrp="1"/>
          </p:cNvSpPr>
          <p:nvPr>
            <p:ph type="dt" sz="half" idx="10"/>
          </p:nvPr>
        </p:nvSpPr>
        <p:spPr/>
        <p:txBody>
          <a:bodyPr/>
          <a:lstStyle/>
          <a:p>
            <a:fld id="{78ABC82F-9DEE-411D-BA65-6B1AF363F096}" type="datetime1">
              <a:rPr lang="es-MX" smtClean="0"/>
              <a:pPr/>
              <a:t>04/09/2021</a:t>
            </a:fld>
            <a:endParaRPr lang="es-MX" dirty="0"/>
          </a:p>
        </p:txBody>
      </p:sp>
      <p:sp>
        <p:nvSpPr>
          <p:cNvPr id="5" name="Marcador de pie de página 4">
            <a:extLst>
              <a:ext uri="{FF2B5EF4-FFF2-40B4-BE49-F238E27FC236}">
                <a16:creationId xmlns:a16="http://schemas.microsoft.com/office/drawing/2014/main" id="{835DE79A-1320-4229-AAA4-B81353F9A941}"/>
              </a:ext>
            </a:extLst>
          </p:cNvPr>
          <p:cNvSpPr>
            <a:spLocks noGrp="1"/>
          </p:cNvSpPr>
          <p:nvPr>
            <p:ph type="ftr" sz="quarter" idx="11"/>
          </p:nvPr>
        </p:nvSpPr>
        <p:spPr/>
        <p:txBody>
          <a:bodyPr/>
          <a:lstStyle/>
          <a:p>
            <a:endParaRPr lang="es-MX" dirty="0"/>
          </a:p>
        </p:txBody>
      </p:sp>
      <p:sp>
        <p:nvSpPr>
          <p:cNvPr id="6" name="Marcador de número de diapositiva 5">
            <a:extLst>
              <a:ext uri="{FF2B5EF4-FFF2-40B4-BE49-F238E27FC236}">
                <a16:creationId xmlns:a16="http://schemas.microsoft.com/office/drawing/2014/main" id="{B8F672E7-549F-446E-AD3A-3439976460BB}"/>
              </a:ext>
            </a:extLst>
          </p:cNvPr>
          <p:cNvSpPr>
            <a:spLocks noGrp="1"/>
          </p:cNvSpPr>
          <p:nvPr>
            <p:ph type="sldNum" sz="quarter" idx="12"/>
          </p:nvPr>
        </p:nvSpPr>
        <p:spPr/>
        <p:txBody>
          <a:bodyPr/>
          <a:lstStyle/>
          <a:p>
            <a:fld id="{6B241798-35E7-4841-8521-725405EA8BA3}" type="slidenum">
              <a:rPr lang="es-MX" smtClean="0"/>
              <a:pPr/>
              <a:t>11</a:t>
            </a:fld>
            <a:endParaRPr lang="es-MX" dirty="0"/>
          </a:p>
        </p:txBody>
      </p:sp>
    </p:spTree>
    <p:extLst>
      <p:ext uri="{BB962C8B-B14F-4D97-AF65-F5344CB8AC3E}">
        <p14:creationId xmlns:p14="http://schemas.microsoft.com/office/powerpoint/2010/main" val="2831189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094E61-2B08-47AF-9230-0E1DD0A6BC1D}"/>
              </a:ext>
            </a:extLst>
          </p:cNvPr>
          <p:cNvSpPr>
            <a:spLocks noGrp="1"/>
          </p:cNvSpPr>
          <p:nvPr>
            <p:ph type="title"/>
          </p:nvPr>
        </p:nvSpPr>
        <p:spPr/>
        <p:txBody>
          <a:bodyPr/>
          <a:lstStyle/>
          <a:p>
            <a:r>
              <a:rPr lang="es-MX" b="1" dirty="0"/>
              <a:t>Tesis</a:t>
            </a:r>
          </a:p>
        </p:txBody>
      </p:sp>
      <p:sp>
        <p:nvSpPr>
          <p:cNvPr id="3" name="Marcador de contenido 2">
            <a:extLst>
              <a:ext uri="{FF2B5EF4-FFF2-40B4-BE49-F238E27FC236}">
                <a16:creationId xmlns:a16="http://schemas.microsoft.com/office/drawing/2014/main" id="{73B5A444-82BC-402A-A581-45D7C7F0C461}"/>
              </a:ext>
            </a:extLst>
          </p:cNvPr>
          <p:cNvSpPr>
            <a:spLocks noGrp="1"/>
          </p:cNvSpPr>
          <p:nvPr>
            <p:ph idx="1"/>
          </p:nvPr>
        </p:nvSpPr>
        <p:spPr/>
        <p:txBody>
          <a:bodyPr>
            <a:normAutofit/>
          </a:bodyPr>
          <a:lstStyle/>
          <a:p>
            <a:pPr marL="0" indent="0">
              <a:buNone/>
            </a:pPr>
            <a:r>
              <a:rPr lang="es-MX" b="1" dirty="0"/>
              <a:t>Tesis</a:t>
            </a:r>
            <a:r>
              <a:rPr lang="es-MX" dirty="0"/>
              <a:t>: Resultado de un proceso de investigación documental y de campo basado en una investigación científica que tiene carácter propositivo y demostrativo que se apoya en la comprobación y modificación de hipótesis (supuestos hipotéticos). </a:t>
            </a:r>
          </a:p>
          <a:p>
            <a:pPr marL="0" indent="0">
              <a:buNone/>
            </a:pPr>
            <a:r>
              <a:rPr lang="es-MX" dirty="0"/>
              <a:t>Presenta una síntesis teórico-metodológica que culmina con una posición definitiva en torno a un problema específico del área de conocimiento de formación del alumno..</a:t>
            </a:r>
          </a:p>
          <a:p>
            <a:endParaRPr lang="es-MX" dirty="0"/>
          </a:p>
        </p:txBody>
      </p:sp>
      <p:sp>
        <p:nvSpPr>
          <p:cNvPr id="4" name="Marcador de fecha 3">
            <a:extLst>
              <a:ext uri="{FF2B5EF4-FFF2-40B4-BE49-F238E27FC236}">
                <a16:creationId xmlns:a16="http://schemas.microsoft.com/office/drawing/2014/main" id="{B886A286-27C9-4401-A633-737432E77777}"/>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5" name="Marcador de pie de página 4">
            <a:extLst>
              <a:ext uri="{FF2B5EF4-FFF2-40B4-BE49-F238E27FC236}">
                <a16:creationId xmlns:a16="http://schemas.microsoft.com/office/drawing/2014/main" id="{2C88EE50-708A-470F-BC48-C81811B7212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D219BF9-EBB9-4E90-87B0-C508181257F2}"/>
              </a:ext>
            </a:extLst>
          </p:cNvPr>
          <p:cNvSpPr>
            <a:spLocks noGrp="1"/>
          </p:cNvSpPr>
          <p:nvPr>
            <p:ph type="sldNum" sz="quarter" idx="12"/>
          </p:nvPr>
        </p:nvSpPr>
        <p:spPr/>
        <p:txBody>
          <a:bodyPr/>
          <a:lstStyle/>
          <a:p>
            <a:fld id="{6B241798-35E7-4841-8521-725405EA8BA3}" type="slidenum">
              <a:rPr lang="es-MX" smtClean="0"/>
              <a:t>12</a:t>
            </a:fld>
            <a:endParaRPr lang="es-MX"/>
          </a:p>
        </p:txBody>
      </p:sp>
    </p:spTree>
    <p:extLst>
      <p:ext uri="{BB962C8B-B14F-4D97-AF65-F5344CB8AC3E}">
        <p14:creationId xmlns:p14="http://schemas.microsoft.com/office/powerpoint/2010/main" val="117089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0AD7D9-B322-4408-A178-FBAC21BC61A4}"/>
              </a:ext>
            </a:extLst>
          </p:cNvPr>
          <p:cNvSpPr>
            <a:spLocks noGrp="1"/>
          </p:cNvSpPr>
          <p:nvPr>
            <p:ph type="title"/>
          </p:nvPr>
        </p:nvSpPr>
        <p:spPr/>
        <p:txBody>
          <a:bodyPr/>
          <a:lstStyle/>
          <a:p>
            <a:r>
              <a:rPr lang="es-MX" dirty="0"/>
              <a:t>Protocolo de investigación</a:t>
            </a:r>
          </a:p>
        </p:txBody>
      </p:sp>
      <p:sp>
        <p:nvSpPr>
          <p:cNvPr id="3" name="Marcador de contenido 2">
            <a:extLst>
              <a:ext uri="{FF2B5EF4-FFF2-40B4-BE49-F238E27FC236}">
                <a16:creationId xmlns:a16="http://schemas.microsoft.com/office/drawing/2014/main" id="{C7A47943-7F18-4AA0-9629-5DD023847A59}"/>
              </a:ext>
            </a:extLst>
          </p:cNvPr>
          <p:cNvSpPr>
            <a:spLocks noGrp="1"/>
          </p:cNvSpPr>
          <p:nvPr>
            <p:ph idx="1"/>
          </p:nvPr>
        </p:nvSpPr>
        <p:spPr>
          <a:xfrm>
            <a:off x="952380" y="1322773"/>
            <a:ext cx="10401420" cy="5214552"/>
          </a:xfrm>
        </p:spPr>
        <p:txBody>
          <a:bodyPr>
            <a:normAutofit fontScale="77500" lnSpcReduction="20000"/>
          </a:bodyPr>
          <a:lstStyle/>
          <a:p>
            <a:pPr marL="0" indent="0">
              <a:buNone/>
            </a:pPr>
            <a:r>
              <a:rPr lang="es-ES" dirty="0"/>
              <a:t>I.	Tema (título del trabajo)</a:t>
            </a:r>
          </a:p>
          <a:p>
            <a:pPr marL="0" indent="0">
              <a:buNone/>
            </a:pPr>
            <a:r>
              <a:rPr lang="es-ES" dirty="0"/>
              <a:t>II.	CA y LGAC que impacta </a:t>
            </a:r>
          </a:p>
          <a:p>
            <a:pPr marL="0" indent="0">
              <a:buNone/>
            </a:pPr>
            <a:r>
              <a:rPr lang="es-ES" dirty="0"/>
              <a:t>III.	Justificación</a:t>
            </a:r>
          </a:p>
          <a:p>
            <a:pPr marL="0" indent="0">
              <a:buNone/>
            </a:pPr>
            <a:r>
              <a:rPr lang="es-ES" dirty="0"/>
              <a:t>IV.	Estado del Arte (Breve descripción de la literatura revisada)</a:t>
            </a:r>
          </a:p>
          <a:p>
            <a:pPr lvl="2"/>
            <a:r>
              <a:rPr lang="es-ES" sz="2300" dirty="0"/>
              <a:t>Antecedentes</a:t>
            </a:r>
          </a:p>
          <a:p>
            <a:pPr lvl="2"/>
            <a:r>
              <a:rPr lang="es-ES" sz="2300" dirty="0"/>
              <a:t>Marco teórico - conceptual</a:t>
            </a:r>
          </a:p>
          <a:p>
            <a:pPr lvl="2"/>
            <a:r>
              <a:rPr lang="es-ES" sz="2300" dirty="0"/>
              <a:t>Marco referencia (contextual) </a:t>
            </a:r>
          </a:p>
          <a:p>
            <a:pPr marL="571500" indent="-571500">
              <a:buAutoNum type="romanUcPeriod" startAt="5"/>
            </a:pPr>
            <a:r>
              <a:rPr lang="es-ES" dirty="0"/>
              <a:t>Planteamiento del problema</a:t>
            </a:r>
          </a:p>
          <a:p>
            <a:pPr lvl="2"/>
            <a:r>
              <a:rPr lang="es-ES" dirty="0"/>
              <a:t>Pregunta de investigación</a:t>
            </a:r>
          </a:p>
          <a:p>
            <a:pPr marL="0" indent="0">
              <a:buNone/>
            </a:pPr>
            <a:r>
              <a:rPr lang="es-ES" dirty="0"/>
              <a:t>VI.     Objeto de estudio (¿Qué se va a estudiar?)</a:t>
            </a:r>
          </a:p>
          <a:p>
            <a:pPr marL="0" indent="0">
              <a:buNone/>
            </a:pPr>
            <a:r>
              <a:rPr lang="es-ES" dirty="0"/>
              <a:t>VII.    Sujeto de estudio (¿A quién se va a estudiar?)</a:t>
            </a:r>
          </a:p>
          <a:p>
            <a:pPr marL="0" indent="0">
              <a:buNone/>
            </a:pPr>
            <a:r>
              <a:rPr lang="es-ES" dirty="0"/>
              <a:t>VIII.     Objetivos de la investigación</a:t>
            </a:r>
          </a:p>
          <a:p>
            <a:pPr lvl="2"/>
            <a:r>
              <a:rPr lang="es-ES" sz="2300" dirty="0"/>
              <a:t>General</a:t>
            </a:r>
          </a:p>
          <a:p>
            <a:pPr lvl="2"/>
            <a:r>
              <a:rPr lang="es-ES" sz="2300" dirty="0"/>
              <a:t>Específicos</a:t>
            </a:r>
          </a:p>
          <a:p>
            <a:pPr marL="0" indent="0">
              <a:buNone/>
            </a:pPr>
            <a:r>
              <a:rPr lang="es-ES" dirty="0"/>
              <a:t>IX.	Enfoque, Alcance y Diseño</a:t>
            </a:r>
          </a:p>
          <a:p>
            <a:pPr marL="0" indent="0">
              <a:buNone/>
            </a:pPr>
            <a:r>
              <a:rPr lang="es-ES" dirty="0"/>
              <a:t>X.	Hipótesis (Nula y Alternativa)</a:t>
            </a:r>
            <a:endParaRPr lang="es-ES" sz="2300" dirty="0"/>
          </a:p>
        </p:txBody>
      </p:sp>
      <p:sp>
        <p:nvSpPr>
          <p:cNvPr id="4" name="Marcador de fecha 3">
            <a:extLst>
              <a:ext uri="{FF2B5EF4-FFF2-40B4-BE49-F238E27FC236}">
                <a16:creationId xmlns:a16="http://schemas.microsoft.com/office/drawing/2014/main" id="{DE8DA9F5-8660-4E97-8ECF-6F44F2F3E39B}"/>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6" name="Marcador de número de diapositiva 5">
            <a:extLst>
              <a:ext uri="{FF2B5EF4-FFF2-40B4-BE49-F238E27FC236}">
                <a16:creationId xmlns:a16="http://schemas.microsoft.com/office/drawing/2014/main" id="{65573432-BA99-49DA-851F-EA296A7C068E}"/>
              </a:ext>
            </a:extLst>
          </p:cNvPr>
          <p:cNvSpPr>
            <a:spLocks noGrp="1"/>
          </p:cNvSpPr>
          <p:nvPr>
            <p:ph type="sldNum" sz="quarter" idx="12"/>
          </p:nvPr>
        </p:nvSpPr>
        <p:spPr/>
        <p:txBody>
          <a:bodyPr/>
          <a:lstStyle/>
          <a:p>
            <a:fld id="{6B241798-35E7-4841-8521-725405EA8BA3}" type="slidenum">
              <a:rPr lang="es-MX" smtClean="0"/>
              <a:t>13</a:t>
            </a:fld>
            <a:endParaRPr lang="es-MX"/>
          </a:p>
        </p:txBody>
      </p:sp>
    </p:spTree>
    <p:extLst>
      <p:ext uri="{BB962C8B-B14F-4D97-AF65-F5344CB8AC3E}">
        <p14:creationId xmlns:p14="http://schemas.microsoft.com/office/powerpoint/2010/main" val="1406853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0AD7D9-B322-4408-A178-FBAC21BC61A4}"/>
              </a:ext>
            </a:extLst>
          </p:cNvPr>
          <p:cNvSpPr>
            <a:spLocks noGrp="1"/>
          </p:cNvSpPr>
          <p:nvPr>
            <p:ph type="title"/>
          </p:nvPr>
        </p:nvSpPr>
        <p:spPr>
          <a:xfrm>
            <a:off x="952380" y="134242"/>
            <a:ext cx="10401419" cy="646991"/>
          </a:xfrm>
        </p:spPr>
        <p:txBody>
          <a:bodyPr/>
          <a:lstStyle/>
          <a:p>
            <a:r>
              <a:rPr lang="es-MX" dirty="0"/>
              <a:t>Protocolo de investigación - Tesis</a:t>
            </a:r>
          </a:p>
        </p:txBody>
      </p:sp>
      <p:sp>
        <p:nvSpPr>
          <p:cNvPr id="3" name="Marcador de contenido 2">
            <a:extLst>
              <a:ext uri="{FF2B5EF4-FFF2-40B4-BE49-F238E27FC236}">
                <a16:creationId xmlns:a16="http://schemas.microsoft.com/office/drawing/2014/main" id="{C7A47943-7F18-4AA0-9629-5DD023847A59}"/>
              </a:ext>
            </a:extLst>
          </p:cNvPr>
          <p:cNvSpPr>
            <a:spLocks noGrp="1"/>
          </p:cNvSpPr>
          <p:nvPr>
            <p:ph idx="1"/>
          </p:nvPr>
        </p:nvSpPr>
        <p:spPr>
          <a:xfrm>
            <a:off x="952380" y="781233"/>
            <a:ext cx="10401420" cy="5752732"/>
          </a:xfrm>
        </p:spPr>
        <p:txBody>
          <a:bodyPr>
            <a:normAutofit fontScale="55000" lnSpcReduction="20000"/>
          </a:bodyPr>
          <a:lstStyle/>
          <a:p>
            <a:pPr marL="0" indent="0">
              <a:buNone/>
            </a:pPr>
            <a:r>
              <a:rPr lang="es-ES" sz="5500" dirty="0"/>
              <a:t>XI    Variables</a:t>
            </a:r>
          </a:p>
          <a:p>
            <a:pPr lvl="2"/>
            <a:r>
              <a:rPr lang="es-ES" sz="3800" dirty="0"/>
              <a:t>Independientes</a:t>
            </a:r>
          </a:p>
          <a:p>
            <a:pPr lvl="2"/>
            <a:r>
              <a:rPr lang="es-ES" sz="3800" dirty="0"/>
              <a:t>Dependientes</a:t>
            </a:r>
          </a:p>
          <a:p>
            <a:pPr lvl="2"/>
            <a:r>
              <a:rPr lang="es-ES" sz="3800" dirty="0"/>
              <a:t>Definición conceptual</a:t>
            </a:r>
          </a:p>
          <a:p>
            <a:pPr lvl="2"/>
            <a:r>
              <a:rPr lang="es-ES" sz="3800" dirty="0"/>
              <a:t>Operacionalización de las variables</a:t>
            </a:r>
          </a:p>
          <a:p>
            <a:pPr lvl="2"/>
            <a:r>
              <a:rPr lang="es-ES" sz="3800" dirty="0"/>
              <a:t>Indicadores</a:t>
            </a:r>
          </a:p>
          <a:p>
            <a:pPr marL="0" indent="0">
              <a:buNone/>
            </a:pPr>
            <a:r>
              <a:rPr lang="es-ES" sz="5500" dirty="0"/>
              <a:t>XII</a:t>
            </a:r>
            <a:r>
              <a:rPr lang="es-ES" sz="4200" dirty="0"/>
              <a:t>     </a:t>
            </a:r>
            <a:r>
              <a:rPr lang="es-ES" sz="5500" dirty="0"/>
              <a:t>Población y muestra</a:t>
            </a:r>
          </a:p>
          <a:p>
            <a:pPr marL="0" indent="0">
              <a:buNone/>
            </a:pPr>
            <a:r>
              <a:rPr lang="es-ES" sz="5500" dirty="0"/>
              <a:t>XIII   Procedimiento </a:t>
            </a:r>
          </a:p>
          <a:p>
            <a:pPr lvl="2"/>
            <a:r>
              <a:rPr lang="es-ES" sz="3800" dirty="0"/>
              <a:t>Recolección de datos  </a:t>
            </a:r>
          </a:p>
          <a:p>
            <a:pPr lvl="2"/>
            <a:r>
              <a:rPr lang="es-ES" sz="3800" dirty="0"/>
              <a:t>Instrumento</a:t>
            </a:r>
          </a:p>
          <a:p>
            <a:pPr lvl="2"/>
            <a:r>
              <a:rPr lang="es-ES" sz="3800" dirty="0"/>
              <a:t>Análisis de datos</a:t>
            </a:r>
          </a:p>
          <a:p>
            <a:pPr marL="0" indent="0">
              <a:buNone/>
            </a:pPr>
            <a:r>
              <a:rPr lang="es-ES" sz="5500" dirty="0"/>
              <a:t>XIV.  Limitaciones del Estudio</a:t>
            </a:r>
          </a:p>
          <a:p>
            <a:pPr marL="0" indent="0">
              <a:buNone/>
            </a:pPr>
            <a:r>
              <a:rPr lang="es-ES" sz="5500" dirty="0"/>
              <a:t>XV.   Capitulado o índice tentativo</a:t>
            </a:r>
          </a:p>
          <a:p>
            <a:pPr marL="0" indent="0">
              <a:buNone/>
            </a:pPr>
            <a:r>
              <a:rPr lang="es-ES" sz="5500" dirty="0"/>
              <a:t>XVI.   Calendarización (cronograma)</a:t>
            </a:r>
          </a:p>
          <a:p>
            <a:pPr marL="0" indent="0">
              <a:buNone/>
            </a:pPr>
            <a:r>
              <a:rPr lang="es-ES" sz="5500" dirty="0"/>
              <a:t>XVII.	Fuentes consultadas. </a:t>
            </a:r>
            <a:r>
              <a:rPr lang="es-MX" sz="5500" dirty="0"/>
              <a:t>Citado y referencias APA 6ta. Edición</a:t>
            </a:r>
            <a:endParaRPr lang="es-ES" sz="5500" dirty="0"/>
          </a:p>
        </p:txBody>
      </p:sp>
      <p:sp>
        <p:nvSpPr>
          <p:cNvPr id="4" name="Marcador de fecha 3">
            <a:extLst>
              <a:ext uri="{FF2B5EF4-FFF2-40B4-BE49-F238E27FC236}">
                <a16:creationId xmlns:a16="http://schemas.microsoft.com/office/drawing/2014/main" id="{DE8DA9F5-8660-4E97-8ECF-6F44F2F3E39B}"/>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6" name="Marcador de número de diapositiva 5">
            <a:extLst>
              <a:ext uri="{FF2B5EF4-FFF2-40B4-BE49-F238E27FC236}">
                <a16:creationId xmlns:a16="http://schemas.microsoft.com/office/drawing/2014/main" id="{65573432-BA99-49DA-851F-EA296A7C068E}"/>
              </a:ext>
            </a:extLst>
          </p:cNvPr>
          <p:cNvSpPr>
            <a:spLocks noGrp="1"/>
          </p:cNvSpPr>
          <p:nvPr>
            <p:ph type="sldNum" sz="quarter" idx="12"/>
          </p:nvPr>
        </p:nvSpPr>
        <p:spPr/>
        <p:txBody>
          <a:bodyPr/>
          <a:lstStyle/>
          <a:p>
            <a:fld id="{6B241798-35E7-4841-8521-725405EA8BA3}" type="slidenum">
              <a:rPr lang="es-MX" smtClean="0"/>
              <a:t>14</a:t>
            </a:fld>
            <a:endParaRPr lang="es-MX"/>
          </a:p>
        </p:txBody>
      </p:sp>
    </p:spTree>
    <p:extLst>
      <p:ext uri="{BB962C8B-B14F-4D97-AF65-F5344CB8AC3E}">
        <p14:creationId xmlns:p14="http://schemas.microsoft.com/office/powerpoint/2010/main" val="1732641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541C47-AED8-4AA1-9F78-F5DF659A60C3}"/>
              </a:ext>
            </a:extLst>
          </p:cNvPr>
          <p:cNvSpPr>
            <a:spLocks noGrp="1"/>
          </p:cNvSpPr>
          <p:nvPr>
            <p:ph type="title"/>
          </p:nvPr>
        </p:nvSpPr>
        <p:spPr/>
        <p:txBody>
          <a:bodyPr/>
          <a:lstStyle/>
          <a:p>
            <a:r>
              <a:rPr lang="es-MX" b="1" dirty="0"/>
              <a:t>Tesina</a:t>
            </a:r>
          </a:p>
        </p:txBody>
      </p:sp>
      <p:sp>
        <p:nvSpPr>
          <p:cNvPr id="3" name="Marcador de contenido 2">
            <a:extLst>
              <a:ext uri="{FF2B5EF4-FFF2-40B4-BE49-F238E27FC236}">
                <a16:creationId xmlns:a16="http://schemas.microsoft.com/office/drawing/2014/main" id="{F406A77D-C368-4EDD-B63C-7C5F7F64C08A}"/>
              </a:ext>
            </a:extLst>
          </p:cNvPr>
          <p:cNvSpPr>
            <a:spLocks noGrp="1"/>
          </p:cNvSpPr>
          <p:nvPr>
            <p:ph idx="1"/>
          </p:nvPr>
        </p:nvSpPr>
        <p:spPr/>
        <p:txBody>
          <a:bodyPr/>
          <a:lstStyle/>
          <a:p>
            <a:pPr marL="0" indent="0">
              <a:buNone/>
            </a:pPr>
            <a:r>
              <a:rPr lang="es-MX" dirty="0"/>
              <a:t>Resultado escrito de una investigación teórica y/o practica que presenta un proceso de reflexión analítica, fundamentalmente documental donde se teorice en torno a un problema específico relacionado con el ámbito profesional de referencia, que logre profundizar en el conocimiento del tema escogido mediante un análisis crítico que concluya en una toma de posición del autor. Para su análisis es preciso revisar otras fuentes asociadas al tema de investigación que les permitirá demostrar su hipótesis</a:t>
            </a:r>
          </a:p>
        </p:txBody>
      </p:sp>
      <p:sp>
        <p:nvSpPr>
          <p:cNvPr id="4" name="Marcador de fecha 3">
            <a:extLst>
              <a:ext uri="{FF2B5EF4-FFF2-40B4-BE49-F238E27FC236}">
                <a16:creationId xmlns:a16="http://schemas.microsoft.com/office/drawing/2014/main" id="{8E5B9435-E85A-4944-A40A-2FC6B2AAF355}"/>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5" name="Marcador de pie de página 4">
            <a:extLst>
              <a:ext uri="{FF2B5EF4-FFF2-40B4-BE49-F238E27FC236}">
                <a16:creationId xmlns:a16="http://schemas.microsoft.com/office/drawing/2014/main" id="{13A7E76A-72CF-4ADC-BBFB-130D1F526F1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E8DB78B-0185-4416-AA0A-149F2424EDE4}"/>
              </a:ext>
            </a:extLst>
          </p:cNvPr>
          <p:cNvSpPr>
            <a:spLocks noGrp="1"/>
          </p:cNvSpPr>
          <p:nvPr>
            <p:ph type="sldNum" sz="quarter" idx="12"/>
          </p:nvPr>
        </p:nvSpPr>
        <p:spPr/>
        <p:txBody>
          <a:bodyPr/>
          <a:lstStyle/>
          <a:p>
            <a:fld id="{6B241798-35E7-4841-8521-725405EA8BA3}" type="slidenum">
              <a:rPr lang="es-MX" smtClean="0"/>
              <a:t>15</a:t>
            </a:fld>
            <a:endParaRPr lang="es-MX"/>
          </a:p>
        </p:txBody>
      </p:sp>
    </p:spTree>
    <p:extLst>
      <p:ext uri="{BB962C8B-B14F-4D97-AF65-F5344CB8AC3E}">
        <p14:creationId xmlns:p14="http://schemas.microsoft.com/office/powerpoint/2010/main" val="424774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0AD7D9-B322-4408-A178-FBAC21BC61A4}"/>
              </a:ext>
            </a:extLst>
          </p:cNvPr>
          <p:cNvSpPr>
            <a:spLocks noGrp="1"/>
          </p:cNvSpPr>
          <p:nvPr>
            <p:ph type="title"/>
          </p:nvPr>
        </p:nvSpPr>
        <p:spPr/>
        <p:txBody>
          <a:bodyPr/>
          <a:lstStyle/>
          <a:p>
            <a:r>
              <a:rPr lang="es-MX" dirty="0"/>
              <a:t>Protocolo de investigación Tesina</a:t>
            </a:r>
          </a:p>
        </p:txBody>
      </p:sp>
      <p:sp>
        <p:nvSpPr>
          <p:cNvPr id="3" name="Marcador de contenido 2">
            <a:extLst>
              <a:ext uri="{FF2B5EF4-FFF2-40B4-BE49-F238E27FC236}">
                <a16:creationId xmlns:a16="http://schemas.microsoft.com/office/drawing/2014/main" id="{C7A47943-7F18-4AA0-9629-5DD023847A59}"/>
              </a:ext>
            </a:extLst>
          </p:cNvPr>
          <p:cNvSpPr>
            <a:spLocks noGrp="1"/>
          </p:cNvSpPr>
          <p:nvPr>
            <p:ph idx="1"/>
          </p:nvPr>
        </p:nvSpPr>
        <p:spPr>
          <a:xfrm>
            <a:off x="952380" y="1322773"/>
            <a:ext cx="10401420" cy="5214552"/>
          </a:xfrm>
        </p:spPr>
        <p:txBody>
          <a:bodyPr>
            <a:normAutofit fontScale="62500" lnSpcReduction="20000"/>
          </a:bodyPr>
          <a:lstStyle/>
          <a:p>
            <a:pPr marL="0" indent="0">
              <a:buNone/>
            </a:pPr>
            <a:r>
              <a:rPr lang="es-ES" dirty="0"/>
              <a:t>I.	Tema (título del trabajo)</a:t>
            </a:r>
          </a:p>
          <a:p>
            <a:pPr marL="571500" indent="-571500">
              <a:buAutoNum type="romanUcPeriod" startAt="2"/>
            </a:pPr>
            <a:r>
              <a:rPr lang="es-ES" dirty="0"/>
              <a:t>CA y LGAC que impacta LGAC</a:t>
            </a:r>
          </a:p>
          <a:p>
            <a:pPr marL="0" indent="0">
              <a:buNone/>
            </a:pPr>
            <a:r>
              <a:rPr lang="es-ES" dirty="0"/>
              <a:t>Justificación</a:t>
            </a:r>
          </a:p>
          <a:p>
            <a:pPr marL="0" indent="0">
              <a:buNone/>
            </a:pPr>
            <a:r>
              <a:rPr lang="es-ES" dirty="0"/>
              <a:t>IV.	Estado del Arte (Breve descripción de la literatura revisada)</a:t>
            </a:r>
          </a:p>
          <a:p>
            <a:pPr lvl="2"/>
            <a:r>
              <a:rPr lang="es-ES" sz="2300" dirty="0"/>
              <a:t>Antecedentes</a:t>
            </a:r>
          </a:p>
          <a:p>
            <a:pPr lvl="2"/>
            <a:r>
              <a:rPr lang="es-ES" sz="2300" dirty="0"/>
              <a:t>Marco teórico - conceptual</a:t>
            </a:r>
          </a:p>
          <a:p>
            <a:pPr lvl="2"/>
            <a:r>
              <a:rPr lang="es-ES" sz="2300" dirty="0"/>
              <a:t>Marco referencia (contextual) </a:t>
            </a:r>
          </a:p>
          <a:p>
            <a:pPr marL="571500" indent="-571500">
              <a:buAutoNum type="romanUcPeriod" startAt="5"/>
            </a:pPr>
            <a:r>
              <a:rPr lang="es-ES" dirty="0"/>
              <a:t>Planteamiento del problema</a:t>
            </a:r>
          </a:p>
          <a:p>
            <a:pPr lvl="2"/>
            <a:r>
              <a:rPr lang="es-ES" dirty="0"/>
              <a:t>Pregunta de investigación</a:t>
            </a:r>
          </a:p>
          <a:p>
            <a:pPr marL="0" indent="0">
              <a:buNone/>
            </a:pPr>
            <a:r>
              <a:rPr lang="es-ES" dirty="0"/>
              <a:t>VI.     Objeto de estudio (¿Qué se va a estudiar?)</a:t>
            </a:r>
          </a:p>
          <a:p>
            <a:pPr marL="0" indent="0">
              <a:buNone/>
            </a:pPr>
            <a:r>
              <a:rPr lang="es-ES" dirty="0"/>
              <a:t>VII.    Sujeto de estudio (¿A quién se va a estudiar?)</a:t>
            </a:r>
          </a:p>
          <a:p>
            <a:pPr marL="0" indent="0">
              <a:buNone/>
            </a:pPr>
            <a:r>
              <a:rPr lang="es-ES" dirty="0"/>
              <a:t>VIII.     Objetivos de la investigación</a:t>
            </a:r>
          </a:p>
          <a:p>
            <a:pPr lvl="2"/>
            <a:r>
              <a:rPr lang="es-ES" sz="2300" dirty="0"/>
              <a:t>General</a:t>
            </a:r>
          </a:p>
          <a:p>
            <a:pPr lvl="2"/>
            <a:r>
              <a:rPr lang="es-ES" sz="2300" dirty="0"/>
              <a:t>Específicos</a:t>
            </a:r>
            <a:endParaRPr lang="es-ES" dirty="0"/>
          </a:p>
          <a:p>
            <a:pPr marL="0" indent="0">
              <a:buNone/>
            </a:pPr>
            <a:r>
              <a:rPr lang="es-ES" dirty="0"/>
              <a:t>IX     Hipótesis de investigación</a:t>
            </a:r>
          </a:p>
          <a:p>
            <a:pPr marL="571500" indent="-571500">
              <a:buAutoNum type="romanUcPeriod" startAt="10"/>
            </a:pPr>
            <a:r>
              <a:rPr lang="es-ES" dirty="0"/>
              <a:t>Técnicas y procedimientos:</a:t>
            </a:r>
          </a:p>
          <a:p>
            <a:pPr lvl="2"/>
            <a:r>
              <a:rPr lang="es-MX" sz="2300" dirty="0"/>
              <a:t>Recopilación de la información documental:</a:t>
            </a:r>
          </a:p>
          <a:p>
            <a:pPr lvl="2"/>
            <a:r>
              <a:rPr lang="es-MX" sz="2300" dirty="0"/>
              <a:t>Procesamiento y análisis de la información documental</a:t>
            </a:r>
          </a:p>
        </p:txBody>
      </p:sp>
      <p:sp>
        <p:nvSpPr>
          <p:cNvPr id="4" name="Marcador de fecha 3">
            <a:extLst>
              <a:ext uri="{FF2B5EF4-FFF2-40B4-BE49-F238E27FC236}">
                <a16:creationId xmlns:a16="http://schemas.microsoft.com/office/drawing/2014/main" id="{DE8DA9F5-8660-4E97-8ECF-6F44F2F3E39B}"/>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6" name="Marcador de número de diapositiva 5">
            <a:extLst>
              <a:ext uri="{FF2B5EF4-FFF2-40B4-BE49-F238E27FC236}">
                <a16:creationId xmlns:a16="http://schemas.microsoft.com/office/drawing/2014/main" id="{65573432-BA99-49DA-851F-EA296A7C068E}"/>
              </a:ext>
            </a:extLst>
          </p:cNvPr>
          <p:cNvSpPr>
            <a:spLocks noGrp="1"/>
          </p:cNvSpPr>
          <p:nvPr>
            <p:ph type="sldNum" sz="quarter" idx="12"/>
          </p:nvPr>
        </p:nvSpPr>
        <p:spPr/>
        <p:txBody>
          <a:bodyPr/>
          <a:lstStyle/>
          <a:p>
            <a:fld id="{6B241798-35E7-4841-8521-725405EA8BA3}" type="slidenum">
              <a:rPr lang="es-MX" smtClean="0"/>
              <a:t>16</a:t>
            </a:fld>
            <a:endParaRPr lang="es-MX"/>
          </a:p>
        </p:txBody>
      </p:sp>
    </p:spTree>
    <p:extLst>
      <p:ext uri="{BB962C8B-B14F-4D97-AF65-F5344CB8AC3E}">
        <p14:creationId xmlns:p14="http://schemas.microsoft.com/office/powerpoint/2010/main" val="3772957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0AD7D9-B322-4408-A178-FBAC21BC61A4}"/>
              </a:ext>
            </a:extLst>
          </p:cNvPr>
          <p:cNvSpPr>
            <a:spLocks noGrp="1"/>
          </p:cNvSpPr>
          <p:nvPr>
            <p:ph type="title"/>
          </p:nvPr>
        </p:nvSpPr>
        <p:spPr>
          <a:xfrm>
            <a:off x="952380" y="134242"/>
            <a:ext cx="10401419" cy="1224041"/>
          </a:xfrm>
        </p:spPr>
        <p:txBody>
          <a:bodyPr/>
          <a:lstStyle/>
          <a:p>
            <a:r>
              <a:rPr lang="es-MX" b="1" dirty="0"/>
              <a:t>Protocolo de investigación</a:t>
            </a:r>
          </a:p>
        </p:txBody>
      </p:sp>
      <p:sp>
        <p:nvSpPr>
          <p:cNvPr id="3" name="Marcador de contenido 2">
            <a:extLst>
              <a:ext uri="{FF2B5EF4-FFF2-40B4-BE49-F238E27FC236}">
                <a16:creationId xmlns:a16="http://schemas.microsoft.com/office/drawing/2014/main" id="{C7A47943-7F18-4AA0-9629-5DD023847A59}"/>
              </a:ext>
            </a:extLst>
          </p:cNvPr>
          <p:cNvSpPr>
            <a:spLocks noGrp="1"/>
          </p:cNvSpPr>
          <p:nvPr>
            <p:ph idx="1"/>
          </p:nvPr>
        </p:nvSpPr>
        <p:spPr>
          <a:xfrm>
            <a:off x="952380" y="1553591"/>
            <a:ext cx="10401420" cy="4687411"/>
          </a:xfrm>
        </p:spPr>
        <p:txBody>
          <a:bodyPr>
            <a:normAutofit/>
          </a:bodyPr>
          <a:lstStyle/>
          <a:p>
            <a:pPr marL="0" indent="0">
              <a:buNone/>
            </a:pPr>
            <a:r>
              <a:rPr lang="es-ES" sz="2200" dirty="0"/>
              <a:t>XI    </a:t>
            </a:r>
            <a:r>
              <a:rPr lang="es-MX" sz="2400" dirty="0"/>
              <a:t>Limitaciones del Estudio</a:t>
            </a:r>
          </a:p>
          <a:p>
            <a:pPr marL="0" indent="0">
              <a:buNone/>
            </a:pPr>
            <a:r>
              <a:rPr lang="es-MX" sz="2400" dirty="0"/>
              <a:t>XII   </a:t>
            </a:r>
            <a:r>
              <a:rPr lang="es-ES" sz="2200" dirty="0"/>
              <a:t>Capitulado o índice tentativo</a:t>
            </a:r>
          </a:p>
          <a:p>
            <a:pPr marL="0" indent="0">
              <a:buNone/>
            </a:pPr>
            <a:r>
              <a:rPr lang="es-ES" sz="2200" dirty="0"/>
              <a:t>XIII	Calendarización (cronograma)</a:t>
            </a:r>
          </a:p>
          <a:p>
            <a:pPr marL="0" indent="0">
              <a:buNone/>
            </a:pPr>
            <a:r>
              <a:rPr lang="es-ES" sz="2200" dirty="0"/>
              <a:t>XIV.	Fuentes consultadas (básica y complementaria). Citado y referencias APA 6ta. Edición</a:t>
            </a:r>
          </a:p>
          <a:p>
            <a:pPr marL="0" indent="0">
              <a:buNone/>
            </a:pPr>
            <a:endParaRPr lang="es-ES" dirty="0"/>
          </a:p>
        </p:txBody>
      </p:sp>
      <p:sp>
        <p:nvSpPr>
          <p:cNvPr id="4" name="Marcador de fecha 3">
            <a:extLst>
              <a:ext uri="{FF2B5EF4-FFF2-40B4-BE49-F238E27FC236}">
                <a16:creationId xmlns:a16="http://schemas.microsoft.com/office/drawing/2014/main" id="{DE8DA9F5-8660-4E97-8ECF-6F44F2F3E39B}"/>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6" name="Marcador de número de diapositiva 5">
            <a:extLst>
              <a:ext uri="{FF2B5EF4-FFF2-40B4-BE49-F238E27FC236}">
                <a16:creationId xmlns:a16="http://schemas.microsoft.com/office/drawing/2014/main" id="{65573432-BA99-49DA-851F-EA296A7C068E}"/>
              </a:ext>
            </a:extLst>
          </p:cNvPr>
          <p:cNvSpPr>
            <a:spLocks noGrp="1"/>
          </p:cNvSpPr>
          <p:nvPr>
            <p:ph type="sldNum" sz="quarter" idx="12"/>
          </p:nvPr>
        </p:nvSpPr>
        <p:spPr/>
        <p:txBody>
          <a:bodyPr/>
          <a:lstStyle/>
          <a:p>
            <a:fld id="{6B241798-35E7-4841-8521-725405EA8BA3}" type="slidenum">
              <a:rPr lang="es-MX" smtClean="0"/>
              <a:t>17</a:t>
            </a:fld>
            <a:endParaRPr lang="es-MX"/>
          </a:p>
        </p:txBody>
      </p:sp>
    </p:spTree>
    <p:extLst>
      <p:ext uri="{BB962C8B-B14F-4D97-AF65-F5344CB8AC3E}">
        <p14:creationId xmlns:p14="http://schemas.microsoft.com/office/powerpoint/2010/main" val="4169821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D25EF1-3CFA-47F3-9943-4F2BF1FDCAEB}"/>
              </a:ext>
            </a:extLst>
          </p:cNvPr>
          <p:cNvSpPr>
            <a:spLocks noGrp="1"/>
          </p:cNvSpPr>
          <p:nvPr>
            <p:ph type="title"/>
          </p:nvPr>
        </p:nvSpPr>
        <p:spPr/>
        <p:txBody>
          <a:bodyPr/>
          <a:lstStyle/>
          <a:p>
            <a:r>
              <a:rPr lang="es-MX" b="1" dirty="0"/>
              <a:t>Monografía</a:t>
            </a:r>
          </a:p>
        </p:txBody>
      </p:sp>
      <p:sp>
        <p:nvSpPr>
          <p:cNvPr id="3" name="Marcador de contenido 2">
            <a:extLst>
              <a:ext uri="{FF2B5EF4-FFF2-40B4-BE49-F238E27FC236}">
                <a16:creationId xmlns:a16="http://schemas.microsoft.com/office/drawing/2014/main" id="{AE3FC1A0-4D32-4BF1-9A56-3221F11FE6AC}"/>
              </a:ext>
            </a:extLst>
          </p:cNvPr>
          <p:cNvSpPr>
            <a:spLocks noGrp="1"/>
          </p:cNvSpPr>
          <p:nvPr>
            <p:ph idx="1"/>
          </p:nvPr>
        </p:nvSpPr>
        <p:spPr>
          <a:xfrm>
            <a:off x="952380" y="1376039"/>
            <a:ext cx="10401420" cy="4800924"/>
          </a:xfrm>
        </p:spPr>
        <p:txBody>
          <a:bodyPr>
            <a:normAutofit fontScale="92500" lnSpcReduction="10000"/>
          </a:bodyPr>
          <a:lstStyle/>
          <a:p>
            <a:pPr marL="0" indent="0">
              <a:buNone/>
            </a:pPr>
            <a:r>
              <a:rPr lang="es-MX" dirty="0"/>
              <a:t>Consistente en el estudio y descripción exhaustiva de un tema específico cuyo tratamiento será con rigor metodológico. Es el resultado escrito de un proceso de consulta, recopilación, investigación y comparación, donde se concretiza un tema específico con la profesión, el cual debe ser descrito con la profundidad necesaria para fundamentar conclusiones.</a:t>
            </a:r>
          </a:p>
          <a:p>
            <a:pPr marL="0" indent="0">
              <a:buNone/>
            </a:pPr>
            <a:r>
              <a:rPr lang="es-MX" dirty="0"/>
              <a:t>Se trata de una investigación donde se pretende llegar a describir un objeto de estudio basado exclusivamente en documentos (libros, revistas, periódicos tanto físicos como electrónicos, cintas, etc.), en este tipo de trabajo, no establecemos hipótesis pues no nos interesa probar nada.</a:t>
            </a:r>
          </a:p>
          <a:p>
            <a:pPr marL="0" indent="0">
              <a:buNone/>
            </a:pPr>
            <a:r>
              <a:rPr lang="es-MX" dirty="0"/>
              <a:t>La validez y la confiabilidad de la información que manejemos estará basada exclusivamente en las fuentes documentales en las que nos basemos.</a:t>
            </a:r>
          </a:p>
          <a:p>
            <a:pPr marL="0" indent="0">
              <a:buNone/>
            </a:pPr>
            <a:endParaRPr lang="es-MX" dirty="0"/>
          </a:p>
        </p:txBody>
      </p:sp>
      <p:sp>
        <p:nvSpPr>
          <p:cNvPr id="4" name="Marcador de fecha 3">
            <a:extLst>
              <a:ext uri="{FF2B5EF4-FFF2-40B4-BE49-F238E27FC236}">
                <a16:creationId xmlns:a16="http://schemas.microsoft.com/office/drawing/2014/main" id="{7C76D30D-480D-4285-83A5-4BB2E00024E5}"/>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6" name="Marcador de número de diapositiva 5">
            <a:extLst>
              <a:ext uri="{FF2B5EF4-FFF2-40B4-BE49-F238E27FC236}">
                <a16:creationId xmlns:a16="http://schemas.microsoft.com/office/drawing/2014/main" id="{C73F94D6-4CEB-465E-B78B-5E88B3C48D71}"/>
              </a:ext>
            </a:extLst>
          </p:cNvPr>
          <p:cNvSpPr>
            <a:spLocks noGrp="1"/>
          </p:cNvSpPr>
          <p:nvPr>
            <p:ph type="sldNum" sz="quarter" idx="12"/>
          </p:nvPr>
        </p:nvSpPr>
        <p:spPr/>
        <p:txBody>
          <a:bodyPr/>
          <a:lstStyle/>
          <a:p>
            <a:fld id="{6B241798-35E7-4841-8521-725405EA8BA3}" type="slidenum">
              <a:rPr lang="es-MX" smtClean="0"/>
              <a:t>18</a:t>
            </a:fld>
            <a:endParaRPr lang="es-MX"/>
          </a:p>
        </p:txBody>
      </p:sp>
    </p:spTree>
    <p:extLst>
      <p:ext uri="{BB962C8B-B14F-4D97-AF65-F5344CB8AC3E}">
        <p14:creationId xmlns:p14="http://schemas.microsoft.com/office/powerpoint/2010/main" val="2319283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0AD7D9-B322-4408-A178-FBAC21BC61A4}"/>
              </a:ext>
            </a:extLst>
          </p:cNvPr>
          <p:cNvSpPr>
            <a:spLocks noGrp="1"/>
          </p:cNvSpPr>
          <p:nvPr>
            <p:ph type="title"/>
          </p:nvPr>
        </p:nvSpPr>
        <p:spPr/>
        <p:txBody>
          <a:bodyPr/>
          <a:lstStyle/>
          <a:p>
            <a:r>
              <a:rPr lang="es-MX" dirty="0"/>
              <a:t>Agenda de Procedimientos</a:t>
            </a:r>
          </a:p>
        </p:txBody>
      </p:sp>
      <p:sp>
        <p:nvSpPr>
          <p:cNvPr id="3" name="Marcador de contenido 2">
            <a:extLst>
              <a:ext uri="{FF2B5EF4-FFF2-40B4-BE49-F238E27FC236}">
                <a16:creationId xmlns:a16="http://schemas.microsoft.com/office/drawing/2014/main" id="{C7A47943-7F18-4AA0-9629-5DD023847A59}"/>
              </a:ext>
            </a:extLst>
          </p:cNvPr>
          <p:cNvSpPr>
            <a:spLocks noGrp="1"/>
          </p:cNvSpPr>
          <p:nvPr>
            <p:ph idx="1"/>
          </p:nvPr>
        </p:nvSpPr>
        <p:spPr>
          <a:xfrm>
            <a:off x="952380" y="1322773"/>
            <a:ext cx="10401420" cy="5214552"/>
          </a:xfrm>
        </p:spPr>
        <p:txBody>
          <a:bodyPr>
            <a:normAutofit fontScale="85000" lnSpcReduction="20000"/>
          </a:bodyPr>
          <a:lstStyle/>
          <a:p>
            <a:pPr marL="0" indent="0">
              <a:buNone/>
            </a:pPr>
            <a:r>
              <a:rPr lang="es-ES" sz="3100" dirty="0"/>
              <a:t>I.	Tema (título del trabajo)</a:t>
            </a:r>
          </a:p>
          <a:p>
            <a:pPr marL="0" indent="0">
              <a:buNone/>
            </a:pPr>
            <a:r>
              <a:rPr lang="es-ES" sz="3100" dirty="0"/>
              <a:t>II.	CA y LGAC que impacta </a:t>
            </a:r>
          </a:p>
          <a:p>
            <a:pPr marL="0" indent="0">
              <a:buNone/>
            </a:pPr>
            <a:r>
              <a:rPr lang="es-ES" sz="3100" dirty="0"/>
              <a:t>III. 	Justificación mencionando la vinculación y/o/ pertinencia para el CA y LGAC</a:t>
            </a:r>
          </a:p>
          <a:p>
            <a:pPr marL="571500" indent="-571500">
              <a:buAutoNum type="romanUcPeriod" startAt="4"/>
            </a:pPr>
            <a:r>
              <a:rPr lang="es-ES" sz="3100" dirty="0"/>
              <a:t>   Estado del Arte</a:t>
            </a:r>
          </a:p>
          <a:p>
            <a:pPr lvl="2"/>
            <a:r>
              <a:rPr lang="es-ES" sz="2300" dirty="0"/>
              <a:t>Antecedentes</a:t>
            </a:r>
          </a:p>
          <a:p>
            <a:pPr lvl="2"/>
            <a:r>
              <a:rPr lang="es-MX" sz="2300" dirty="0"/>
              <a:t>Delimitación del tema de estudio.</a:t>
            </a:r>
            <a:endParaRPr lang="es-ES" sz="2300" dirty="0"/>
          </a:p>
          <a:p>
            <a:pPr marL="0" indent="0">
              <a:buNone/>
            </a:pPr>
            <a:r>
              <a:rPr lang="es-ES" dirty="0"/>
              <a:t>V. 	Objetivos de la investigación</a:t>
            </a:r>
          </a:p>
          <a:p>
            <a:pPr lvl="2"/>
            <a:r>
              <a:rPr lang="es-ES" sz="2900" dirty="0"/>
              <a:t>General y Específicos</a:t>
            </a:r>
            <a:endParaRPr lang="es-ES" sz="2300" dirty="0"/>
          </a:p>
          <a:p>
            <a:pPr marL="0" indent="0">
              <a:buNone/>
            </a:pPr>
            <a:r>
              <a:rPr lang="es-ES" dirty="0"/>
              <a:t>VI.       Capitulado o índice</a:t>
            </a:r>
            <a:endParaRPr lang="es-ES" sz="2000" dirty="0"/>
          </a:p>
          <a:p>
            <a:pPr marL="0" indent="0">
              <a:buNone/>
            </a:pPr>
            <a:r>
              <a:rPr lang="es-ES" dirty="0"/>
              <a:t>VII.</a:t>
            </a:r>
            <a:r>
              <a:rPr lang="es-ES" sz="2000" dirty="0"/>
              <a:t>          </a:t>
            </a:r>
            <a:r>
              <a:rPr lang="es-MX" sz="2900" dirty="0"/>
              <a:t>Agenda de trabajo, calendarización (cronograma).</a:t>
            </a:r>
          </a:p>
          <a:p>
            <a:pPr marL="0" indent="0">
              <a:buNone/>
            </a:pPr>
            <a:r>
              <a:rPr lang="es-ES" dirty="0"/>
              <a:t>VIII.	</a:t>
            </a:r>
            <a:r>
              <a:rPr lang="es-MX" dirty="0"/>
              <a:t>Fuentes de consulta y otras fuentes. Citado y referencias APA 6ta. edición </a:t>
            </a:r>
          </a:p>
          <a:p>
            <a:pPr marL="0" indent="0">
              <a:buNone/>
            </a:pPr>
            <a:r>
              <a:rPr lang="es-MX" dirty="0"/>
              <a:t>	</a:t>
            </a:r>
          </a:p>
        </p:txBody>
      </p:sp>
      <p:sp>
        <p:nvSpPr>
          <p:cNvPr id="4" name="Marcador de fecha 3">
            <a:extLst>
              <a:ext uri="{FF2B5EF4-FFF2-40B4-BE49-F238E27FC236}">
                <a16:creationId xmlns:a16="http://schemas.microsoft.com/office/drawing/2014/main" id="{DE8DA9F5-8660-4E97-8ECF-6F44F2F3E39B}"/>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6" name="Marcador de número de diapositiva 5">
            <a:extLst>
              <a:ext uri="{FF2B5EF4-FFF2-40B4-BE49-F238E27FC236}">
                <a16:creationId xmlns:a16="http://schemas.microsoft.com/office/drawing/2014/main" id="{65573432-BA99-49DA-851F-EA296A7C068E}"/>
              </a:ext>
            </a:extLst>
          </p:cNvPr>
          <p:cNvSpPr>
            <a:spLocks noGrp="1"/>
          </p:cNvSpPr>
          <p:nvPr>
            <p:ph type="sldNum" sz="quarter" idx="12"/>
          </p:nvPr>
        </p:nvSpPr>
        <p:spPr/>
        <p:txBody>
          <a:bodyPr/>
          <a:lstStyle/>
          <a:p>
            <a:fld id="{6B241798-35E7-4841-8521-725405EA8BA3}" type="slidenum">
              <a:rPr lang="es-MX" smtClean="0"/>
              <a:t>19</a:t>
            </a:fld>
            <a:endParaRPr lang="es-MX"/>
          </a:p>
        </p:txBody>
      </p:sp>
    </p:spTree>
    <p:extLst>
      <p:ext uri="{BB962C8B-B14F-4D97-AF65-F5344CB8AC3E}">
        <p14:creationId xmlns:p14="http://schemas.microsoft.com/office/powerpoint/2010/main" val="3846741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D3E53C-2F0D-4C4B-BCD5-9E99CA475ABC}"/>
              </a:ext>
            </a:extLst>
          </p:cNvPr>
          <p:cNvSpPr>
            <a:spLocks noGrp="1"/>
          </p:cNvSpPr>
          <p:nvPr>
            <p:ph type="title"/>
          </p:nvPr>
        </p:nvSpPr>
        <p:spPr/>
        <p:txBody>
          <a:bodyPr/>
          <a:lstStyle/>
          <a:p>
            <a:r>
              <a:rPr lang="es-MX" b="1" dirty="0"/>
              <a:t>Introducción</a:t>
            </a:r>
          </a:p>
        </p:txBody>
      </p:sp>
      <p:sp>
        <p:nvSpPr>
          <p:cNvPr id="3" name="Marcador de contenido 2">
            <a:extLst>
              <a:ext uri="{FF2B5EF4-FFF2-40B4-BE49-F238E27FC236}">
                <a16:creationId xmlns:a16="http://schemas.microsoft.com/office/drawing/2014/main" id="{AB1BAF7C-141B-41C7-9580-91F96DC93B11}"/>
              </a:ext>
            </a:extLst>
          </p:cNvPr>
          <p:cNvSpPr>
            <a:spLocks noGrp="1"/>
          </p:cNvSpPr>
          <p:nvPr>
            <p:ph idx="1"/>
          </p:nvPr>
        </p:nvSpPr>
        <p:spPr/>
        <p:txBody>
          <a:bodyPr/>
          <a:lstStyle/>
          <a:p>
            <a:pPr marL="0" indent="0">
              <a:buNone/>
            </a:pPr>
            <a:r>
              <a:rPr lang="es-ES" dirty="0"/>
              <a:t>La investigación científica es una de las funciones sustantivas de la Universidad Veracruzana, al respecto la Facultad de Contaduría  de la Región Veracruz cuenta con un Cuerpo Académico (CA) denominado Entorno Económico, Educativo y Sustentable de las Organizaciones en el que se cultiva una Línea de Generación y  Aplicación del Conocimiento (LGAC):</a:t>
            </a:r>
          </a:p>
          <a:p>
            <a:pPr marL="0" indent="0">
              <a:buNone/>
            </a:pPr>
            <a:r>
              <a:rPr lang="es-MX" dirty="0"/>
              <a:t>Contexto Empresarial, Educación y Desarrollo Económico</a:t>
            </a:r>
          </a:p>
          <a:p>
            <a:pPr marL="0" indent="0">
              <a:buNone/>
            </a:pPr>
            <a:r>
              <a:rPr lang="es-MX" dirty="0">
                <a:hlinkClick r:id="rId2"/>
              </a:rPr>
              <a:t>https://www.uv.mx/veracruz/contaduria/investigacion/cuerpo-academico/</a:t>
            </a:r>
            <a:r>
              <a:rPr lang="es-MX" dirty="0"/>
              <a:t> </a:t>
            </a:r>
          </a:p>
        </p:txBody>
      </p:sp>
      <p:sp>
        <p:nvSpPr>
          <p:cNvPr id="4" name="Marcador de fecha 3">
            <a:extLst>
              <a:ext uri="{FF2B5EF4-FFF2-40B4-BE49-F238E27FC236}">
                <a16:creationId xmlns:a16="http://schemas.microsoft.com/office/drawing/2014/main" id="{7B02C97D-3640-466E-8247-BB27C10FA3F8}"/>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6" name="Marcador de número de diapositiva 5">
            <a:extLst>
              <a:ext uri="{FF2B5EF4-FFF2-40B4-BE49-F238E27FC236}">
                <a16:creationId xmlns:a16="http://schemas.microsoft.com/office/drawing/2014/main" id="{2A26D1E5-6D1A-4069-96D3-C82650220B8D}"/>
              </a:ext>
            </a:extLst>
          </p:cNvPr>
          <p:cNvSpPr>
            <a:spLocks noGrp="1"/>
          </p:cNvSpPr>
          <p:nvPr>
            <p:ph type="sldNum" sz="quarter" idx="12"/>
          </p:nvPr>
        </p:nvSpPr>
        <p:spPr/>
        <p:txBody>
          <a:bodyPr/>
          <a:lstStyle/>
          <a:p>
            <a:fld id="{6B241798-35E7-4841-8521-725405EA8BA3}" type="slidenum">
              <a:rPr lang="es-MX" smtClean="0"/>
              <a:t>2</a:t>
            </a:fld>
            <a:endParaRPr lang="es-MX"/>
          </a:p>
        </p:txBody>
      </p:sp>
    </p:spTree>
    <p:extLst>
      <p:ext uri="{BB962C8B-B14F-4D97-AF65-F5344CB8AC3E}">
        <p14:creationId xmlns:p14="http://schemas.microsoft.com/office/powerpoint/2010/main" val="3264159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Repositorio de Base de Datos Libre</a:t>
            </a:r>
          </a:p>
        </p:txBody>
      </p:sp>
      <p:sp>
        <p:nvSpPr>
          <p:cNvPr id="3" name="Marcador de texto 2"/>
          <p:cNvSpPr>
            <a:spLocks noGrp="1"/>
          </p:cNvSpPr>
          <p:nvPr>
            <p:ph type="body" idx="1"/>
          </p:nvPr>
        </p:nvSpPr>
        <p:spPr/>
        <p:txBody>
          <a:bodyPr/>
          <a:lstStyle/>
          <a:p>
            <a:pPr algn="ctr"/>
            <a:r>
              <a:rPr lang="es-MX" dirty="0">
                <a:hlinkClick r:id="rId2"/>
              </a:rPr>
              <a:t>Multidisciplinaria Libre</a:t>
            </a:r>
            <a:endParaRPr lang="es-MX" dirty="0"/>
          </a:p>
        </p:txBody>
      </p:sp>
      <p:sp>
        <p:nvSpPr>
          <p:cNvPr id="4" name="Marcador de fecha 3"/>
          <p:cNvSpPr>
            <a:spLocks noGrp="1"/>
          </p:cNvSpPr>
          <p:nvPr>
            <p:ph type="dt" sz="half" idx="10"/>
          </p:nvPr>
        </p:nvSpPr>
        <p:spPr/>
        <p:txBody>
          <a:bodyPr/>
          <a:lstStyle/>
          <a:p>
            <a:fld id="{78ABC82F-9DEE-411D-BA65-6B1AF363F096}" type="datetime1">
              <a:rPr lang="es-MX" smtClean="0"/>
              <a:pPr/>
              <a:t>04/09/2021</a:t>
            </a:fld>
            <a:endParaRPr lang="es-MX" dirty="0"/>
          </a:p>
        </p:txBody>
      </p:sp>
      <p:sp>
        <p:nvSpPr>
          <p:cNvPr id="5" name="Marcador de pie de página 4"/>
          <p:cNvSpPr>
            <a:spLocks noGrp="1"/>
          </p:cNvSpPr>
          <p:nvPr>
            <p:ph type="ftr" sz="quarter" idx="11"/>
          </p:nvPr>
        </p:nvSpPr>
        <p:spPr/>
        <p:txBody>
          <a:bodyPr/>
          <a:lstStyle/>
          <a:p>
            <a:endParaRPr lang="es-MX" dirty="0"/>
          </a:p>
        </p:txBody>
      </p:sp>
      <p:sp>
        <p:nvSpPr>
          <p:cNvPr id="6" name="Marcador de número de diapositiva 5"/>
          <p:cNvSpPr>
            <a:spLocks noGrp="1"/>
          </p:cNvSpPr>
          <p:nvPr>
            <p:ph type="sldNum" sz="quarter" idx="12"/>
          </p:nvPr>
        </p:nvSpPr>
        <p:spPr/>
        <p:txBody>
          <a:bodyPr/>
          <a:lstStyle/>
          <a:p>
            <a:fld id="{6B241798-35E7-4841-8521-725405EA8BA3}" type="slidenum">
              <a:rPr lang="es-MX" smtClean="0"/>
              <a:pPr/>
              <a:t>20</a:t>
            </a:fld>
            <a:endParaRPr lang="es-MX" dirty="0"/>
          </a:p>
        </p:txBody>
      </p:sp>
    </p:spTree>
    <p:extLst>
      <p:ext uri="{BB962C8B-B14F-4D97-AF65-F5344CB8AC3E}">
        <p14:creationId xmlns:p14="http://schemas.microsoft.com/office/powerpoint/2010/main" val="272864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D3E53C-2F0D-4C4B-BCD5-9E99CA475ABC}"/>
              </a:ext>
            </a:extLst>
          </p:cNvPr>
          <p:cNvSpPr>
            <a:spLocks noGrp="1"/>
          </p:cNvSpPr>
          <p:nvPr>
            <p:ph type="title"/>
          </p:nvPr>
        </p:nvSpPr>
        <p:spPr/>
        <p:txBody>
          <a:bodyPr/>
          <a:lstStyle/>
          <a:p>
            <a:r>
              <a:rPr lang="es-MX" b="1" dirty="0"/>
              <a:t>Contexto Empresarial, Educación y Desarrollo Económico</a:t>
            </a:r>
          </a:p>
        </p:txBody>
      </p:sp>
      <p:sp>
        <p:nvSpPr>
          <p:cNvPr id="3" name="Marcador de contenido 2">
            <a:extLst>
              <a:ext uri="{FF2B5EF4-FFF2-40B4-BE49-F238E27FC236}">
                <a16:creationId xmlns:a16="http://schemas.microsoft.com/office/drawing/2014/main" id="{AB1BAF7C-141B-41C7-9580-91F96DC93B11}"/>
              </a:ext>
            </a:extLst>
          </p:cNvPr>
          <p:cNvSpPr>
            <a:spLocks noGrp="1"/>
          </p:cNvSpPr>
          <p:nvPr>
            <p:ph idx="1"/>
          </p:nvPr>
        </p:nvSpPr>
        <p:spPr>
          <a:xfrm>
            <a:off x="952380" y="1646238"/>
            <a:ext cx="10401420" cy="4710112"/>
          </a:xfrm>
        </p:spPr>
        <p:txBody>
          <a:bodyPr>
            <a:noAutofit/>
          </a:bodyPr>
          <a:lstStyle/>
          <a:p>
            <a:pPr marL="0" indent="0">
              <a:buNone/>
            </a:pPr>
            <a:r>
              <a:rPr lang="es-ES" sz="2700" b="1" dirty="0"/>
              <a:t>Contexto Empresarial</a:t>
            </a:r>
          </a:p>
          <a:p>
            <a:pPr lvl="1"/>
            <a:r>
              <a:rPr lang="es-ES" sz="2300" dirty="0"/>
              <a:t>Financiero</a:t>
            </a:r>
          </a:p>
          <a:p>
            <a:pPr lvl="1"/>
            <a:r>
              <a:rPr lang="es-ES" sz="2300" dirty="0"/>
              <a:t>Administrativo</a:t>
            </a:r>
          </a:p>
          <a:p>
            <a:pPr lvl="1"/>
            <a:r>
              <a:rPr lang="es-ES" sz="2300" dirty="0"/>
              <a:t>Jurídico – Fiscal</a:t>
            </a:r>
          </a:p>
          <a:p>
            <a:pPr lvl="1"/>
            <a:r>
              <a:rPr lang="es-ES" sz="2300" dirty="0"/>
              <a:t>Tecnológico</a:t>
            </a:r>
          </a:p>
          <a:p>
            <a:pPr lvl="1"/>
            <a:r>
              <a:rPr lang="es-ES" sz="2300" dirty="0"/>
              <a:t>Ético</a:t>
            </a:r>
          </a:p>
          <a:p>
            <a:pPr lvl="1"/>
            <a:r>
              <a:rPr lang="es-ES" sz="2300" dirty="0"/>
              <a:t>Sustentable</a:t>
            </a:r>
          </a:p>
          <a:p>
            <a:pPr marL="0" indent="0">
              <a:buNone/>
            </a:pPr>
            <a:r>
              <a:rPr lang="es-ES" sz="2700" b="1" dirty="0"/>
              <a:t>Educación</a:t>
            </a:r>
          </a:p>
          <a:p>
            <a:pPr lvl="1"/>
            <a:r>
              <a:rPr lang="es-ES" sz="2300" dirty="0"/>
              <a:t>Modelo educativos</a:t>
            </a:r>
          </a:p>
          <a:p>
            <a:pPr lvl="1"/>
            <a:r>
              <a:rPr lang="es-ES" sz="2300" dirty="0"/>
              <a:t>Competencias profesionales</a:t>
            </a:r>
          </a:p>
          <a:p>
            <a:pPr lvl="1"/>
            <a:r>
              <a:rPr lang="es-ES" sz="2300" dirty="0"/>
              <a:t>Calidad</a:t>
            </a:r>
          </a:p>
          <a:p>
            <a:pPr lvl="1"/>
            <a:r>
              <a:rPr lang="es-ES" sz="2300" dirty="0"/>
              <a:t>Políticas Educativas</a:t>
            </a:r>
          </a:p>
        </p:txBody>
      </p:sp>
      <p:sp>
        <p:nvSpPr>
          <p:cNvPr id="4" name="Marcador de fecha 3">
            <a:extLst>
              <a:ext uri="{FF2B5EF4-FFF2-40B4-BE49-F238E27FC236}">
                <a16:creationId xmlns:a16="http://schemas.microsoft.com/office/drawing/2014/main" id="{7B02C97D-3640-466E-8247-BB27C10FA3F8}"/>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6" name="Marcador de número de diapositiva 5">
            <a:extLst>
              <a:ext uri="{FF2B5EF4-FFF2-40B4-BE49-F238E27FC236}">
                <a16:creationId xmlns:a16="http://schemas.microsoft.com/office/drawing/2014/main" id="{2A26D1E5-6D1A-4069-96D3-C82650220B8D}"/>
              </a:ext>
            </a:extLst>
          </p:cNvPr>
          <p:cNvSpPr>
            <a:spLocks noGrp="1"/>
          </p:cNvSpPr>
          <p:nvPr>
            <p:ph type="sldNum" sz="quarter" idx="12"/>
          </p:nvPr>
        </p:nvSpPr>
        <p:spPr/>
        <p:txBody>
          <a:bodyPr/>
          <a:lstStyle/>
          <a:p>
            <a:fld id="{6B241798-35E7-4841-8521-725405EA8BA3}" type="slidenum">
              <a:rPr lang="es-MX" smtClean="0"/>
              <a:t>3</a:t>
            </a:fld>
            <a:endParaRPr lang="es-MX"/>
          </a:p>
        </p:txBody>
      </p:sp>
    </p:spTree>
    <p:extLst>
      <p:ext uri="{BB962C8B-B14F-4D97-AF65-F5344CB8AC3E}">
        <p14:creationId xmlns:p14="http://schemas.microsoft.com/office/powerpoint/2010/main" val="192924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D3E53C-2F0D-4C4B-BCD5-9E99CA475ABC}"/>
              </a:ext>
            </a:extLst>
          </p:cNvPr>
          <p:cNvSpPr>
            <a:spLocks noGrp="1"/>
          </p:cNvSpPr>
          <p:nvPr>
            <p:ph type="title"/>
          </p:nvPr>
        </p:nvSpPr>
        <p:spPr/>
        <p:txBody>
          <a:bodyPr/>
          <a:lstStyle/>
          <a:p>
            <a:r>
              <a:rPr lang="es-MX" b="1" dirty="0"/>
              <a:t>Contexto Empresarial, Educación y Desarrollo Económico</a:t>
            </a:r>
          </a:p>
        </p:txBody>
      </p:sp>
      <p:sp>
        <p:nvSpPr>
          <p:cNvPr id="3" name="Marcador de contenido 2">
            <a:extLst>
              <a:ext uri="{FF2B5EF4-FFF2-40B4-BE49-F238E27FC236}">
                <a16:creationId xmlns:a16="http://schemas.microsoft.com/office/drawing/2014/main" id="{AB1BAF7C-141B-41C7-9580-91F96DC93B11}"/>
              </a:ext>
            </a:extLst>
          </p:cNvPr>
          <p:cNvSpPr>
            <a:spLocks noGrp="1"/>
          </p:cNvSpPr>
          <p:nvPr>
            <p:ph idx="1"/>
          </p:nvPr>
        </p:nvSpPr>
        <p:spPr>
          <a:xfrm>
            <a:off x="952380" y="1646238"/>
            <a:ext cx="10401420" cy="4710112"/>
          </a:xfrm>
        </p:spPr>
        <p:txBody>
          <a:bodyPr>
            <a:noAutofit/>
          </a:bodyPr>
          <a:lstStyle/>
          <a:p>
            <a:pPr marL="0" indent="0">
              <a:buNone/>
            </a:pPr>
            <a:r>
              <a:rPr lang="es-ES" sz="2700" b="1" dirty="0"/>
              <a:t>Desarrollo económico</a:t>
            </a:r>
          </a:p>
          <a:p>
            <a:pPr lvl="1"/>
            <a:r>
              <a:rPr lang="es-MX" sz="2300" dirty="0"/>
              <a:t>Desarrollo Sustentable</a:t>
            </a:r>
          </a:p>
          <a:p>
            <a:pPr lvl="1"/>
            <a:r>
              <a:rPr lang="es-MX" sz="2300" dirty="0"/>
              <a:t>Integración Regional</a:t>
            </a:r>
          </a:p>
          <a:p>
            <a:pPr lvl="1"/>
            <a:r>
              <a:rPr lang="es-MX" sz="2300" dirty="0"/>
              <a:t>Federalismo y Democracia</a:t>
            </a:r>
          </a:p>
          <a:p>
            <a:pPr lvl="1"/>
            <a:r>
              <a:rPr lang="es-MX" sz="2300" dirty="0"/>
              <a:t>Finanzas Públicas</a:t>
            </a:r>
          </a:p>
          <a:p>
            <a:pPr lvl="1"/>
            <a:r>
              <a:rPr lang="es-MX" sz="2300" dirty="0"/>
              <a:t>Innovación y Calidad</a:t>
            </a:r>
          </a:p>
          <a:p>
            <a:pPr lvl="1"/>
            <a:r>
              <a:rPr lang="es-MX" sz="2300" dirty="0"/>
              <a:t>Equidad de Género</a:t>
            </a:r>
          </a:p>
          <a:p>
            <a:pPr lvl="1"/>
            <a:r>
              <a:rPr lang="es-MX" sz="2300" dirty="0"/>
              <a:t>Comercio Exterior</a:t>
            </a:r>
            <a:endParaRPr lang="es-ES" sz="2300" dirty="0"/>
          </a:p>
        </p:txBody>
      </p:sp>
      <p:sp>
        <p:nvSpPr>
          <p:cNvPr id="4" name="Marcador de fecha 3">
            <a:extLst>
              <a:ext uri="{FF2B5EF4-FFF2-40B4-BE49-F238E27FC236}">
                <a16:creationId xmlns:a16="http://schemas.microsoft.com/office/drawing/2014/main" id="{7B02C97D-3640-466E-8247-BB27C10FA3F8}"/>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6" name="Marcador de número de diapositiva 5">
            <a:extLst>
              <a:ext uri="{FF2B5EF4-FFF2-40B4-BE49-F238E27FC236}">
                <a16:creationId xmlns:a16="http://schemas.microsoft.com/office/drawing/2014/main" id="{2A26D1E5-6D1A-4069-96D3-C82650220B8D}"/>
              </a:ext>
            </a:extLst>
          </p:cNvPr>
          <p:cNvSpPr>
            <a:spLocks noGrp="1"/>
          </p:cNvSpPr>
          <p:nvPr>
            <p:ph type="sldNum" sz="quarter" idx="12"/>
          </p:nvPr>
        </p:nvSpPr>
        <p:spPr/>
        <p:txBody>
          <a:bodyPr/>
          <a:lstStyle/>
          <a:p>
            <a:fld id="{6B241798-35E7-4841-8521-725405EA8BA3}" type="slidenum">
              <a:rPr lang="es-MX" smtClean="0"/>
              <a:t>4</a:t>
            </a:fld>
            <a:endParaRPr lang="es-MX"/>
          </a:p>
        </p:txBody>
      </p:sp>
    </p:spTree>
    <p:extLst>
      <p:ext uri="{BB962C8B-B14F-4D97-AF65-F5344CB8AC3E}">
        <p14:creationId xmlns:p14="http://schemas.microsoft.com/office/powerpoint/2010/main" val="1450888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A9E805-8967-49E6-9B0A-B84F7F66F941}"/>
              </a:ext>
            </a:extLst>
          </p:cNvPr>
          <p:cNvSpPr>
            <a:spLocks noGrp="1"/>
          </p:cNvSpPr>
          <p:nvPr>
            <p:ph type="title"/>
          </p:nvPr>
        </p:nvSpPr>
        <p:spPr/>
        <p:txBody>
          <a:bodyPr/>
          <a:lstStyle/>
          <a:p>
            <a:r>
              <a:rPr lang="es-ES" b="1" dirty="0"/>
              <a:t>El conocimiento</a:t>
            </a:r>
            <a:endParaRPr lang="es-MX" dirty="0"/>
          </a:p>
        </p:txBody>
      </p:sp>
      <p:sp>
        <p:nvSpPr>
          <p:cNvPr id="3" name="Marcador de contenido 2">
            <a:extLst>
              <a:ext uri="{FF2B5EF4-FFF2-40B4-BE49-F238E27FC236}">
                <a16:creationId xmlns:a16="http://schemas.microsoft.com/office/drawing/2014/main" id="{E0824D53-E603-4781-92C9-6659C2591F50}"/>
              </a:ext>
            </a:extLst>
          </p:cNvPr>
          <p:cNvSpPr>
            <a:spLocks noGrp="1"/>
          </p:cNvSpPr>
          <p:nvPr>
            <p:ph idx="1"/>
          </p:nvPr>
        </p:nvSpPr>
        <p:spPr/>
        <p:txBody>
          <a:bodyPr/>
          <a:lstStyle/>
          <a:p>
            <a:pPr marL="0" indent="0">
              <a:buNone/>
            </a:pPr>
            <a:r>
              <a:rPr lang="es-ES" dirty="0"/>
              <a:t>El estudiante debe comprender claramente que su investigación puede generar nuevo conocimiento tanto para él como para la comunidad con quien se interrelaciona diariamente (sus compañeros de grupo, sus compañeros de la Facultad, sus maestros, y la sociedad cercana) Sin embargo este conocimiento deberá generarse de manera científica.</a:t>
            </a:r>
          </a:p>
          <a:p>
            <a:pPr marL="0" indent="0">
              <a:buNone/>
            </a:pPr>
            <a:r>
              <a:rPr lang="es-ES" dirty="0"/>
              <a:t>Se entiende por conocimiento como aquel que el hombre adquiere a través de un método científico, donde la razón y la objetividad permiten descubrir los principios que rigen a los fenómenos que nos rodean.</a:t>
            </a:r>
            <a:endParaRPr lang="es-MX" dirty="0"/>
          </a:p>
        </p:txBody>
      </p:sp>
      <p:sp>
        <p:nvSpPr>
          <p:cNvPr id="4" name="Marcador de fecha 3">
            <a:extLst>
              <a:ext uri="{FF2B5EF4-FFF2-40B4-BE49-F238E27FC236}">
                <a16:creationId xmlns:a16="http://schemas.microsoft.com/office/drawing/2014/main" id="{C02B7DBA-39BC-4DCB-B3D0-EC97A22DC3B3}"/>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6" name="Marcador de número de diapositiva 5">
            <a:extLst>
              <a:ext uri="{FF2B5EF4-FFF2-40B4-BE49-F238E27FC236}">
                <a16:creationId xmlns:a16="http://schemas.microsoft.com/office/drawing/2014/main" id="{39A70875-5536-408C-915F-04315089944E}"/>
              </a:ext>
            </a:extLst>
          </p:cNvPr>
          <p:cNvSpPr>
            <a:spLocks noGrp="1"/>
          </p:cNvSpPr>
          <p:nvPr>
            <p:ph type="sldNum" sz="quarter" idx="12"/>
          </p:nvPr>
        </p:nvSpPr>
        <p:spPr/>
        <p:txBody>
          <a:bodyPr/>
          <a:lstStyle/>
          <a:p>
            <a:fld id="{6B241798-35E7-4841-8521-725405EA8BA3}" type="slidenum">
              <a:rPr lang="es-MX" smtClean="0"/>
              <a:t>5</a:t>
            </a:fld>
            <a:endParaRPr lang="es-MX"/>
          </a:p>
        </p:txBody>
      </p:sp>
    </p:spTree>
    <p:extLst>
      <p:ext uri="{BB962C8B-B14F-4D97-AF65-F5344CB8AC3E}">
        <p14:creationId xmlns:p14="http://schemas.microsoft.com/office/powerpoint/2010/main" val="125914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A6FC4B-C7C5-425E-9394-681C7D1BE01F}"/>
              </a:ext>
            </a:extLst>
          </p:cNvPr>
          <p:cNvSpPr>
            <a:spLocks noGrp="1"/>
          </p:cNvSpPr>
          <p:nvPr>
            <p:ph type="title"/>
          </p:nvPr>
        </p:nvSpPr>
        <p:spPr/>
        <p:txBody>
          <a:bodyPr/>
          <a:lstStyle/>
          <a:p>
            <a:r>
              <a:rPr lang="es-MX" b="1" dirty="0"/>
              <a:t>El estado del arte</a:t>
            </a:r>
          </a:p>
        </p:txBody>
      </p:sp>
      <p:sp>
        <p:nvSpPr>
          <p:cNvPr id="3" name="Marcador de contenido 2">
            <a:extLst>
              <a:ext uri="{FF2B5EF4-FFF2-40B4-BE49-F238E27FC236}">
                <a16:creationId xmlns:a16="http://schemas.microsoft.com/office/drawing/2014/main" id="{2140C5E1-900F-4F96-8D1E-945C4C0E1942}"/>
              </a:ext>
            </a:extLst>
          </p:cNvPr>
          <p:cNvSpPr>
            <a:spLocks noGrp="1"/>
          </p:cNvSpPr>
          <p:nvPr>
            <p:ph idx="1"/>
          </p:nvPr>
        </p:nvSpPr>
        <p:spPr/>
        <p:txBody>
          <a:bodyPr/>
          <a:lstStyle/>
          <a:p>
            <a:pPr marL="0" indent="0">
              <a:buNone/>
            </a:pPr>
            <a:r>
              <a:rPr lang="es-ES" dirty="0"/>
              <a:t>Es una de las primeras etapas que debe desarrollarse dentro de una investigación, puesto que su elaboración, consiste en “ir tras las huellas” del tema que se pretende investigar, permite determinar cómo ha sido tratado el tema, cómo se encuentra en el momento de realizar la propuesta de investigación y cuáles son las tendencias. Para su elaboración, es recomendable establecer un período de tiempo, de acuerdo con los objetivos de la investigación.</a:t>
            </a:r>
            <a:endParaRPr lang="es-MX" dirty="0"/>
          </a:p>
        </p:txBody>
      </p:sp>
      <p:sp>
        <p:nvSpPr>
          <p:cNvPr id="4" name="Marcador de fecha 3">
            <a:extLst>
              <a:ext uri="{FF2B5EF4-FFF2-40B4-BE49-F238E27FC236}">
                <a16:creationId xmlns:a16="http://schemas.microsoft.com/office/drawing/2014/main" id="{840509E8-2759-4F61-A97F-F54715998FB6}"/>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5" name="Marcador de pie de página 4">
            <a:extLst>
              <a:ext uri="{FF2B5EF4-FFF2-40B4-BE49-F238E27FC236}">
                <a16:creationId xmlns:a16="http://schemas.microsoft.com/office/drawing/2014/main" id="{D0369A38-A7DA-4186-A7D7-EF9A542029E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C7676CC-4B03-4BA1-8805-1C30E29CEA91}"/>
              </a:ext>
            </a:extLst>
          </p:cNvPr>
          <p:cNvSpPr>
            <a:spLocks noGrp="1"/>
          </p:cNvSpPr>
          <p:nvPr>
            <p:ph type="sldNum" sz="quarter" idx="12"/>
          </p:nvPr>
        </p:nvSpPr>
        <p:spPr/>
        <p:txBody>
          <a:bodyPr/>
          <a:lstStyle/>
          <a:p>
            <a:fld id="{6B241798-35E7-4841-8521-725405EA8BA3}" type="slidenum">
              <a:rPr lang="es-MX" smtClean="0"/>
              <a:t>6</a:t>
            </a:fld>
            <a:endParaRPr lang="es-MX"/>
          </a:p>
        </p:txBody>
      </p:sp>
    </p:spTree>
    <p:extLst>
      <p:ext uri="{BB962C8B-B14F-4D97-AF65-F5344CB8AC3E}">
        <p14:creationId xmlns:p14="http://schemas.microsoft.com/office/powerpoint/2010/main" val="2935647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A6FC4B-C7C5-425E-9394-681C7D1BE01F}"/>
              </a:ext>
            </a:extLst>
          </p:cNvPr>
          <p:cNvSpPr>
            <a:spLocks noGrp="1"/>
          </p:cNvSpPr>
          <p:nvPr>
            <p:ph type="title"/>
          </p:nvPr>
        </p:nvSpPr>
        <p:spPr/>
        <p:txBody>
          <a:bodyPr/>
          <a:lstStyle/>
          <a:p>
            <a:r>
              <a:rPr lang="es-MX" b="1" dirty="0"/>
              <a:t>El estado del arte</a:t>
            </a:r>
          </a:p>
        </p:txBody>
      </p:sp>
      <p:sp>
        <p:nvSpPr>
          <p:cNvPr id="3" name="Marcador de contenido 2">
            <a:extLst>
              <a:ext uri="{FF2B5EF4-FFF2-40B4-BE49-F238E27FC236}">
                <a16:creationId xmlns:a16="http://schemas.microsoft.com/office/drawing/2014/main" id="{2140C5E1-900F-4F96-8D1E-945C4C0E1942}"/>
              </a:ext>
            </a:extLst>
          </p:cNvPr>
          <p:cNvSpPr>
            <a:spLocks noGrp="1"/>
          </p:cNvSpPr>
          <p:nvPr>
            <p:ph idx="1"/>
          </p:nvPr>
        </p:nvSpPr>
        <p:spPr/>
        <p:txBody>
          <a:bodyPr>
            <a:normAutofit/>
          </a:bodyPr>
          <a:lstStyle/>
          <a:p>
            <a:pPr marL="0" indent="0">
              <a:buNone/>
            </a:pPr>
            <a:r>
              <a:rPr lang="es-ES" dirty="0"/>
              <a:t>Se desarrolla en dos fases:</a:t>
            </a:r>
          </a:p>
          <a:p>
            <a:pPr marL="0" indent="0">
              <a:buNone/>
            </a:pPr>
            <a:r>
              <a:rPr lang="es-ES" b="1" dirty="0"/>
              <a:t>1. Fase heurística</a:t>
            </a:r>
            <a:r>
              <a:rPr lang="es-ES" dirty="0"/>
              <a:t>: se procede a la búsqueda, organización y análisis de las fuentes de información, que pueden ser de muchas características y diferente naturaleza.</a:t>
            </a:r>
          </a:p>
          <a:p>
            <a:pPr lvl="1"/>
            <a:r>
              <a:rPr lang="es-ES" dirty="0"/>
              <a:t>Bibliografías, anuarios, monografías, artículos, trabajos especiales.</a:t>
            </a:r>
          </a:p>
          <a:p>
            <a:pPr lvl="1"/>
            <a:r>
              <a:rPr lang="es-ES" dirty="0"/>
              <a:t>Documentos oficiales o privados; testamentos, actas, cartas, diarios.</a:t>
            </a:r>
          </a:p>
          <a:p>
            <a:pPr lvl="1"/>
            <a:r>
              <a:rPr lang="es-ES" dirty="0"/>
              <a:t>Investigaciones aplicadas</a:t>
            </a:r>
          </a:p>
          <a:p>
            <a:pPr lvl="1"/>
            <a:r>
              <a:rPr lang="es-ES" dirty="0"/>
              <a:t>Filmaciones; audiovisuales; grabaciones, multimedios.</a:t>
            </a:r>
          </a:p>
          <a:p>
            <a:pPr marL="0" indent="0">
              <a:buNone/>
            </a:pPr>
            <a:endParaRPr lang="es-MX" dirty="0"/>
          </a:p>
        </p:txBody>
      </p:sp>
      <p:sp>
        <p:nvSpPr>
          <p:cNvPr id="4" name="Marcador de fecha 3">
            <a:extLst>
              <a:ext uri="{FF2B5EF4-FFF2-40B4-BE49-F238E27FC236}">
                <a16:creationId xmlns:a16="http://schemas.microsoft.com/office/drawing/2014/main" id="{840509E8-2759-4F61-A97F-F54715998FB6}"/>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5" name="Marcador de pie de página 4">
            <a:extLst>
              <a:ext uri="{FF2B5EF4-FFF2-40B4-BE49-F238E27FC236}">
                <a16:creationId xmlns:a16="http://schemas.microsoft.com/office/drawing/2014/main" id="{D0369A38-A7DA-4186-A7D7-EF9A542029E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C7676CC-4B03-4BA1-8805-1C30E29CEA91}"/>
              </a:ext>
            </a:extLst>
          </p:cNvPr>
          <p:cNvSpPr>
            <a:spLocks noGrp="1"/>
          </p:cNvSpPr>
          <p:nvPr>
            <p:ph type="sldNum" sz="quarter" idx="12"/>
          </p:nvPr>
        </p:nvSpPr>
        <p:spPr/>
        <p:txBody>
          <a:bodyPr/>
          <a:lstStyle/>
          <a:p>
            <a:fld id="{6B241798-35E7-4841-8521-725405EA8BA3}" type="slidenum">
              <a:rPr lang="es-MX" smtClean="0"/>
              <a:t>7</a:t>
            </a:fld>
            <a:endParaRPr lang="es-MX"/>
          </a:p>
        </p:txBody>
      </p:sp>
    </p:spTree>
    <p:extLst>
      <p:ext uri="{BB962C8B-B14F-4D97-AF65-F5344CB8AC3E}">
        <p14:creationId xmlns:p14="http://schemas.microsoft.com/office/powerpoint/2010/main" val="3298801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A6FC4B-C7C5-425E-9394-681C7D1BE01F}"/>
              </a:ext>
            </a:extLst>
          </p:cNvPr>
          <p:cNvSpPr>
            <a:spLocks noGrp="1"/>
          </p:cNvSpPr>
          <p:nvPr>
            <p:ph type="title"/>
          </p:nvPr>
        </p:nvSpPr>
        <p:spPr/>
        <p:txBody>
          <a:bodyPr/>
          <a:lstStyle/>
          <a:p>
            <a:r>
              <a:rPr lang="es-MX" b="1" dirty="0"/>
              <a:t>El estado del arte</a:t>
            </a:r>
          </a:p>
        </p:txBody>
      </p:sp>
      <p:sp>
        <p:nvSpPr>
          <p:cNvPr id="3" name="Marcador de contenido 2">
            <a:extLst>
              <a:ext uri="{FF2B5EF4-FFF2-40B4-BE49-F238E27FC236}">
                <a16:creationId xmlns:a16="http://schemas.microsoft.com/office/drawing/2014/main" id="{2140C5E1-900F-4F96-8D1E-945C4C0E1942}"/>
              </a:ext>
            </a:extLst>
          </p:cNvPr>
          <p:cNvSpPr>
            <a:spLocks noGrp="1"/>
          </p:cNvSpPr>
          <p:nvPr>
            <p:ph idx="1"/>
          </p:nvPr>
        </p:nvSpPr>
        <p:spPr/>
        <p:txBody>
          <a:bodyPr>
            <a:normAutofit/>
          </a:bodyPr>
          <a:lstStyle/>
          <a:p>
            <a:pPr marL="0" indent="0">
              <a:buNone/>
            </a:pPr>
            <a:r>
              <a:rPr lang="es-ES" b="1" dirty="0"/>
              <a:t>2.	Fase Hermenéutica:</a:t>
            </a:r>
            <a:r>
              <a:rPr lang="es-ES" dirty="0"/>
              <a:t> durante esta fase cada una de las fuentes investigadas se leerá, se analizará, se interpretará y se clasificará de acuerdo con su importancia dentro del trabajo de investigación. A partir de allí, se seleccionarán los puntos fundamentales y se indicarán el o los instrumentos diseñados por el investigador para sistematizar la información bibliográfica acopiada, por ejemplo, en una ficha de contenido o una matriz para los conceptos.</a:t>
            </a:r>
            <a:endParaRPr lang="es-MX" dirty="0"/>
          </a:p>
        </p:txBody>
      </p:sp>
      <p:sp>
        <p:nvSpPr>
          <p:cNvPr id="4" name="Marcador de fecha 3">
            <a:extLst>
              <a:ext uri="{FF2B5EF4-FFF2-40B4-BE49-F238E27FC236}">
                <a16:creationId xmlns:a16="http://schemas.microsoft.com/office/drawing/2014/main" id="{840509E8-2759-4F61-A97F-F54715998FB6}"/>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5" name="Marcador de pie de página 4">
            <a:extLst>
              <a:ext uri="{FF2B5EF4-FFF2-40B4-BE49-F238E27FC236}">
                <a16:creationId xmlns:a16="http://schemas.microsoft.com/office/drawing/2014/main" id="{D0369A38-A7DA-4186-A7D7-EF9A542029E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C7676CC-4B03-4BA1-8805-1C30E29CEA91}"/>
              </a:ext>
            </a:extLst>
          </p:cNvPr>
          <p:cNvSpPr>
            <a:spLocks noGrp="1"/>
          </p:cNvSpPr>
          <p:nvPr>
            <p:ph type="sldNum" sz="quarter" idx="12"/>
          </p:nvPr>
        </p:nvSpPr>
        <p:spPr/>
        <p:txBody>
          <a:bodyPr/>
          <a:lstStyle/>
          <a:p>
            <a:fld id="{6B241798-35E7-4841-8521-725405EA8BA3}" type="slidenum">
              <a:rPr lang="es-MX" smtClean="0"/>
              <a:t>8</a:t>
            </a:fld>
            <a:endParaRPr lang="es-MX"/>
          </a:p>
        </p:txBody>
      </p:sp>
    </p:spTree>
    <p:extLst>
      <p:ext uri="{BB962C8B-B14F-4D97-AF65-F5344CB8AC3E}">
        <p14:creationId xmlns:p14="http://schemas.microsoft.com/office/powerpoint/2010/main" val="560339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8873C1-E4C4-4454-AB62-7F535D4AB882}"/>
              </a:ext>
            </a:extLst>
          </p:cNvPr>
          <p:cNvSpPr>
            <a:spLocks noGrp="1"/>
          </p:cNvSpPr>
          <p:nvPr>
            <p:ph type="title"/>
          </p:nvPr>
        </p:nvSpPr>
        <p:spPr/>
        <p:txBody>
          <a:bodyPr/>
          <a:lstStyle/>
          <a:p>
            <a:r>
              <a:rPr lang="es-ES" b="1" dirty="0"/>
              <a:t>Marco teórico-conceptual</a:t>
            </a:r>
            <a:endParaRPr lang="es-MX" dirty="0"/>
          </a:p>
        </p:txBody>
      </p:sp>
      <p:sp>
        <p:nvSpPr>
          <p:cNvPr id="3" name="Marcador de contenido 2">
            <a:extLst>
              <a:ext uri="{FF2B5EF4-FFF2-40B4-BE49-F238E27FC236}">
                <a16:creationId xmlns:a16="http://schemas.microsoft.com/office/drawing/2014/main" id="{9940EE6B-EBA6-4A39-A09B-1B392F4E6397}"/>
              </a:ext>
            </a:extLst>
          </p:cNvPr>
          <p:cNvSpPr>
            <a:spLocks noGrp="1"/>
          </p:cNvSpPr>
          <p:nvPr>
            <p:ph idx="1"/>
          </p:nvPr>
        </p:nvSpPr>
        <p:spPr/>
        <p:txBody>
          <a:bodyPr/>
          <a:lstStyle/>
          <a:p>
            <a:pPr marL="0" indent="0">
              <a:buNone/>
            </a:pPr>
            <a:r>
              <a:rPr lang="es-ES" dirty="0"/>
              <a:t>Un marco teórico (conceptual) es el grupo central de conceptos y teorías que uno utiliza para formular y desarrollar un argumento (o tesis). Esto se refiere a las ideas básicas que forman la base para los argumentos, mientras que la revisión de literatura se refiere a los artículos, estudios y libros específicos que uno usa dentro de la estructura predefinida. Tanto el argumento global (el marco teórico) como la literatura que lo apoya (la revisión de literatura) son necesarios para desarrollar una investigación cohesiva y convincente. </a:t>
            </a:r>
            <a:endParaRPr lang="es-MX" dirty="0"/>
          </a:p>
          <a:p>
            <a:endParaRPr lang="es-MX" dirty="0"/>
          </a:p>
        </p:txBody>
      </p:sp>
      <p:sp>
        <p:nvSpPr>
          <p:cNvPr id="4" name="Marcador de fecha 3">
            <a:extLst>
              <a:ext uri="{FF2B5EF4-FFF2-40B4-BE49-F238E27FC236}">
                <a16:creationId xmlns:a16="http://schemas.microsoft.com/office/drawing/2014/main" id="{F055DB44-BE93-4A60-B7C9-B05BE6C055FA}"/>
              </a:ext>
            </a:extLst>
          </p:cNvPr>
          <p:cNvSpPr>
            <a:spLocks noGrp="1"/>
          </p:cNvSpPr>
          <p:nvPr>
            <p:ph type="dt" sz="half" idx="10"/>
          </p:nvPr>
        </p:nvSpPr>
        <p:spPr/>
        <p:txBody>
          <a:bodyPr/>
          <a:lstStyle/>
          <a:p>
            <a:fld id="{21C1ECBB-CB5D-46A3-882E-68B0C5761909}" type="datetime1">
              <a:rPr lang="es-MX" smtClean="0"/>
              <a:pPr/>
              <a:t>04/09/2021</a:t>
            </a:fld>
            <a:endParaRPr lang="es-MX" dirty="0"/>
          </a:p>
        </p:txBody>
      </p:sp>
      <p:sp>
        <p:nvSpPr>
          <p:cNvPr id="5" name="Marcador de pie de página 4">
            <a:extLst>
              <a:ext uri="{FF2B5EF4-FFF2-40B4-BE49-F238E27FC236}">
                <a16:creationId xmlns:a16="http://schemas.microsoft.com/office/drawing/2014/main" id="{B39AB766-AE61-45E6-BCD0-34793C07682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F0DBBE3-C537-49FD-8375-24E54FD6AC52}"/>
              </a:ext>
            </a:extLst>
          </p:cNvPr>
          <p:cNvSpPr>
            <a:spLocks noGrp="1"/>
          </p:cNvSpPr>
          <p:nvPr>
            <p:ph type="sldNum" sz="quarter" idx="12"/>
          </p:nvPr>
        </p:nvSpPr>
        <p:spPr/>
        <p:txBody>
          <a:bodyPr/>
          <a:lstStyle/>
          <a:p>
            <a:fld id="{6B241798-35E7-4841-8521-725405EA8BA3}" type="slidenum">
              <a:rPr lang="es-MX" smtClean="0"/>
              <a:t>9</a:t>
            </a:fld>
            <a:endParaRPr lang="es-MX"/>
          </a:p>
        </p:txBody>
      </p:sp>
    </p:spTree>
    <p:extLst>
      <p:ext uri="{BB962C8B-B14F-4D97-AF65-F5344CB8AC3E}">
        <p14:creationId xmlns:p14="http://schemas.microsoft.com/office/powerpoint/2010/main" val="15473898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00447F51-E46E-4304-A54F-5B21D2A9571C}" vid="{9E6CB570-B04F-4F89-ADC8-C6682B1CA70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UV-ALS</Template>
  <TotalTime>1592</TotalTime>
  <Words>1378</Words>
  <Application>Microsoft Office PowerPoint</Application>
  <PresentationFormat>Panorámica</PresentationFormat>
  <Paragraphs>174</Paragraphs>
  <Slides>20</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20</vt:i4>
      </vt:variant>
    </vt:vector>
  </HeadingPairs>
  <TitlesOfParts>
    <vt:vector size="23" baseType="lpstr">
      <vt:lpstr>Arial</vt:lpstr>
      <vt:lpstr>Calibri</vt:lpstr>
      <vt:lpstr>Tema de Office</vt:lpstr>
      <vt:lpstr> Experiencia Recepcional Modalidad - Trabajo Recepcional</vt:lpstr>
      <vt:lpstr>Introducción</vt:lpstr>
      <vt:lpstr>Contexto Empresarial, Educación y Desarrollo Económico</vt:lpstr>
      <vt:lpstr>Contexto Empresarial, Educación y Desarrollo Económico</vt:lpstr>
      <vt:lpstr>El conocimiento</vt:lpstr>
      <vt:lpstr>El estado del arte</vt:lpstr>
      <vt:lpstr>El estado del arte</vt:lpstr>
      <vt:lpstr>El estado del arte</vt:lpstr>
      <vt:lpstr>Marco teórico-conceptual</vt:lpstr>
      <vt:lpstr>Marco contextual</vt:lpstr>
      <vt:lpstr>Modalidad de Trabajo Recepcional</vt:lpstr>
      <vt:lpstr>Tesis</vt:lpstr>
      <vt:lpstr>Protocolo de investigación</vt:lpstr>
      <vt:lpstr>Protocolo de investigación - Tesis</vt:lpstr>
      <vt:lpstr>Tesina</vt:lpstr>
      <vt:lpstr>Protocolo de investigación Tesina</vt:lpstr>
      <vt:lpstr>Protocolo de investigación</vt:lpstr>
      <vt:lpstr>Monografía</vt:lpstr>
      <vt:lpstr>Agenda de Procedimientos</vt:lpstr>
      <vt:lpstr>Repositorio de Base de Datos Libre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Planteamiento del Problema de Investigación</dc:title>
  <dc:creator>López Saldiña Arturo</dc:creator>
  <cp:keywords>Planteamiento, Problema, Investigación Científica</cp:keywords>
  <cp:lastModifiedBy>Acosta Cazares Jorge Antonio</cp:lastModifiedBy>
  <cp:revision>27</cp:revision>
  <dcterms:created xsi:type="dcterms:W3CDTF">2017-10-18T08:29:17Z</dcterms:created>
  <dcterms:modified xsi:type="dcterms:W3CDTF">2021-09-04T17:44:36Z</dcterms:modified>
</cp:coreProperties>
</file>