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79" r:id="rId3"/>
    <p:sldId id="289" r:id="rId4"/>
    <p:sldId id="281" r:id="rId5"/>
    <p:sldId id="288" r:id="rId6"/>
    <p:sldId id="277" r:id="rId7"/>
    <p:sldId id="272" r:id="rId8"/>
    <p:sldId id="282" r:id="rId9"/>
    <p:sldId id="287" r:id="rId10"/>
    <p:sldId id="276" r:id="rId11"/>
    <p:sldId id="290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C0C0C0"/>
    <a:srgbClr val="E1F2FF"/>
    <a:srgbClr val="A3A3FF"/>
    <a:srgbClr val="D9FFB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9EC25-E766-43A1-991C-9614911FAD99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D9F7ED1B-95DC-4853-9ABC-0116831D0606}">
      <dgm:prSet phldrT="[Texto]" custT="1"/>
      <dgm:spPr/>
      <dgm:t>
        <a:bodyPr/>
        <a:lstStyle/>
        <a:p>
          <a:endParaRPr lang="es-MX" sz="1800" b="1" dirty="0">
            <a:latin typeface="+mn-lt"/>
          </a:endParaRPr>
        </a:p>
        <a:p>
          <a:r>
            <a:rPr lang="es-MX" sz="1800" b="1" dirty="0">
              <a:latin typeface="+mn-lt"/>
            </a:rPr>
            <a:t>Problema</a:t>
          </a:r>
        </a:p>
        <a:p>
          <a:r>
            <a:rPr lang="es-MX" sz="1600" dirty="0">
              <a:latin typeface="+mn-lt"/>
            </a:rPr>
            <a:t>México lugar 48 de 65 en habilidad lectora. </a:t>
          </a:r>
        </a:p>
        <a:p>
          <a:r>
            <a:rPr lang="es-MX" sz="1600" dirty="0">
              <a:latin typeface="+mn-lt"/>
            </a:rPr>
            <a:t>Lectura por obligación</a:t>
          </a:r>
        </a:p>
        <a:p>
          <a:endParaRPr lang="es-MX" sz="1600" dirty="0">
            <a:latin typeface="+mn-lt"/>
          </a:endParaRPr>
        </a:p>
      </dgm:t>
    </dgm:pt>
    <dgm:pt modelId="{BB493221-728E-48D3-B6E8-0E9FA91C5D7D}" type="parTrans" cxnId="{0E63B6AF-5CF9-4963-9265-6114AC4F354A}">
      <dgm:prSet/>
      <dgm:spPr/>
      <dgm:t>
        <a:bodyPr/>
        <a:lstStyle/>
        <a:p>
          <a:endParaRPr lang="es-MX"/>
        </a:p>
      </dgm:t>
    </dgm:pt>
    <dgm:pt modelId="{E8B9BB4F-A5C7-4157-A4FC-E06CB5E742B2}" type="sibTrans" cxnId="{0E63B6AF-5CF9-4963-9265-6114AC4F354A}">
      <dgm:prSet/>
      <dgm:spPr/>
      <dgm:t>
        <a:bodyPr/>
        <a:lstStyle/>
        <a:p>
          <a:endParaRPr lang="es-MX"/>
        </a:p>
      </dgm:t>
    </dgm:pt>
    <dgm:pt modelId="{C0DB236A-827A-4E0E-BC02-BB52F6075887}">
      <dgm:prSet phldrT="[Texto]" custT="1"/>
      <dgm:spPr/>
      <dgm:t>
        <a:bodyPr/>
        <a:lstStyle/>
        <a:p>
          <a:r>
            <a:rPr lang="es-MX" sz="1800" b="1" dirty="0"/>
            <a:t>Justificación</a:t>
          </a:r>
        </a:p>
        <a:p>
          <a:r>
            <a:rPr lang="es-MX" sz="1600" dirty="0"/>
            <a:t>UNESCO: TIC </a:t>
          </a:r>
        </a:p>
        <a:p>
          <a:r>
            <a:rPr lang="es-MX" sz="1600" dirty="0"/>
            <a:t>Competencia Lectora</a:t>
          </a:r>
        </a:p>
      </dgm:t>
    </dgm:pt>
    <dgm:pt modelId="{1BBC644A-F90D-4CAF-900F-B3FB8F6E8A5F}" type="parTrans" cxnId="{7413593A-4FF7-4DC8-A133-182FDE209FFF}">
      <dgm:prSet/>
      <dgm:spPr/>
      <dgm:t>
        <a:bodyPr/>
        <a:lstStyle/>
        <a:p>
          <a:endParaRPr lang="es-MX"/>
        </a:p>
      </dgm:t>
    </dgm:pt>
    <dgm:pt modelId="{49E10A69-783F-4F95-BDB7-B85C5670A344}" type="sibTrans" cxnId="{7413593A-4FF7-4DC8-A133-182FDE209FFF}">
      <dgm:prSet/>
      <dgm:spPr/>
      <dgm:t>
        <a:bodyPr/>
        <a:lstStyle/>
        <a:p>
          <a:endParaRPr lang="es-MX"/>
        </a:p>
      </dgm:t>
    </dgm:pt>
    <dgm:pt modelId="{222CB6C7-D81D-437F-AA7D-6204EA09D9D6}">
      <dgm:prSet phldrT="[Texto]"/>
      <dgm:spPr/>
      <dgm:t>
        <a:bodyPr/>
        <a:lstStyle/>
        <a:p>
          <a:r>
            <a:rPr lang="es-MX" dirty="0">
              <a:solidFill>
                <a:srgbClr val="00B050"/>
              </a:solidFill>
            </a:rPr>
            <a:t>-</a:t>
          </a:r>
        </a:p>
      </dgm:t>
    </dgm:pt>
    <dgm:pt modelId="{A73E2275-0CE2-4B38-A6EF-4CA347EFC557}" type="parTrans" cxnId="{244FCCE3-7F25-45E2-836F-1BBCFFB21D40}">
      <dgm:prSet/>
      <dgm:spPr/>
      <dgm:t>
        <a:bodyPr/>
        <a:lstStyle/>
        <a:p>
          <a:endParaRPr lang="es-MX"/>
        </a:p>
      </dgm:t>
    </dgm:pt>
    <dgm:pt modelId="{D69A6C01-82E5-4820-BC39-6558AF8E04F0}" type="sibTrans" cxnId="{244FCCE3-7F25-45E2-836F-1BBCFFB21D40}">
      <dgm:prSet/>
      <dgm:spPr/>
      <dgm:t>
        <a:bodyPr/>
        <a:lstStyle/>
        <a:p>
          <a:endParaRPr lang="es-MX"/>
        </a:p>
      </dgm:t>
    </dgm:pt>
    <dgm:pt modelId="{4CB82DF9-186C-4182-9F68-47E6FCA8135D}" type="pres">
      <dgm:prSet presAssocID="{4AC9EC25-E766-43A1-991C-9614911FAD99}" presName="Name0" presStyleCnt="0">
        <dgm:presLayoutVars>
          <dgm:dir/>
          <dgm:resizeHandles val="exact"/>
        </dgm:presLayoutVars>
      </dgm:prSet>
      <dgm:spPr/>
    </dgm:pt>
    <dgm:pt modelId="{9B7B0B4A-9E95-45DE-973E-76C882B9A68D}" type="pres">
      <dgm:prSet presAssocID="{4AC9EC25-E766-43A1-991C-9614911FAD99}" presName="vNodes" presStyleCnt="0"/>
      <dgm:spPr/>
    </dgm:pt>
    <dgm:pt modelId="{4E645B23-7E80-4EBB-86E2-4F5182B4C47D}" type="pres">
      <dgm:prSet presAssocID="{D9F7ED1B-95DC-4853-9ABC-0116831D0606}" presName="node" presStyleLbl="node1" presStyleIdx="0" presStyleCnt="3">
        <dgm:presLayoutVars>
          <dgm:bulletEnabled val="1"/>
        </dgm:presLayoutVars>
      </dgm:prSet>
      <dgm:spPr/>
    </dgm:pt>
    <dgm:pt modelId="{47522CD3-A038-4211-94F2-1ADCAC513599}" type="pres">
      <dgm:prSet presAssocID="{E8B9BB4F-A5C7-4157-A4FC-E06CB5E742B2}" presName="spacerT" presStyleCnt="0"/>
      <dgm:spPr/>
    </dgm:pt>
    <dgm:pt modelId="{18292A29-2882-4C5E-99B8-E5FF20ADCE40}" type="pres">
      <dgm:prSet presAssocID="{E8B9BB4F-A5C7-4157-A4FC-E06CB5E742B2}" presName="sibTrans" presStyleLbl="sibTrans2D1" presStyleIdx="0" presStyleCnt="2"/>
      <dgm:spPr/>
    </dgm:pt>
    <dgm:pt modelId="{B136B871-619B-4CB0-A64D-923B72E4FAB4}" type="pres">
      <dgm:prSet presAssocID="{E8B9BB4F-A5C7-4157-A4FC-E06CB5E742B2}" presName="spacerB" presStyleCnt="0"/>
      <dgm:spPr/>
    </dgm:pt>
    <dgm:pt modelId="{A231E568-F731-43DA-83D4-937C279DB4FD}" type="pres">
      <dgm:prSet presAssocID="{C0DB236A-827A-4E0E-BC02-BB52F6075887}" presName="node" presStyleLbl="node1" presStyleIdx="1" presStyleCnt="3">
        <dgm:presLayoutVars>
          <dgm:bulletEnabled val="1"/>
        </dgm:presLayoutVars>
      </dgm:prSet>
      <dgm:spPr/>
    </dgm:pt>
    <dgm:pt modelId="{69EB9070-FBF9-4D40-9E56-EC532DABCA32}" type="pres">
      <dgm:prSet presAssocID="{4AC9EC25-E766-43A1-991C-9614911FAD99}" presName="sibTransLast" presStyleLbl="sibTrans2D1" presStyleIdx="1" presStyleCnt="2"/>
      <dgm:spPr/>
    </dgm:pt>
    <dgm:pt modelId="{C80EAC59-246F-42A3-ABA4-1A9D4EFFBB6F}" type="pres">
      <dgm:prSet presAssocID="{4AC9EC25-E766-43A1-991C-9614911FAD99}" presName="connectorText" presStyleLbl="sibTrans2D1" presStyleIdx="1" presStyleCnt="2"/>
      <dgm:spPr/>
    </dgm:pt>
    <dgm:pt modelId="{098491D2-2D8F-48DB-887C-11CF9C8FE760}" type="pres">
      <dgm:prSet presAssocID="{4AC9EC25-E766-43A1-991C-9614911FAD9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413593A-4FF7-4DC8-A133-182FDE209FFF}" srcId="{4AC9EC25-E766-43A1-991C-9614911FAD99}" destId="{C0DB236A-827A-4E0E-BC02-BB52F6075887}" srcOrd="1" destOrd="0" parTransId="{1BBC644A-F90D-4CAF-900F-B3FB8F6E8A5F}" sibTransId="{49E10A69-783F-4F95-BDB7-B85C5670A344}"/>
    <dgm:cxn modelId="{BE31F560-3481-4217-8194-7EB5C485954E}" type="presOf" srcId="{4AC9EC25-E766-43A1-991C-9614911FAD99}" destId="{4CB82DF9-186C-4182-9F68-47E6FCA8135D}" srcOrd="0" destOrd="0" presId="urn:microsoft.com/office/officeart/2005/8/layout/equation2"/>
    <dgm:cxn modelId="{EE7EFC91-0A27-4F0E-8C0A-4F0A4F12EE75}" type="presOf" srcId="{222CB6C7-D81D-437F-AA7D-6204EA09D9D6}" destId="{098491D2-2D8F-48DB-887C-11CF9C8FE760}" srcOrd="0" destOrd="0" presId="urn:microsoft.com/office/officeart/2005/8/layout/equation2"/>
    <dgm:cxn modelId="{E3D1B8A7-E479-49CF-A9E6-FCBB30930360}" type="presOf" srcId="{49E10A69-783F-4F95-BDB7-B85C5670A344}" destId="{C80EAC59-246F-42A3-ABA4-1A9D4EFFBB6F}" srcOrd="1" destOrd="0" presId="urn:microsoft.com/office/officeart/2005/8/layout/equation2"/>
    <dgm:cxn modelId="{0E63B6AF-5CF9-4963-9265-6114AC4F354A}" srcId="{4AC9EC25-E766-43A1-991C-9614911FAD99}" destId="{D9F7ED1B-95DC-4853-9ABC-0116831D0606}" srcOrd="0" destOrd="0" parTransId="{BB493221-728E-48D3-B6E8-0E9FA91C5D7D}" sibTransId="{E8B9BB4F-A5C7-4157-A4FC-E06CB5E742B2}"/>
    <dgm:cxn modelId="{0A12C8B2-4F8F-4076-A4CF-AC657AB4E471}" type="presOf" srcId="{C0DB236A-827A-4E0E-BC02-BB52F6075887}" destId="{A231E568-F731-43DA-83D4-937C279DB4FD}" srcOrd="0" destOrd="0" presId="urn:microsoft.com/office/officeart/2005/8/layout/equation2"/>
    <dgm:cxn modelId="{C47562B6-EA32-4175-95CB-B8AB760F35E3}" type="presOf" srcId="{49E10A69-783F-4F95-BDB7-B85C5670A344}" destId="{69EB9070-FBF9-4D40-9E56-EC532DABCA32}" srcOrd="0" destOrd="0" presId="urn:microsoft.com/office/officeart/2005/8/layout/equation2"/>
    <dgm:cxn modelId="{244FCCE3-7F25-45E2-836F-1BBCFFB21D40}" srcId="{4AC9EC25-E766-43A1-991C-9614911FAD99}" destId="{222CB6C7-D81D-437F-AA7D-6204EA09D9D6}" srcOrd="2" destOrd="0" parTransId="{A73E2275-0CE2-4B38-A6EF-4CA347EFC557}" sibTransId="{D69A6C01-82E5-4820-BC39-6558AF8E04F0}"/>
    <dgm:cxn modelId="{61B782F8-D1AD-4F1E-B82B-E7CF5660508C}" type="presOf" srcId="{E8B9BB4F-A5C7-4157-A4FC-E06CB5E742B2}" destId="{18292A29-2882-4C5E-99B8-E5FF20ADCE40}" srcOrd="0" destOrd="0" presId="urn:microsoft.com/office/officeart/2005/8/layout/equation2"/>
    <dgm:cxn modelId="{F3F6CAFD-5AF4-4F48-BA4B-357477186C27}" type="presOf" srcId="{D9F7ED1B-95DC-4853-9ABC-0116831D0606}" destId="{4E645B23-7E80-4EBB-86E2-4F5182B4C47D}" srcOrd="0" destOrd="0" presId="urn:microsoft.com/office/officeart/2005/8/layout/equation2"/>
    <dgm:cxn modelId="{7FF53DDD-6870-44F7-AAF4-9588E9DD9A98}" type="presParOf" srcId="{4CB82DF9-186C-4182-9F68-47E6FCA8135D}" destId="{9B7B0B4A-9E95-45DE-973E-76C882B9A68D}" srcOrd="0" destOrd="0" presId="urn:microsoft.com/office/officeart/2005/8/layout/equation2"/>
    <dgm:cxn modelId="{38E91616-60EB-4A46-BA76-EDD3A70C9F1D}" type="presParOf" srcId="{9B7B0B4A-9E95-45DE-973E-76C882B9A68D}" destId="{4E645B23-7E80-4EBB-86E2-4F5182B4C47D}" srcOrd="0" destOrd="0" presId="urn:microsoft.com/office/officeart/2005/8/layout/equation2"/>
    <dgm:cxn modelId="{7F8127BE-0C11-4E89-8184-40DDD5C1942C}" type="presParOf" srcId="{9B7B0B4A-9E95-45DE-973E-76C882B9A68D}" destId="{47522CD3-A038-4211-94F2-1ADCAC513599}" srcOrd="1" destOrd="0" presId="urn:microsoft.com/office/officeart/2005/8/layout/equation2"/>
    <dgm:cxn modelId="{CAAFC836-8360-47D2-AA48-5CD57C105EE9}" type="presParOf" srcId="{9B7B0B4A-9E95-45DE-973E-76C882B9A68D}" destId="{18292A29-2882-4C5E-99B8-E5FF20ADCE40}" srcOrd="2" destOrd="0" presId="urn:microsoft.com/office/officeart/2005/8/layout/equation2"/>
    <dgm:cxn modelId="{B9D7D7FD-2A13-44B2-9C24-01AC72EF7994}" type="presParOf" srcId="{9B7B0B4A-9E95-45DE-973E-76C882B9A68D}" destId="{B136B871-619B-4CB0-A64D-923B72E4FAB4}" srcOrd="3" destOrd="0" presId="urn:microsoft.com/office/officeart/2005/8/layout/equation2"/>
    <dgm:cxn modelId="{FDDE0AE4-839A-4050-83E8-349A2739846A}" type="presParOf" srcId="{9B7B0B4A-9E95-45DE-973E-76C882B9A68D}" destId="{A231E568-F731-43DA-83D4-937C279DB4FD}" srcOrd="4" destOrd="0" presId="urn:microsoft.com/office/officeart/2005/8/layout/equation2"/>
    <dgm:cxn modelId="{99E8B73F-E3D3-412C-8501-079B39B2C382}" type="presParOf" srcId="{4CB82DF9-186C-4182-9F68-47E6FCA8135D}" destId="{69EB9070-FBF9-4D40-9E56-EC532DABCA32}" srcOrd="1" destOrd="0" presId="urn:microsoft.com/office/officeart/2005/8/layout/equation2"/>
    <dgm:cxn modelId="{4A75ABF2-4EA1-4B6D-A36F-5EC391576D9D}" type="presParOf" srcId="{69EB9070-FBF9-4D40-9E56-EC532DABCA32}" destId="{C80EAC59-246F-42A3-ABA4-1A9D4EFFBB6F}" srcOrd="0" destOrd="0" presId="urn:microsoft.com/office/officeart/2005/8/layout/equation2"/>
    <dgm:cxn modelId="{53C80A08-F924-4050-A7CE-522F53867B38}" type="presParOf" srcId="{4CB82DF9-186C-4182-9F68-47E6FCA8135D}" destId="{098491D2-2D8F-48DB-887C-11CF9C8FE76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7DF83-3159-4191-BBE8-288BE1829C9E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E3D2BEC4-2B36-40EB-B003-E8C11BF43970}">
      <dgm:prSet phldrT="[Texto]" custT="1"/>
      <dgm:spPr/>
      <dgm:t>
        <a:bodyPr/>
        <a:lstStyle/>
        <a:p>
          <a:r>
            <a: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Lectura gratuita</a:t>
          </a:r>
        </a:p>
      </dgm:t>
    </dgm:pt>
    <dgm:pt modelId="{8F7F6AB4-C840-48D6-AB33-24105851D003}" type="parTrans" cxnId="{BC42D082-396E-4ED5-A0C5-4D3C1C097CBC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65E5C747-20D7-4674-B041-7C44054AD590}" type="sibTrans" cxnId="{BC42D082-396E-4ED5-A0C5-4D3C1C097CBC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7B35D774-6839-48DE-A0F5-BF7AEEBF97D8}">
      <dgm:prSet phldrT="[Texto]" custT="1"/>
      <dgm:spPr/>
      <dgm:t>
        <a:bodyPr/>
        <a:lstStyle/>
        <a:p>
          <a:r>
            <a: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Dinámica de presentación (lecturas) </a:t>
          </a:r>
        </a:p>
      </dgm:t>
    </dgm:pt>
    <dgm:pt modelId="{797B1E87-8F71-4793-B50B-5D9B8CD08415}" type="parTrans" cxnId="{46AD2DB1-1F61-4E19-8BBC-9766CC2F7280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46E87AE9-7468-43E9-BB60-3E4C7863C51F}" type="sibTrans" cxnId="{46AD2DB1-1F61-4E19-8BBC-9766CC2F7280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A8797F32-D682-47BB-BBFA-81A47A46E563}">
      <dgm:prSet phldrT="[Texto]" custT="1"/>
      <dgm:spPr/>
      <dgm:t>
        <a:bodyPr/>
        <a:lstStyle/>
        <a:p>
          <a:r>
            <a: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Lectura (TIC) </a:t>
          </a:r>
        </a:p>
      </dgm:t>
    </dgm:pt>
    <dgm:pt modelId="{5ABCD3A0-436C-458C-8B89-633FBABEE15F}" type="parTrans" cxnId="{FF09B7FD-3BE3-46E7-ACCE-539E23CC610E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8F5DE640-9572-49C4-9DCF-2D170C358241}" type="sibTrans" cxnId="{FF09B7FD-3BE3-46E7-ACCE-539E23CC610E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0AD91C09-3C77-4FD5-9087-FE20BD3C9307}">
      <dgm:prSet phldrT="[Texto]" custT="1"/>
      <dgm:spPr/>
      <dgm:t>
        <a:bodyPr/>
        <a:lstStyle/>
        <a:p>
          <a:r>
            <a: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Comentarios</a:t>
          </a:r>
        </a:p>
      </dgm:t>
    </dgm:pt>
    <dgm:pt modelId="{B62F18C4-6C40-4E7D-9FF9-4B99CDF2F1E1}" type="parTrans" cxnId="{AA8BFF3A-FAB6-4666-B5CB-B67007B24F65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D30E60FA-236D-4BF8-9C82-3E672C849A9F}" type="sibTrans" cxnId="{AA8BFF3A-FAB6-4666-B5CB-B67007B24F65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578CE2FD-0889-4807-AFC5-1500AF474F2C}">
      <dgm:prSet phldrT="[Texto]" custT="1"/>
      <dgm:spPr/>
      <dgm:t>
        <a:bodyPr/>
        <a:lstStyle/>
        <a:p>
          <a:r>
            <a: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Dinámica poslectura</a:t>
          </a:r>
        </a:p>
      </dgm:t>
    </dgm:pt>
    <dgm:pt modelId="{4C371209-2D7A-44DB-8F3E-4401C4952486}" type="parTrans" cxnId="{D40CE0E5-8E81-48AA-A477-B66CC0D0E199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71B7D2C9-07A1-44ED-8106-A5885BD4A7C3}" type="sibTrans" cxnId="{D40CE0E5-8E81-48AA-A477-B66CC0D0E199}">
      <dgm:prSet/>
      <dgm:spPr/>
      <dgm:t>
        <a:bodyPr/>
        <a:lstStyle/>
        <a:p>
          <a:endParaRPr lang="es-MX" sz="15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anose="02060603020205020403" pitchFamily="18" charset="0"/>
          </a:endParaRPr>
        </a:p>
      </dgm:t>
    </dgm:pt>
    <dgm:pt modelId="{186C96D9-96DF-4A90-AEB1-7867387B78A4}">
      <dgm:prSet custT="1"/>
      <dgm:spPr/>
      <dgm:t>
        <a:bodyPr/>
        <a:lstStyle/>
        <a:p>
          <a:r>
            <a: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Cierre</a:t>
          </a:r>
        </a:p>
      </dgm:t>
    </dgm:pt>
    <dgm:pt modelId="{C92E31BD-4674-4712-8787-C4B34434F082}" type="parTrans" cxnId="{25245679-4CBA-408B-B558-CB0B8327E0E4}">
      <dgm:prSet/>
      <dgm:spPr/>
      <dgm:t>
        <a:bodyPr/>
        <a:lstStyle/>
        <a:p>
          <a:endParaRPr lang="es-MX"/>
        </a:p>
      </dgm:t>
    </dgm:pt>
    <dgm:pt modelId="{D54EDBE0-050C-4D83-85D7-AAC94F6446FE}" type="sibTrans" cxnId="{25245679-4CBA-408B-B558-CB0B8327E0E4}">
      <dgm:prSet/>
      <dgm:spPr/>
      <dgm:t>
        <a:bodyPr/>
        <a:lstStyle/>
        <a:p>
          <a:endParaRPr lang="es-MX"/>
        </a:p>
      </dgm:t>
    </dgm:pt>
    <dgm:pt modelId="{2A1D8D43-F45B-4C7B-9A7F-FA7B05BD1489}" type="pres">
      <dgm:prSet presAssocID="{80D7DF83-3159-4191-BBE8-288BE1829C9E}" presName="cycle" presStyleCnt="0">
        <dgm:presLayoutVars>
          <dgm:dir/>
          <dgm:resizeHandles val="exact"/>
        </dgm:presLayoutVars>
      </dgm:prSet>
      <dgm:spPr/>
    </dgm:pt>
    <dgm:pt modelId="{C7C09170-7A4F-417F-9332-2836B90C5D34}" type="pres">
      <dgm:prSet presAssocID="{E3D2BEC4-2B36-40EB-B003-E8C11BF43970}" presName="node" presStyleLbl="node1" presStyleIdx="0" presStyleCnt="6" custScaleX="117450">
        <dgm:presLayoutVars>
          <dgm:bulletEnabled val="1"/>
        </dgm:presLayoutVars>
      </dgm:prSet>
      <dgm:spPr/>
    </dgm:pt>
    <dgm:pt modelId="{8B8789DE-9BAF-4FCE-841B-0BF44FE42D86}" type="pres">
      <dgm:prSet presAssocID="{E3D2BEC4-2B36-40EB-B003-E8C11BF43970}" presName="spNode" presStyleCnt="0"/>
      <dgm:spPr/>
    </dgm:pt>
    <dgm:pt modelId="{139FB9F5-20D7-471D-9444-7B8554EDAE01}" type="pres">
      <dgm:prSet presAssocID="{65E5C747-20D7-4674-B041-7C44054AD590}" presName="sibTrans" presStyleLbl="sibTrans1D1" presStyleIdx="0" presStyleCnt="6"/>
      <dgm:spPr/>
    </dgm:pt>
    <dgm:pt modelId="{C1E7FDA0-235A-4CAC-BB90-946D3124A6AB}" type="pres">
      <dgm:prSet presAssocID="{7B35D774-6839-48DE-A0F5-BF7AEEBF97D8}" presName="node" presStyleLbl="node1" presStyleIdx="1" presStyleCnt="6" custScaleX="131497">
        <dgm:presLayoutVars>
          <dgm:bulletEnabled val="1"/>
        </dgm:presLayoutVars>
      </dgm:prSet>
      <dgm:spPr/>
    </dgm:pt>
    <dgm:pt modelId="{7488ACA8-21FF-4369-BE34-2A3775FDE78A}" type="pres">
      <dgm:prSet presAssocID="{7B35D774-6839-48DE-A0F5-BF7AEEBF97D8}" presName="spNode" presStyleCnt="0"/>
      <dgm:spPr/>
    </dgm:pt>
    <dgm:pt modelId="{E3DF9D90-3851-41AC-966A-C376EF87AF63}" type="pres">
      <dgm:prSet presAssocID="{46E87AE9-7468-43E9-BB60-3E4C7863C51F}" presName="sibTrans" presStyleLbl="sibTrans1D1" presStyleIdx="1" presStyleCnt="6"/>
      <dgm:spPr/>
    </dgm:pt>
    <dgm:pt modelId="{2377EBC7-F7AD-47CD-AFBE-2221D62FC694}" type="pres">
      <dgm:prSet presAssocID="{A8797F32-D682-47BB-BBFA-81A47A46E563}" presName="node" presStyleLbl="node1" presStyleIdx="2" presStyleCnt="6" custScaleX="122507">
        <dgm:presLayoutVars>
          <dgm:bulletEnabled val="1"/>
        </dgm:presLayoutVars>
      </dgm:prSet>
      <dgm:spPr/>
    </dgm:pt>
    <dgm:pt modelId="{31B40DAC-71D9-4059-BC25-B58B9796A0F0}" type="pres">
      <dgm:prSet presAssocID="{A8797F32-D682-47BB-BBFA-81A47A46E563}" presName="spNode" presStyleCnt="0"/>
      <dgm:spPr/>
    </dgm:pt>
    <dgm:pt modelId="{872A5DD8-0776-4373-A0A5-D9CCED981CAA}" type="pres">
      <dgm:prSet presAssocID="{8F5DE640-9572-49C4-9DCF-2D170C358241}" presName="sibTrans" presStyleLbl="sibTrans1D1" presStyleIdx="2" presStyleCnt="6"/>
      <dgm:spPr/>
    </dgm:pt>
    <dgm:pt modelId="{54573467-2751-476F-AD89-FE57170B9C67}" type="pres">
      <dgm:prSet presAssocID="{0AD91C09-3C77-4FD5-9087-FE20BD3C9307}" presName="node" presStyleLbl="node1" presStyleIdx="3" presStyleCnt="6" custScaleX="129819">
        <dgm:presLayoutVars>
          <dgm:bulletEnabled val="1"/>
        </dgm:presLayoutVars>
      </dgm:prSet>
      <dgm:spPr/>
    </dgm:pt>
    <dgm:pt modelId="{3C6AA4C1-A1F9-4938-BEA4-DCC92A8557EB}" type="pres">
      <dgm:prSet presAssocID="{0AD91C09-3C77-4FD5-9087-FE20BD3C9307}" presName="spNode" presStyleCnt="0"/>
      <dgm:spPr/>
    </dgm:pt>
    <dgm:pt modelId="{0DA14010-A8B6-4A80-9DD8-24D610D8869E}" type="pres">
      <dgm:prSet presAssocID="{D30E60FA-236D-4BF8-9C82-3E672C849A9F}" presName="sibTrans" presStyleLbl="sibTrans1D1" presStyleIdx="3" presStyleCnt="6"/>
      <dgm:spPr/>
    </dgm:pt>
    <dgm:pt modelId="{1EA60CBA-A0B9-4A25-9547-FA907FA4A1B9}" type="pres">
      <dgm:prSet presAssocID="{578CE2FD-0889-4807-AFC5-1500AF474F2C}" presName="node" presStyleLbl="node1" presStyleIdx="4" presStyleCnt="6" custScaleX="122700">
        <dgm:presLayoutVars>
          <dgm:bulletEnabled val="1"/>
        </dgm:presLayoutVars>
      </dgm:prSet>
      <dgm:spPr/>
    </dgm:pt>
    <dgm:pt modelId="{541217E3-E654-4E68-8283-2DEC851E7462}" type="pres">
      <dgm:prSet presAssocID="{578CE2FD-0889-4807-AFC5-1500AF474F2C}" presName="spNode" presStyleCnt="0"/>
      <dgm:spPr/>
    </dgm:pt>
    <dgm:pt modelId="{22047733-3113-410E-BD95-413903C6D508}" type="pres">
      <dgm:prSet presAssocID="{71B7D2C9-07A1-44ED-8106-A5885BD4A7C3}" presName="sibTrans" presStyleLbl="sibTrans1D1" presStyleIdx="4" presStyleCnt="6"/>
      <dgm:spPr/>
    </dgm:pt>
    <dgm:pt modelId="{C5F15940-7F9D-42BD-A091-F985218211B7}" type="pres">
      <dgm:prSet presAssocID="{186C96D9-96DF-4A90-AEB1-7867387B78A4}" presName="node" presStyleLbl="node1" presStyleIdx="5" presStyleCnt="6" custScaleX="123719">
        <dgm:presLayoutVars>
          <dgm:bulletEnabled val="1"/>
        </dgm:presLayoutVars>
      </dgm:prSet>
      <dgm:spPr/>
    </dgm:pt>
    <dgm:pt modelId="{9F803F70-9610-40BD-92D8-864308EF17D4}" type="pres">
      <dgm:prSet presAssocID="{186C96D9-96DF-4A90-AEB1-7867387B78A4}" presName="spNode" presStyleCnt="0"/>
      <dgm:spPr/>
    </dgm:pt>
    <dgm:pt modelId="{D6AAE3BF-D41E-43A5-AC08-F35ACC24A392}" type="pres">
      <dgm:prSet presAssocID="{D54EDBE0-050C-4D83-85D7-AAC94F6446FE}" presName="sibTrans" presStyleLbl="sibTrans1D1" presStyleIdx="5" presStyleCnt="6"/>
      <dgm:spPr/>
    </dgm:pt>
  </dgm:ptLst>
  <dgm:cxnLst>
    <dgm:cxn modelId="{6B2A9520-EE64-4F5E-A9E6-000AFF477DEF}" type="presOf" srcId="{D54EDBE0-050C-4D83-85D7-AAC94F6446FE}" destId="{D6AAE3BF-D41E-43A5-AC08-F35ACC24A392}" srcOrd="0" destOrd="0" presId="urn:microsoft.com/office/officeart/2005/8/layout/cycle5"/>
    <dgm:cxn modelId="{B3EA1E24-4308-4D9C-9256-9CA071D5E895}" type="presOf" srcId="{0AD91C09-3C77-4FD5-9087-FE20BD3C9307}" destId="{54573467-2751-476F-AD89-FE57170B9C67}" srcOrd="0" destOrd="0" presId="urn:microsoft.com/office/officeart/2005/8/layout/cycle5"/>
    <dgm:cxn modelId="{AA8BFF3A-FAB6-4666-B5CB-B67007B24F65}" srcId="{80D7DF83-3159-4191-BBE8-288BE1829C9E}" destId="{0AD91C09-3C77-4FD5-9087-FE20BD3C9307}" srcOrd="3" destOrd="0" parTransId="{B62F18C4-6C40-4E7D-9FF9-4B99CDF2F1E1}" sibTransId="{D30E60FA-236D-4BF8-9C82-3E672C849A9F}"/>
    <dgm:cxn modelId="{7F5DDB40-B11C-4EDB-9D09-2389FB2AD8A6}" type="presOf" srcId="{80D7DF83-3159-4191-BBE8-288BE1829C9E}" destId="{2A1D8D43-F45B-4C7B-9A7F-FA7B05BD1489}" srcOrd="0" destOrd="0" presId="urn:microsoft.com/office/officeart/2005/8/layout/cycle5"/>
    <dgm:cxn modelId="{4A1C8B5F-CA6C-4479-AFC4-4F2DE4762D58}" type="presOf" srcId="{65E5C747-20D7-4674-B041-7C44054AD590}" destId="{139FB9F5-20D7-471D-9444-7B8554EDAE01}" srcOrd="0" destOrd="0" presId="urn:microsoft.com/office/officeart/2005/8/layout/cycle5"/>
    <dgm:cxn modelId="{25245679-4CBA-408B-B558-CB0B8327E0E4}" srcId="{80D7DF83-3159-4191-BBE8-288BE1829C9E}" destId="{186C96D9-96DF-4A90-AEB1-7867387B78A4}" srcOrd="5" destOrd="0" parTransId="{C92E31BD-4674-4712-8787-C4B34434F082}" sibTransId="{D54EDBE0-050C-4D83-85D7-AAC94F6446FE}"/>
    <dgm:cxn modelId="{44FC767C-47CF-407E-9AF9-28F013E84995}" type="presOf" srcId="{D30E60FA-236D-4BF8-9C82-3E672C849A9F}" destId="{0DA14010-A8B6-4A80-9DD8-24D610D8869E}" srcOrd="0" destOrd="0" presId="urn:microsoft.com/office/officeart/2005/8/layout/cycle5"/>
    <dgm:cxn modelId="{BC42D082-396E-4ED5-A0C5-4D3C1C097CBC}" srcId="{80D7DF83-3159-4191-BBE8-288BE1829C9E}" destId="{E3D2BEC4-2B36-40EB-B003-E8C11BF43970}" srcOrd="0" destOrd="0" parTransId="{8F7F6AB4-C840-48D6-AB33-24105851D003}" sibTransId="{65E5C747-20D7-4674-B041-7C44054AD590}"/>
    <dgm:cxn modelId="{F51C5D8E-96AF-4AFC-BE69-6C26BD2D69B3}" type="presOf" srcId="{A8797F32-D682-47BB-BBFA-81A47A46E563}" destId="{2377EBC7-F7AD-47CD-AFBE-2221D62FC694}" srcOrd="0" destOrd="0" presId="urn:microsoft.com/office/officeart/2005/8/layout/cycle5"/>
    <dgm:cxn modelId="{7E4A039E-9EE8-4FD6-B113-453AFCD14BCA}" type="presOf" srcId="{46E87AE9-7468-43E9-BB60-3E4C7863C51F}" destId="{E3DF9D90-3851-41AC-966A-C376EF87AF63}" srcOrd="0" destOrd="0" presId="urn:microsoft.com/office/officeart/2005/8/layout/cycle5"/>
    <dgm:cxn modelId="{F07DA8A2-1B37-4F10-B37C-59B3F870C398}" type="presOf" srcId="{7B35D774-6839-48DE-A0F5-BF7AEEBF97D8}" destId="{C1E7FDA0-235A-4CAC-BB90-946D3124A6AB}" srcOrd="0" destOrd="0" presId="urn:microsoft.com/office/officeart/2005/8/layout/cycle5"/>
    <dgm:cxn modelId="{3BED8AAB-A4AA-4445-A0D0-F9AF2200053C}" type="presOf" srcId="{71B7D2C9-07A1-44ED-8106-A5885BD4A7C3}" destId="{22047733-3113-410E-BD95-413903C6D508}" srcOrd="0" destOrd="0" presId="urn:microsoft.com/office/officeart/2005/8/layout/cycle5"/>
    <dgm:cxn modelId="{46AD2DB1-1F61-4E19-8BBC-9766CC2F7280}" srcId="{80D7DF83-3159-4191-BBE8-288BE1829C9E}" destId="{7B35D774-6839-48DE-A0F5-BF7AEEBF97D8}" srcOrd="1" destOrd="0" parTransId="{797B1E87-8F71-4793-B50B-5D9B8CD08415}" sibTransId="{46E87AE9-7468-43E9-BB60-3E4C7863C51F}"/>
    <dgm:cxn modelId="{F69586C3-369F-43CA-8D9B-3D3040629704}" type="presOf" srcId="{E3D2BEC4-2B36-40EB-B003-E8C11BF43970}" destId="{C7C09170-7A4F-417F-9332-2836B90C5D34}" srcOrd="0" destOrd="0" presId="urn:microsoft.com/office/officeart/2005/8/layout/cycle5"/>
    <dgm:cxn modelId="{CB5698D2-30A7-4D68-A639-34169080524B}" type="presOf" srcId="{8F5DE640-9572-49C4-9DCF-2D170C358241}" destId="{872A5DD8-0776-4373-A0A5-D9CCED981CAA}" srcOrd="0" destOrd="0" presId="urn:microsoft.com/office/officeart/2005/8/layout/cycle5"/>
    <dgm:cxn modelId="{52B713D3-E412-428A-B496-0F7443620B35}" type="presOf" srcId="{578CE2FD-0889-4807-AFC5-1500AF474F2C}" destId="{1EA60CBA-A0B9-4A25-9547-FA907FA4A1B9}" srcOrd="0" destOrd="0" presId="urn:microsoft.com/office/officeart/2005/8/layout/cycle5"/>
    <dgm:cxn modelId="{D40CE0E5-8E81-48AA-A477-B66CC0D0E199}" srcId="{80D7DF83-3159-4191-BBE8-288BE1829C9E}" destId="{578CE2FD-0889-4807-AFC5-1500AF474F2C}" srcOrd="4" destOrd="0" parTransId="{4C371209-2D7A-44DB-8F3E-4401C4952486}" sibTransId="{71B7D2C9-07A1-44ED-8106-A5885BD4A7C3}"/>
    <dgm:cxn modelId="{B5535FF6-23B9-4E1D-B9CA-39F147A93A60}" type="presOf" srcId="{186C96D9-96DF-4A90-AEB1-7867387B78A4}" destId="{C5F15940-7F9D-42BD-A091-F985218211B7}" srcOrd="0" destOrd="0" presId="urn:microsoft.com/office/officeart/2005/8/layout/cycle5"/>
    <dgm:cxn modelId="{FF09B7FD-3BE3-46E7-ACCE-539E23CC610E}" srcId="{80D7DF83-3159-4191-BBE8-288BE1829C9E}" destId="{A8797F32-D682-47BB-BBFA-81A47A46E563}" srcOrd="2" destOrd="0" parTransId="{5ABCD3A0-436C-458C-8B89-633FBABEE15F}" sibTransId="{8F5DE640-9572-49C4-9DCF-2D170C358241}"/>
    <dgm:cxn modelId="{A1E16A9B-4374-4BFA-A1E9-FB3C059D3900}" type="presParOf" srcId="{2A1D8D43-F45B-4C7B-9A7F-FA7B05BD1489}" destId="{C7C09170-7A4F-417F-9332-2836B90C5D34}" srcOrd="0" destOrd="0" presId="urn:microsoft.com/office/officeart/2005/8/layout/cycle5"/>
    <dgm:cxn modelId="{736217A4-B142-408B-9BB4-EF1CE220E220}" type="presParOf" srcId="{2A1D8D43-F45B-4C7B-9A7F-FA7B05BD1489}" destId="{8B8789DE-9BAF-4FCE-841B-0BF44FE42D86}" srcOrd="1" destOrd="0" presId="urn:microsoft.com/office/officeart/2005/8/layout/cycle5"/>
    <dgm:cxn modelId="{245E2357-E2BE-46BF-8B0E-1286EF3B899B}" type="presParOf" srcId="{2A1D8D43-F45B-4C7B-9A7F-FA7B05BD1489}" destId="{139FB9F5-20D7-471D-9444-7B8554EDAE01}" srcOrd="2" destOrd="0" presId="urn:microsoft.com/office/officeart/2005/8/layout/cycle5"/>
    <dgm:cxn modelId="{35E407CD-30CF-4E71-BBA4-E701FFE6AB12}" type="presParOf" srcId="{2A1D8D43-F45B-4C7B-9A7F-FA7B05BD1489}" destId="{C1E7FDA0-235A-4CAC-BB90-946D3124A6AB}" srcOrd="3" destOrd="0" presId="urn:microsoft.com/office/officeart/2005/8/layout/cycle5"/>
    <dgm:cxn modelId="{2F7E6EDA-410C-4712-894B-2E15C3D7FF41}" type="presParOf" srcId="{2A1D8D43-F45B-4C7B-9A7F-FA7B05BD1489}" destId="{7488ACA8-21FF-4369-BE34-2A3775FDE78A}" srcOrd="4" destOrd="0" presId="urn:microsoft.com/office/officeart/2005/8/layout/cycle5"/>
    <dgm:cxn modelId="{3AE18643-61B3-498C-9A11-9F8722CA8372}" type="presParOf" srcId="{2A1D8D43-F45B-4C7B-9A7F-FA7B05BD1489}" destId="{E3DF9D90-3851-41AC-966A-C376EF87AF63}" srcOrd="5" destOrd="0" presId="urn:microsoft.com/office/officeart/2005/8/layout/cycle5"/>
    <dgm:cxn modelId="{12305107-D250-4F4F-AF29-1A85C35C0420}" type="presParOf" srcId="{2A1D8D43-F45B-4C7B-9A7F-FA7B05BD1489}" destId="{2377EBC7-F7AD-47CD-AFBE-2221D62FC694}" srcOrd="6" destOrd="0" presId="urn:microsoft.com/office/officeart/2005/8/layout/cycle5"/>
    <dgm:cxn modelId="{17EA0E3E-C8A0-4E75-A1A2-9E81BD459AF8}" type="presParOf" srcId="{2A1D8D43-F45B-4C7B-9A7F-FA7B05BD1489}" destId="{31B40DAC-71D9-4059-BC25-B58B9796A0F0}" srcOrd="7" destOrd="0" presId="urn:microsoft.com/office/officeart/2005/8/layout/cycle5"/>
    <dgm:cxn modelId="{B993A505-503F-4C4A-99A3-D5C119096B5F}" type="presParOf" srcId="{2A1D8D43-F45B-4C7B-9A7F-FA7B05BD1489}" destId="{872A5DD8-0776-4373-A0A5-D9CCED981CAA}" srcOrd="8" destOrd="0" presId="urn:microsoft.com/office/officeart/2005/8/layout/cycle5"/>
    <dgm:cxn modelId="{0F220A3E-E773-425F-B98D-608B38756C8B}" type="presParOf" srcId="{2A1D8D43-F45B-4C7B-9A7F-FA7B05BD1489}" destId="{54573467-2751-476F-AD89-FE57170B9C67}" srcOrd="9" destOrd="0" presId="urn:microsoft.com/office/officeart/2005/8/layout/cycle5"/>
    <dgm:cxn modelId="{AD2A5DBB-EDCD-4987-9177-91C08F7AF6F7}" type="presParOf" srcId="{2A1D8D43-F45B-4C7B-9A7F-FA7B05BD1489}" destId="{3C6AA4C1-A1F9-4938-BEA4-DCC92A8557EB}" srcOrd="10" destOrd="0" presId="urn:microsoft.com/office/officeart/2005/8/layout/cycle5"/>
    <dgm:cxn modelId="{B8B1424A-725C-40E8-84D1-3FACA6C8C94D}" type="presParOf" srcId="{2A1D8D43-F45B-4C7B-9A7F-FA7B05BD1489}" destId="{0DA14010-A8B6-4A80-9DD8-24D610D8869E}" srcOrd="11" destOrd="0" presId="urn:microsoft.com/office/officeart/2005/8/layout/cycle5"/>
    <dgm:cxn modelId="{E42D4F6D-1370-4E6D-9D95-6EBBC459AC4F}" type="presParOf" srcId="{2A1D8D43-F45B-4C7B-9A7F-FA7B05BD1489}" destId="{1EA60CBA-A0B9-4A25-9547-FA907FA4A1B9}" srcOrd="12" destOrd="0" presId="urn:microsoft.com/office/officeart/2005/8/layout/cycle5"/>
    <dgm:cxn modelId="{A1994366-B62E-48CF-8B86-11367CF6BD64}" type="presParOf" srcId="{2A1D8D43-F45B-4C7B-9A7F-FA7B05BD1489}" destId="{541217E3-E654-4E68-8283-2DEC851E7462}" srcOrd="13" destOrd="0" presId="urn:microsoft.com/office/officeart/2005/8/layout/cycle5"/>
    <dgm:cxn modelId="{BDC2426B-B0B9-4AC6-AFB9-2F26EA18C554}" type="presParOf" srcId="{2A1D8D43-F45B-4C7B-9A7F-FA7B05BD1489}" destId="{22047733-3113-410E-BD95-413903C6D508}" srcOrd="14" destOrd="0" presId="urn:microsoft.com/office/officeart/2005/8/layout/cycle5"/>
    <dgm:cxn modelId="{DDA2962B-79E6-42D6-AE3B-FBDEEF25106E}" type="presParOf" srcId="{2A1D8D43-F45B-4C7B-9A7F-FA7B05BD1489}" destId="{C5F15940-7F9D-42BD-A091-F985218211B7}" srcOrd="15" destOrd="0" presId="urn:microsoft.com/office/officeart/2005/8/layout/cycle5"/>
    <dgm:cxn modelId="{F5E4DA62-4474-467B-A971-C028A00ECC79}" type="presParOf" srcId="{2A1D8D43-F45B-4C7B-9A7F-FA7B05BD1489}" destId="{9F803F70-9610-40BD-92D8-864308EF17D4}" srcOrd="16" destOrd="0" presId="urn:microsoft.com/office/officeart/2005/8/layout/cycle5"/>
    <dgm:cxn modelId="{78FEC493-D082-401F-BE53-F229DDEA4E23}" type="presParOf" srcId="{2A1D8D43-F45B-4C7B-9A7F-FA7B05BD1489}" destId="{D6AAE3BF-D41E-43A5-AC08-F35ACC24A39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45B23-7E80-4EBB-86E2-4F5182B4C47D}">
      <dsp:nvSpPr>
        <dsp:cNvPr id="0" name=""/>
        <dsp:cNvSpPr/>
      </dsp:nvSpPr>
      <dsp:spPr>
        <a:xfrm>
          <a:off x="706376" y="1401"/>
          <a:ext cx="2284783" cy="22847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n-lt"/>
            </a:rPr>
            <a:t>Problema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n-lt"/>
            </a:rPr>
            <a:t>México lugar 48 de 65 en habilidad lectora.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n-lt"/>
            </a:rPr>
            <a:t>Lectura por obligación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>
            <a:latin typeface="+mn-lt"/>
          </a:endParaRPr>
        </a:p>
      </dsp:txBody>
      <dsp:txXfrm>
        <a:off x="1040975" y="336000"/>
        <a:ext cx="1615585" cy="1615585"/>
      </dsp:txXfrm>
    </dsp:sp>
    <dsp:sp modelId="{18292A29-2882-4C5E-99B8-E5FF20ADCE40}">
      <dsp:nvSpPr>
        <dsp:cNvPr id="0" name=""/>
        <dsp:cNvSpPr/>
      </dsp:nvSpPr>
      <dsp:spPr>
        <a:xfrm>
          <a:off x="1186181" y="2471708"/>
          <a:ext cx="1325174" cy="132517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/>
        </a:p>
      </dsp:txBody>
      <dsp:txXfrm>
        <a:off x="1361833" y="2978455"/>
        <a:ext cx="973870" cy="311680"/>
      </dsp:txXfrm>
    </dsp:sp>
    <dsp:sp modelId="{A231E568-F731-43DA-83D4-937C279DB4FD}">
      <dsp:nvSpPr>
        <dsp:cNvPr id="0" name=""/>
        <dsp:cNvSpPr/>
      </dsp:nvSpPr>
      <dsp:spPr>
        <a:xfrm>
          <a:off x="706376" y="3982407"/>
          <a:ext cx="2284783" cy="2284783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Justificación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UNESCO: TIC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Competencia Lectora</a:t>
          </a:r>
        </a:p>
      </dsp:txBody>
      <dsp:txXfrm>
        <a:off x="1040975" y="4317006"/>
        <a:ext cx="1615585" cy="1615585"/>
      </dsp:txXfrm>
    </dsp:sp>
    <dsp:sp modelId="{69EB9070-FBF9-4D40-9E56-EC532DABCA32}">
      <dsp:nvSpPr>
        <dsp:cNvPr id="0" name=""/>
        <dsp:cNvSpPr/>
      </dsp:nvSpPr>
      <dsp:spPr>
        <a:xfrm>
          <a:off x="3333877" y="2709326"/>
          <a:ext cx="726561" cy="849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>
        <a:off x="3333877" y="2879314"/>
        <a:ext cx="508593" cy="509963"/>
      </dsp:txXfrm>
    </dsp:sp>
    <dsp:sp modelId="{098491D2-2D8F-48DB-887C-11CF9C8FE760}">
      <dsp:nvSpPr>
        <dsp:cNvPr id="0" name=""/>
        <dsp:cNvSpPr/>
      </dsp:nvSpPr>
      <dsp:spPr>
        <a:xfrm>
          <a:off x="4362030" y="849512"/>
          <a:ext cx="4569566" cy="456956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>
              <a:solidFill>
                <a:srgbClr val="00B050"/>
              </a:solidFill>
            </a:rPr>
            <a:t>-</a:t>
          </a:r>
        </a:p>
      </dsp:txBody>
      <dsp:txXfrm>
        <a:off x="5031227" y="1518709"/>
        <a:ext cx="3231172" cy="3231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09170-7A4F-417F-9332-2836B90C5D34}">
      <dsp:nvSpPr>
        <dsp:cNvPr id="0" name=""/>
        <dsp:cNvSpPr/>
      </dsp:nvSpPr>
      <dsp:spPr>
        <a:xfrm>
          <a:off x="3192584" y="2841"/>
          <a:ext cx="1596583" cy="88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Lectura gratuita</a:t>
          </a:r>
        </a:p>
      </dsp:txBody>
      <dsp:txXfrm>
        <a:off x="3235717" y="45974"/>
        <a:ext cx="1510317" cy="797326"/>
      </dsp:txXfrm>
    </dsp:sp>
    <dsp:sp modelId="{139FB9F5-20D7-471D-9444-7B8554EDAE01}">
      <dsp:nvSpPr>
        <dsp:cNvPr id="0" name=""/>
        <dsp:cNvSpPr/>
      </dsp:nvSpPr>
      <dsp:spPr>
        <a:xfrm>
          <a:off x="1909404" y="444638"/>
          <a:ext cx="4162942" cy="4162942"/>
        </a:xfrm>
        <a:custGeom>
          <a:avLst/>
          <a:gdLst/>
          <a:ahLst/>
          <a:cxnLst/>
          <a:rect l="0" t="0" r="0" b="0"/>
          <a:pathLst>
            <a:path>
              <a:moveTo>
                <a:pt x="3024201" y="225728"/>
              </a:moveTo>
              <a:arcTo wR="2081471" hR="2081471" stAng="17815852" swAng="79631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7FDA0-235A-4CAC-BB90-946D3124A6AB}">
      <dsp:nvSpPr>
        <dsp:cNvPr id="0" name=""/>
        <dsp:cNvSpPr/>
      </dsp:nvSpPr>
      <dsp:spPr>
        <a:xfrm>
          <a:off x="4899716" y="1043577"/>
          <a:ext cx="1787534" cy="88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Dinámica de presentación (lecturas) </a:t>
          </a:r>
        </a:p>
      </dsp:txBody>
      <dsp:txXfrm>
        <a:off x="4942849" y="1086710"/>
        <a:ext cx="1701268" cy="797326"/>
      </dsp:txXfrm>
    </dsp:sp>
    <dsp:sp modelId="{E3DF9D90-3851-41AC-966A-C376EF87AF63}">
      <dsp:nvSpPr>
        <dsp:cNvPr id="0" name=""/>
        <dsp:cNvSpPr/>
      </dsp:nvSpPr>
      <dsp:spPr>
        <a:xfrm>
          <a:off x="1909404" y="444638"/>
          <a:ext cx="4162942" cy="4162942"/>
        </a:xfrm>
        <a:custGeom>
          <a:avLst/>
          <a:gdLst/>
          <a:ahLst/>
          <a:cxnLst/>
          <a:rect l="0" t="0" r="0" b="0"/>
          <a:pathLst>
            <a:path>
              <a:moveTo>
                <a:pt x="4130504" y="1715431"/>
              </a:moveTo>
              <a:arcTo wR="2081471" hR="2081471" stAng="20992291" swAng="12154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7EBC7-F7AD-47CD-AFBE-2221D62FC694}">
      <dsp:nvSpPr>
        <dsp:cNvPr id="0" name=""/>
        <dsp:cNvSpPr/>
      </dsp:nvSpPr>
      <dsp:spPr>
        <a:xfrm>
          <a:off x="4960819" y="3125049"/>
          <a:ext cx="1665326" cy="88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Lectura (TIC) </a:t>
          </a:r>
        </a:p>
      </dsp:txBody>
      <dsp:txXfrm>
        <a:off x="5003952" y="3168182"/>
        <a:ext cx="1579060" cy="797326"/>
      </dsp:txXfrm>
    </dsp:sp>
    <dsp:sp modelId="{872A5DD8-0776-4373-A0A5-D9CCED981CAA}">
      <dsp:nvSpPr>
        <dsp:cNvPr id="0" name=""/>
        <dsp:cNvSpPr/>
      </dsp:nvSpPr>
      <dsp:spPr>
        <a:xfrm>
          <a:off x="1909404" y="444638"/>
          <a:ext cx="4162942" cy="4162942"/>
        </a:xfrm>
        <a:custGeom>
          <a:avLst/>
          <a:gdLst/>
          <a:ahLst/>
          <a:cxnLst/>
          <a:rect l="0" t="0" r="0" b="0"/>
          <a:pathLst>
            <a:path>
              <a:moveTo>
                <a:pt x="3438807" y="3659496"/>
              </a:moveTo>
              <a:arcTo wR="2081471" hR="2081471" stAng="2957975" swAng="7042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73467-2751-476F-AD89-FE57170B9C67}">
      <dsp:nvSpPr>
        <dsp:cNvPr id="0" name=""/>
        <dsp:cNvSpPr/>
      </dsp:nvSpPr>
      <dsp:spPr>
        <a:xfrm>
          <a:off x="3108514" y="4165784"/>
          <a:ext cx="1764723" cy="88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Comentarios</a:t>
          </a:r>
        </a:p>
      </dsp:txBody>
      <dsp:txXfrm>
        <a:off x="3151647" y="4208917"/>
        <a:ext cx="1678457" cy="797326"/>
      </dsp:txXfrm>
    </dsp:sp>
    <dsp:sp modelId="{0DA14010-A8B6-4A80-9DD8-24D610D8869E}">
      <dsp:nvSpPr>
        <dsp:cNvPr id="0" name=""/>
        <dsp:cNvSpPr/>
      </dsp:nvSpPr>
      <dsp:spPr>
        <a:xfrm>
          <a:off x="1909404" y="444638"/>
          <a:ext cx="4162942" cy="4162942"/>
        </a:xfrm>
        <a:custGeom>
          <a:avLst/>
          <a:gdLst/>
          <a:ahLst/>
          <a:cxnLst/>
          <a:rect l="0" t="0" r="0" b="0"/>
          <a:pathLst>
            <a:path>
              <a:moveTo>
                <a:pt x="1073529" y="3902618"/>
              </a:moveTo>
              <a:arcTo wR="2081471" hR="2081471" stAng="7137780" swAng="7042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60CBA-A0B9-4A25-9547-FA907FA4A1B9}">
      <dsp:nvSpPr>
        <dsp:cNvPr id="0" name=""/>
        <dsp:cNvSpPr/>
      </dsp:nvSpPr>
      <dsp:spPr>
        <a:xfrm>
          <a:off x="1354293" y="3125049"/>
          <a:ext cx="1667950" cy="88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Dinámica poslectura</a:t>
          </a:r>
        </a:p>
      </dsp:txBody>
      <dsp:txXfrm>
        <a:off x="1397426" y="3168182"/>
        <a:ext cx="1581684" cy="797326"/>
      </dsp:txXfrm>
    </dsp:sp>
    <dsp:sp modelId="{22047733-3113-410E-BD95-413903C6D508}">
      <dsp:nvSpPr>
        <dsp:cNvPr id="0" name=""/>
        <dsp:cNvSpPr/>
      </dsp:nvSpPr>
      <dsp:spPr>
        <a:xfrm>
          <a:off x="1909404" y="444638"/>
          <a:ext cx="4162942" cy="4162942"/>
        </a:xfrm>
        <a:custGeom>
          <a:avLst/>
          <a:gdLst/>
          <a:ahLst/>
          <a:cxnLst/>
          <a:rect l="0" t="0" r="0" b="0"/>
          <a:pathLst>
            <a:path>
              <a:moveTo>
                <a:pt x="32437" y="2447511"/>
              </a:moveTo>
              <a:arcTo wR="2081471" hR="2081471" stAng="10192291" swAng="12154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15940-7F9D-42BD-A091-F985218211B7}">
      <dsp:nvSpPr>
        <dsp:cNvPr id="0" name=""/>
        <dsp:cNvSpPr/>
      </dsp:nvSpPr>
      <dsp:spPr>
        <a:xfrm>
          <a:off x="1347367" y="1043577"/>
          <a:ext cx="1681802" cy="883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rPr>
            <a:t>Cierre</a:t>
          </a:r>
        </a:p>
      </dsp:txBody>
      <dsp:txXfrm>
        <a:off x="1390500" y="1086710"/>
        <a:ext cx="1595536" cy="797326"/>
      </dsp:txXfrm>
    </dsp:sp>
    <dsp:sp modelId="{D6AAE3BF-D41E-43A5-AC08-F35ACC24A392}">
      <dsp:nvSpPr>
        <dsp:cNvPr id="0" name=""/>
        <dsp:cNvSpPr/>
      </dsp:nvSpPr>
      <dsp:spPr>
        <a:xfrm>
          <a:off x="1909404" y="444638"/>
          <a:ext cx="4162942" cy="4162942"/>
        </a:xfrm>
        <a:custGeom>
          <a:avLst/>
          <a:gdLst/>
          <a:ahLst/>
          <a:cxnLst/>
          <a:rect l="0" t="0" r="0" b="0"/>
          <a:pathLst>
            <a:path>
              <a:moveTo>
                <a:pt x="737893" y="491716"/>
              </a:moveTo>
              <a:arcTo wR="2081471" hR="2081471" stAng="13787834" swAng="79631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7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67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692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57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0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28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5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17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30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43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67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E0F-E68F-46F2-B983-9F2874A6607D}" type="datetimeFigureOut">
              <a:rPr lang="es-MX" smtClean="0"/>
              <a:t>10/10/19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8CD4-585F-40A6-A4A3-F7B1D9649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9144000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955505" y="3826720"/>
            <a:ext cx="7582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B-LECTUM</a:t>
            </a:r>
            <a:r>
              <a:rPr lang="es-MX" sz="4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: 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CÍRCULO DE LECTURA MEDIADAS CON TIC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79" y="244740"/>
            <a:ext cx="3604035" cy="356871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4247" y="5664364"/>
            <a:ext cx="5101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Presenta: Marco Antonio Martínez González</a:t>
            </a:r>
          </a:p>
        </p:txBody>
      </p:sp>
    </p:spTree>
    <p:extLst>
      <p:ext uri="{BB962C8B-B14F-4D97-AF65-F5344CB8AC3E}">
        <p14:creationId xmlns:p14="http://schemas.microsoft.com/office/powerpoint/2010/main" val="38211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72" y="5022542"/>
            <a:ext cx="1990612" cy="197110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49471" y="502512"/>
            <a:ext cx="514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Conclusiones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7565" y="1961639"/>
            <a:ext cx="36447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Creación de una oportunidad para nuevos lectores.</a:t>
            </a:r>
          </a:p>
          <a:p>
            <a:pPr algn="just"/>
            <a:endParaRPr lang="es-MX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Desarrollo de estrategias de lectura digitales.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algn="just"/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48" y="1697389"/>
            <a:ext cx="4824398" cy="3216265"/>
          </a:xfrm>
          <a:prstGeom prst="rect">
            <a:avLst/>
          </a:prstGeom>
        </p:spPr>
      </p:pic>
      <p:pic>
        <p:nvPicPr>
          <p:cNvPr id="12" name="Imagen 11" descr="C:\Users\Marco\Desktop\RED REDACTUM\LOGOS RED REDACTUM\PODCAS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89" y="798730"/>
            <a:ext cx="3508786" cy="794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6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72" y="5022542"/>
            <a:ext cx="1990612" cy="197110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49471" y="408383"/>
            <a:ext cx="514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Fuentes de consulta 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3429" y="1159822"/>
            <a:ext cx="81297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Milenio. (2018). A los jóvenes mexicanos les gusta leer… pero no libros. Recuperado de http://www.vanguardia.com.mx/articulo/los-jovenes-mexicanos-les-gusta-leer-pero-no-libros</a:t>
            </a:r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" y="5460857"/>
            <a:ext cx="7046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marcomartinezdocencia@gmail.com</a:t>
            </a: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 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algn="just"/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23429" y="2038733"/>
            <a:ext cx="8129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INEE. (2017). Programa para la evaluación internacional de alumnos. Recuperado de https://www.oecd.org/pisa/PISA-2015-Mexico-ESP.pdf </a:t>
            </a:r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3429" y="2705285"/>
            <a:ext cx="81297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s.a. (2016). Marco de competencias de los docentes en materia de TIC de la UNESCO. Disponible en http://www.unesco.org/new/es/unesco/themes/icts/teachereducation/unesco-ict-competency-framework-for-teachers/</a:t>
            </a:r>
          </a:p>
          <a:p>
            <a:pPr algn="just"/>
            <a:endParaRPr lang="es-MX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23428" y="3849545"/>
            <a:ext cx="8129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Rodríguez, M. (2009). Actividades TIC de animación a la lectura. [Entrada de blog] </a:t>
            </a:r>
            <a:r>
              <a:rPr lang="es-MX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Recu-perado</a:t>
            </a:r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 de  http://www.educacontic.es/blog/actividades-tic-de-animacion-la-lectura</a:t>
            </a:r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3427" y="4569909"/>
            <a:ext cx="8129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Mata, J. (2008). 10 ideas clave: animación a la lectura: hacer de la lectura una práctica feliz, trascendente y deseable. Barcelona: </a:t>
            </a:r>
            <a:r>
              <a:rPr lang="es-MX" sz="1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Graó</a:t>
            </a:r>
            <a:r>
              <a:rPr lang="es-MX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31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9144000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8154928"/>
              </p:ext>
            </p:extLst>
          </p:nvPr>
        </p:nvGraphicFramePr>
        <p:xfrm>
          <a:off x="-238508" y="119456"/>
          <a:ext cx="9637974" cy="626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9" y="658589"/>
            <a:ext cx="4684663" cy="50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5002305"/>
            <a:ext cx="1990612" cy="197110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629043" y="2025433"/>
            <a:ext cx="71119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“Mientras el corazón lata, mientras la carne palpite, no me explico que un ser dotado de voluntad se deje dominar por la desesperación”</a:t>
            </a:r>
          </a:p>
          <a:p>
            <a:pPr algn="r"/>
            <a:r>
              <a:rPr lang="es-MX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Julio Verne</a:t>
            </a:r>
            <a:endParaRPr lang="es-MX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:\Users\Marco\Downloads\IMG_12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4" y="389965"/>
            <a:ext cx="7414541" cy="5359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5002305"/>
            <a:ext cx="1990612" cy="19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:\Users\Marco\Downloads\IMG_12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3" y="470647"/>
            <a:ext cx="7315199" cy="537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5002305"/>
            <a:ext cx="1990612" cy="19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5002305"/>
            <a:ext cx="1990612" cy="197110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3922" y="306606"/>
            <a:ext cx="514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Diseño Metodológico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68088" y="1173156"/>
            <a:ext cx="244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Aspectos generales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088" y="1934351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405617" y="1800603"/>
            <a:ext cx="4072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Jóvenes de educación media superior con un rango de edad de 15 a 18 años.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05617" y="2401205"/>
            <a:ext cx="4072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Con acceso a internet y recursos tecnológicos.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05617" y="3011713"/>
            <a:ext cx="4072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Con conocimientos técnicos en las TIC.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pic>
        <p:nvPicPr>
          <p:cNvPr id="28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398" y="2486937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398" y="3106470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4678472" y="1166214"/>
            <a:ext cx="244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Estrategias 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8472" y="1878569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/>
          <p:cNvSpPr/>
          <p:nvPr/>
        </p:nvSpPr>
        <p:spPr>
          <a:xfrm>
            <a:off x="4916001" y="1744821"/>
            <a:ext cx="4072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10 sesiones de 90 minutos de trabajo.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16001" y="2170612"/>
            <a:ext cx="4072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Lectura multimedia (libros interactivos, </a:t>
            </a:r>
            <a:r>
              <a:rPr lang="es-MX" sz="1600" dirty="0" err="1">
                <a:latin typeface="Rockwell" panose="02060603020205020403" pitchFamily="18" charset="0"/>
              </a:rPr>
              <a:t>trailers</a:t>
            </a:r>
            <a:r>
              <a:rPr lang="es-MX" sz="1600" dirty="0">
                <a:latin typeface="Rockwell" panose="02060603020205020403" pitchFamily="18" charset="0"/>
              </a:rPr>
              <a:t> </a:t>
            </a:r>
            <a:r>
              <a:rPr lang="es-MX" sz="1600" dirty="0" err="1">
                <a:latin typeface="Rockwell" panose="02060603020205020403" pitchFamily="18" charset="0"/>
              </a:rPr>
              <a:t>book</a:t>
            </a:r>
            <a:r>
              <a:rPr lang="es-MX" sz="1600" dirty="0">
                <a:latin typeface="Rockwell" panose="02060603020205020403" pitchFamily="18" charset="0"/>
              </a:rPr>
              <a:t>, </a:t>
            </a:r>
            <a:r>
              <a:rPr lang="es-MX" sz="1600" dirty="0" err="1">
                <a:latin typeface="Rockwell" panose="02060603020205020403" pitchFamily="18" charset="0"/>
              </a:rPr>
              <a:t>ebooks</a:t>
            </a:r>
            <a:r>
              <a:rPr lang="es-MX" sz="1600" dirty="0">
                <a:latin typeface="Rockwell" panose="02060603020205020403" pitchFamily="18" charset="0"/>
              </a:rPr>
              <a:t>, </a:t>
            </a:r>
            <a:r>
              <a:rPr lang="es-MX" sz="1600" dirty="0" err="1">
                <a:latin typeface="Rockwell" panose="02060603020205020403" pitchFamily="18" charset="0"/>
              </a:rPr>
              <a:t>podcast</a:t>
            </a:r>
            <a:r>
              <a:rPr lang="es-MX" sz="1600" dirty="0">
                <a:latin typeface="Rockwell" panose="02060603020205020403" pitchFamily="18" charset="0"/>
              </a:rPr>
              <a:t>, vídeo, realidad aumentada, corridos).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916001" y="2967439"/>
            <a:ext cx="4072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Intercambio de ideas.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pic>
        <p:nvPicPr>
          <p:cNvPr id="35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3782" y="2256344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3782" y="3086716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/>
          <p:cNvSpPr/>
          <p:nvPr/>
        </p:nvSpPr>
        <p:spPr>
          <a:xfrm>
            <a:off x="4916001" y="3309686"/>
            <a:ext cx="4072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Narración oral.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pic>
        <p:nvPicPr>
          <p:cNvPr id="38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6069" y="3444522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138989" y="3676290"/>
            <a:ext cx="284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Esquema de evaluación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990" y="4289568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376519" y="4155820"/>
            <a:ext cx="4072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Diagnóstico de hábitos lectores.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76519" y="4635399"/>
            <a:ext cx="4072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Registro anecdótico al cierre de la sesión. 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76519" y="5084543"/>
            <a:ext cx="4072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Rockwell" panose="02060603020205020403" pitchFamily="18" charset="0"/>
              </a:rPr>
              <a:t>Portafolio de evidencias (productos por sesión y bestiario digital).</a:t>
            </a:r>
            <a:endParaRPr lang="es-MX" sz="1600" i="1" dirty="0">
              <a:latin typeface="Rockwell" panose="02060603020205020403" pitchFamily="18" charset="0"/>
            </a:endParaRPr>
          </a:p>
        </p:txBody>
      </p:sp>
      <p:pic>
        <p:nvPicPr>
          <p:cNvPr id="44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" y="4721131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sultado de imagen para icono punt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" y="5179300"/>
            <a:ext cx="183741" cy="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5002305"/>
            <a:ext cx="1990612" cy="197110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3922" y="306606"/>
            <a:ext cx="670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Modelo de las sesiones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46542050"/>
              </p:ext>
            </p:extLst>
          </p:nvPr>
        </p:nvGraphicFramePr>
        <p:xfrm>
          <a:off x="463922" y="998958"/>
          <a:ext cx="8034618" cy="50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5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5002305"/>
            <a:ext cx="1990612" cy="1971104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13065" y="1252670"/>
            <a:ext cx="2315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Lectura en voz alta</a:t>
            </a:r>
            <a:r>
              <a:rPr lang="es-MX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06" y="263319"/>
            <a:ext cx="1159834" cy="115983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547207" y="1392538"/>
            <a:ext cx="231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Viduality</a:t>
            </a:r>
            <a:endParaRPr lang="es-MX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Chats</a:t>
            </a:r>
            <a:endParaRPr lang="es-MX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163781" y="1427312"/>
            <a:ext cx="231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Compartir libros</a:t>
            </a:r>
            <a:endParaRPr lang="es-MX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Resultado de imagen para realidad aumentada libros volad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9" y="2100424"/>
            <a:ext cx="2248380" cy="16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713065" y="3817639"/>
            <a:ext cx="26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Realidad aumentada</a:t>
            </a:r>
            <a:endParaRPr lang="es-MX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Resultado de imagen para video cuen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13" y="2020774"/>
            <a:ext cx="2981336" cy="20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5920049" y="3616007"/>
            <a:ext cx="266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Vídeocuentos</a:t>
            </a:r>
            <a:endParaRPr lang="es-MX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Resultado de imagen para mood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6" y="485368"/>
            <a:ext cx="2581933" cy="6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REDES SOCI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26" y="112127"/>
            <a:ext cx="2472339" cy="13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292586" y="5755682"/>
            <a:ext cx="238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Libros electrónicos</a:t>
            </a:r>
            <a:endParaRPr lang="es-MX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Resultado de imagen para podca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3" y="4667246"/>
            <a:ext cx="2536825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846462" y="5787802"/>
            <a:ext cx="231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Audiolibros</a:t>
            </a:r>
            <a:endParaRPr lang="es-MX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sultado de imagen para libros electronic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12" y="4574432"/>
            <a:ext cx="2473220" cy="11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165304"/>
            <a:ext cx="6952129" cy="634380"/>
            <a:chOff x="0" y="6165304"/>
            <a:chExt cx="6952129" cy="634380"/>
          </a:xfrm>
        </p:grpSpPr>
        <p:sp>
          <p:nvSpPr>
            <p:cNvPr id="4" name="3 Triángulo rectángulo"/>
            <p:cNvSpPr/>
            <p:nvPr/>
          </p:nvSpPr>
          <p:spPr>
            <a:xfrm>
              <a:off x="0" y="6165304"/>
              <a:ext cx="6898341" cy="63438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 rot="10800000">
              <a:off x="53788" y="6165304"/>
              <a:ext cx="6898341" cy="63438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7" y="5002305"/>
            <a:ext cx="1990612" cy="197110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8769" y="242771"/>
            <a:ext cx="6703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Algunas Lecturas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8769" y="1496443"/>
            <a:ext cx="17548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i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Roal</a:t>
            </a:r>
            <a:r>
              <a:rPr lang="es-MX" sz="23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s-MX" sz="2300" i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Dalh</a:t>
            </a:r>
            <a:r>
              <a:rPr lang="es-MX" sz="23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2756" y="1273305"/>
            <a:ext cx="476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Matilda</a:t>
            </a:r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Autopista </a:t>
            </a:r>
          </a:p>
          <a:p>
            <a:pPr algn="just"/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El gran gigante </a:t>
            </a:r>
            <a:r>
              <a:rPr lang="es-MX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bonachon</a:t>
            </a:r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 (el amigo gigante)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8769" y="2416535"/>
            <a:ext cx="1754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Francisco Hinojosa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902756" y="2653120"/>
            <a:ext cx="476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La peor señora del mundo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48769" y="3565226"/>
            <a:ext cx="18624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Augusto Monterroso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916203" y="3530346"/>
            <a:ext cx="476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El zorro es más sabio</a:t>
            </a:r>
          </a:p>
          <a:p>
            <a:pPr algn="just"/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La mosca que soñaba que era un águila </a:t>
            </a:r>
          </a:p>
          <a:p>
            <a:pPr algn="just"/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La rana que quería ser una rana auténtica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48769" y="4734080"/>
            <a:ext cx="18624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William Joyce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902754" y="4830306"/>
            <a:ext cx="476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Los fantásticos libros voladores del señor Morris </a:t>
            </a:r>
            <a:r>
              <a:rPr lang="es-MX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anose="02020603050405020304" pitchFamily="18" charset="0"/>
              </a:rPr>
              <a:t>Lessmore</a:t>
            </a:r>
            <a:endParaRPr lang="es-MX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5719</TotalTime>
  <Words>444</Words>
  <Application>Microsoft Macintosh PowerPoint</Application>
  <PresentationFormat>Presentación en pantalla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</dc:creator>
  <cp:lastModifiedBy>Utrera Ortega Jaszel</cp:lastModifiedBy>
  <cp:revision>89</cp:revision>
  <dcterms:created xsi:type="dcterms:W3CDTF">2016-12-11T15:40:01Z</dcterms:created>
  <dcterms:modified xsi:type="dcterms:W3CDTF">2019-10-10T05:12:48Z</dcterms:modified>
</cp:coreProperties>
</file>