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8" r:id="rId3"/>
    <p:sldId id="257" r:id="rId4"/>
    <p:sldId id="259" r:id="rId5"/>
    <p:sldId id="266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91FDD-71A3-48C6-B02E-76C6F6F9137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FC611096-BF6B-40F0-946D-574C7C78E43F}">
      <dgm:prSet phldrT="[Texto]"/>
      <dgm:spPr/>
      <dgm:t>
        <a:bodyPr/>
        <a:lstStyle/>
        <a:p>
          <a:r>
            <a:rPr lang="es-MX" dirty="0" smtClean="0"/>
            <a:t>Los expertos desconfían (o cuidado con la “infoxicación”).</a:t>
          </a:r>
          <a:endParaRPr lang="es-MX" dirty="0"/>
        </a:p>
      </dgm:t>
    </dgm:pt>
    <dgm:pt modelId="{580E81C7-2962-4BE3-B6D4-A4E7C9DF4B31}" type="parTrans" cxnId="{9B3A3004-3797-4CE0-90BF-F8B857B0CC50}">
      <dgm:prSet/>
      <dgm:spPr/>
      <dgm:t>
        <a:bodyPr/>
        <a:lstStyle/>
        <a:p>
          <a:endParaRPr lang="es-MX"/>
        </a:p>
      </dgm:t>
    </dgm:pt>
    <dgm:pt modelId="{6C9CEEDE-B46A-421F-916D-A64774877790}" type="sibTrans" cxnId="{9B3A3004-3797-4CE0-90BF-F8B857B0CC50}">
      <dgm:prSet/>
      <dgm:spPr/>
      <dgm:t>
        <a:bodyPr/>
        <a:lstStyle/>
        <a:p>
          <a:endParaRPr lang="es-MX"/>
        </a:p>
      </dgm:t>
    </dgm:pt>
    <dgm:pt modelId="{0FFE9669-CE7A-465E-8705-EC2B4BE2044E}">
      <dgm:prSet phldrT="[Texto]"/>
      <dgm:spPr/>
      <dgm:t>
        <a:bodyPr/>
        <a:lstStyle/>
        <a:p>
          <a:r>
            <a:rPr lang="es-MX" dirty="0" smtClean="0"/>
            <a:t>Aprovechemos los recursos visuales (videos, fotografías, memes, transmisiones en vivo, hashtags, podcasts).</a:t>
          </a:r>
          <a:endParaRPr lang="es-MX" dirty="0"/>
        </a:p>
      </dgm:t>
    </dgm:pt>
    <dgm:pt modelId="{F12AAC38-DDD8-4F87-A3FE-1033B5886FD2}" type="parTrans" cxnId="{778F0364-5E09-446E-8195-AE625B128C44}">
      <dgm:prSet/>
      <dgm:spPr/>
      <dgm:t>
        <a:bodyPr/>
        <a:lstStyle/>
        <a:p>
          <a:endParaRPr lang="es-MX"/>
        </a:p>
      </dgm:t>
    </dgm:pt>
    <dgm:pt modelId="{80FA4C4B-E364-4D77-9B0E-9B39C6B3EDF7}" type="sibTrans" cxnId="{778F0364-5E09-446E-8195-AE625B128C44}">
      <dgm:prSet/>
      <dgm:spPr/>
      <dgm:t>
        <a:bodyPr/>
        <a:lstStyle/>
        <a:p>
          <a:endParaRPr lang="es-MX"/>
        </a:p>
      </dgm:t>
    </dgm:pt>
    <dgm:pt modelId="{8AEEB95C-5F35-485B-87B7-6CC2ED483F18}">
      <dgm:prSet phldrT="[Texto]"/>
      <dgm:spPr/>
      <dgm:t>
        <a:bodyPr/>
        <a:lstStyle/>
        <a:p>
          <a:r>
            <a:rPr lang="es-MX" dirty="0" smtClean="0"/>
            <a:t>Escribir no empobrece (hay que compartir la voz)</a:t>
          </a:r>
          <a:endParaRPr lang="es-MX" dirty="0"/>
        </a:p>
      </dgm:t>
    </dgm:pt>
    <dgm:pt modelId="{8A9390F5-16D0-4AD9-8C89-6AEB9844428E}" type="parTrans" cxnId="{F0794102-A4B4-44B4-8D28-BBE03EAA1AC5}">
      <dgm:prSet/>
      <dgm:spPr/>
      <dgm:t>
        <a:bodyPr/>
        <a:lstStyle/>
        <a:p>
          <a:endParaRPr lang="es-MX"/>
        </a:p>
      </dgm:t>
    </dgm:pt>
    <dgm:pt modelId="{C0F838E7-DB64-47E8-8083-22C454AA8C2F}" type="sibTrans" cxnId="{F0794102-A4B4-44B4-8D28-BBE03EAA1AC5}">
      <dgm:prSet/>
      <dgm:spPr/>
      <dgm:t>
        <a:bodyPr/>
        <a:lstStyle/>
        <a:p>
          <a:endParaRPr lang="es-MX"/>
        </a:p>
      </dgm:t>
    </dgm:pt>
    <dgm:pt modelId="{57A669DE-7678-418E-AE7C-0F83AC4863E0}">
      <dgm:prSet phldrT="[Texto]"/>
      <dgm:spPr/>
      <dgm:t>
        <a:bodyPr/>
        <a:lstStyle/>
        <a:p>
          <a:r>
            <a:rPr lang="es-MX" dirty="0" smtClean="0"/>
            <a:t>La “curación de contenidos” es un acto de compromiso.</a:t>
          </a:r>
          <a:endParaRPr lang="es-MX" dirty="0"/>
        </a:p>
      </dgm:t>
    </dgm:pt>
    <dgm:pt modelId="{A7B7C370-6766-4D8C-ACA9-55061DD30651}" type="parTrans" cxnId="{19414E16-85FA-48F9-B203-48DC7454C66D}">
      <dgm:prSet/>
      <dgm:spPr/>
      <dgm:t>
        <a:bodyPr/>
        <a:lstStyle/>
        <a:p>
          <a:endParaRPr lang="es-MX"/>
        </a:p>
      </dgm:t>
    </dgm:pt>
    <dgm:pt modelId="{B33BEE36-E714-4210-9420-CAB40259448B}" type="sibTrans" cxnId="{19414E16-85FA-48F9-B203-48DC7454C66D}">
      <dgm:prSet/>
      <dgm:spPr/>
      <dgm:t>
        <a:bodyPr/>
        <a:lstStyle/>
        <a:p>
          <a:endParaRPr lang="es-MX"/>
        </a:p>
      </dgm:t>
    </dgm:pt>
    <dgm:pt modelId="{735CFA43-1EA2-4BA7-BF31-53F5E7274838}">
      <dgm:prSet/>
      <dgm:spPr/>
      <dgm:t>
        <a:bodyPr/>
        <a:lstStyle/>
        <a:p>
          <a:r>
            <a:rPr lang="es-MX" dirty="0" smtClean="0"/>
            <a:t>Para todo hay tiempo. (horas y fechas)</a:t>
          </a:r>
          <a:endParaRPr lang="es-MX" dirty="0" smtClean="0"/>
        </a:p>
      </dgm:t>
    </dgm:pt>
    <dgm:pt modelId="{3CE42F64-1DC6-4C49-8AAC-E5FFDEAAA788}" type="parTrans" cxnId="{D3176098-D1F2-443B-A712-0B15D17768B0}">
      <dgm:prSet/>
      <dgm:spPr/>
      <dgm:t>
        <a:bodyPr/>
        <a:lstStyle/>
        <a:p>
          <a:endParaRPr lang="es-MX"/>
        </a:p>
      </dgm:t>
    </dgm:pt>
    <dgm:pt modelId="{AC0A7397-06F1-4A43-9F6B-A198BFC038BF}" type="sibTrans" cxnId="{D3176098-D1F2-443B-A712-0B15D17768B0}">
      <dgm:prSet/>
      <dgm:spPr/>
      <dgm:t>
        <a:bodyPr/>
        <a:lstStyle/>
        <a:p>
          <a:endParaRPr lang="es-MX"/>
        </a:p>
      </dgm:t>
    </dgm:pt>
    <dgm:pt modelId="{2988B828-08B8-4B33-9451-E699E9749C6F}" type="pres">
      <dgm:prSet presAssocID="{14691FDD-71A3-48C6-B02E-76C6F6F91377}" presName="Name0" presStyleCnt="0">
        <dgm:presLayoutVars>
          <dgm:chMax val="7"/>
          <dgm:chPref val="7"/>
          <dgm:dir/>
        </dgm:presLayoutVars>
      </dgm:prSet>
      <dgm:spPr/>
    </dgm:pt>
    <dgm:pt modelId="{14477503-1CAB-4FA3-8DD9-BEEE5C0C640E}" type="pres">
      <dgm:prSet presAssocID="{14691FDD-71A3-48C6-B02E-76C6F6F91377}" presName="Name1" presStyleCnt="0"/>
      <dgm:spPr/>
    </dgm:pt>
    <dgm:pt modelId="{CA33C80A-BDCB-4CBF-900F-17D11B30A090}" type="pres">
      <dgm:prSet presAssocID="{14691FDD-71A3-48C6-B02E-76C6F6F91377}" presName="cycle" presStyleCnt="0"/>
      <dgm:spPr/>
    </dgm:pt>
    <dgm:pt modelId="{277A4628-D45E-4C6F-84B2-65181C7048DF}" type="pres">
      <dgm:prSet presAssocID="{14691FDD-71A3-48C6-B02E-76C6F6F91377}" presName="srcNode" presStyleLbl="node1" presStyleIdx="0" presStyleCnt="5"/>
      <dgm:spPr/>
    </dgm:pt>
    <dgm:pt modelId="{C663BDD2-591E-4655-85EA-8EDE1B9818D2}" type="pres">
      <dgm:prSet presAssocID="{14691FDD-71A3-48C6-B02E-76C6F6F91377}" presName="conn" presStyleLbl="parChTrans1D2" presStyleIdx="0" presStyleCnt="1"/>
      <dgm:spPr/>
    </dgm:pt>
    <dgm:pt modelId="{D0EB167D-A010-4A9E-AA1D-8857AFFF29ED}" type="pres">
      <dgm:prSet presAssocID="{14691FDD-71A3-48C6-B02E-76C6F6F91377}" presName="extraNode" presStyleLbl="node1" presStyleIdx="0" presStyleCnt="5"/>
      <dgm:spPr/>
    </dgm:pt>
    <dgm:pt modelId="{9EE4BFB2-92A7-4B46-BDA1-D0BE3B40F9A9}" type="pres">
      <dgm:prSet presAssocID="{14691FDD-71A3-48C6-B02E-76C6F6F91377}" presName="dstNode" presStyleLbl="node1" presStyleIdx="0" presStyleCnt="5"/>
      <dgm:spPr/>
    </dgm:pt>
    <dgm:pt modelId="{7786EDE5-E2CF-473E-B4A0-3559125863C7}" type="pres">
      <dgm:prSet presAssocID="{FC611096-BF6B-40F0-946D-574C7C78E43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F041F0-059C-46EB-979B-CE9B8EF78B10}" type="pres">
      <dgm:prSet presAssocID="{FC611096-BF6B-40F0-946D-574C7C78E43F}" presName="accent_1" presStyleCnt="0"/>
      <dgm:spPr/>
    </dgm:pt>
    <dgm:pt modelId="{EBF45FA2-5A61-456D-B72B-4177C7320620}" type="pres">
      <dgm:prSet presAssocID="{FC611096-BF6B-40F0-946D-574C7C78E43F}" presName="accentRepeatNode" presStyleLbl="solidFgAcc1" presStyleIdx="0" presStyleCnt="5"/>
      <dgm:spPr/>
    </dgm:pt>
    <dgm:pt modelId="{0D6DA39D-898F-4148-9530-1C6EEBCA4EF5}" type="pres">
      <dgm:prSet presAssocID="{0FFE9669-CE7A-465E-8705-EC2B4BE2044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AB7684-F893-4721-B3DE-911160810F2B}" type="pres">
      <dgm:prSet presAssocID="{0FFE9669-CE7A-465E-8705-EC2B4BE2044E}" presName="accent_2" presStyleCnt="0"/>
      <dgm:spPr/>
    </dgm:pt>
    <dgm:pt modelId="{6803EFB7-30AB-49AB-8865-0646EFB82A7D}" type="pres">
      <dgm:prSet presAssocID="{0FFE9669-CE7A-465E-8705-EC2B4BE2044E}" presName="accentRepeatNode" presStyleLbl="solidFgAcc1" presStyleIdx="1" presStyleCnt="5"/>
      <dgm:spPr/>
    </dgm:pt>
    <dgm:pt modelId="{0F78A408-F0AB-42D3-A20F-31493670D4BB}" type="pres">
      <dgm:prSet presAssocID="{8AEEB95C-5F35-485B-87B7-6CC2ED483F18}" presName="text_3" presStyleLbl="node1" presStyleIdx="2" presStyleCnt="5" custLinFactNeighborY="38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4FEA5E-F985-4015-AE0C-4A090E1AE7ED}" type="pres">
      <dgm:prSet presAssocID="{8AEEB95C-5F35-485B-87B7-6CC2ED483F18}" presName="accent_3" presStyleCnt="0"/>
      <dgm:spPr/>
    </dgm:pt>
    <dgm:pt modelId="{4EE33FBB-4BD8-4E4C-AAFF-245805A7D39E}" type="pres">
      <dgm:prSet presAssocID="{8AEEB95C-5F35-485B-87B7-6CC2ED483F18}" presName="accentRepeatNode" presStyleLbl="solidFgAcc1" presStyleIdx="2" presStyleCnt="5"/>
      <dgm:spPr/>
    </dgm:pt>
    <dgm:pt modelId="{C99E3CD3-1E23-4227-A3C1-4055092C191B}" type="pres">
      <dgm:prSet presAssocID="{735CFA43-1EA2-4BA7-BF31-53F5E727483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4E0266-33F5-4445-AC07-1A375D4AAFA5}" type="pres">
      <dgm:prSet presAssocID="{735CFA43-1EA2-4BA7-BF31-53F5E7274838}" presName="accent_4" presStyleCnt="0"/>
      <dgm:spPr/>
    </dgm:pt>
    <dgm:pt modelId="{18351D46-CC87-448E-B8F8-EB3129461103}" type="pres">
      <dgm:prSet presAssocID="{735CFA43-1EA2-4BA7-BF31-53F5E7274838}" presName="accentRepeatNode" presStyleLbl="solidFgAcc1" presStyleIdx="3" presStyleCnt="5"/>
      <dgm:spPr/>
    </dgm:pt>
    <dgm:pt modelId="{40FD6C12-C951-4DF1-83E7-9AAE2AA625D2}" type="pres">
      <dgm:prSet presAssocID="{57A669DE-7678-418E-AE7C-0F83AC4863E0}" presName="text_5" presStyleLbl="node1" presStyleIdx="4" presStyleCnt="5">
        <dgm:presLayoutVars>
          <dgm:bulletEnabled val="1"/>
        </dgm:presLayoutVars>
      </dgm:prSet>
      <dgm:spPr/>
    </dgm:pt>
    <dgm:pt modelId="{2AB53F44-762F-4775-92C8-129E534C6CBB}" type="pres">
      <dgm:prSet presAssocID="{57A669DE-7678-418E-AE7C-0F83AC4863E0}" presName="accent_5" presStyleCnt="0"/>
      <dgm:spPr/>
    </dgm:pt>
    <dgm:pt modelId="{ED577CD5-7B20-4AC9-B2F6-22FAF254981C}" type="pres">
      <dgm:prSet presAssocID="{57A669DE-7678-418E-AE7C-0F83AC4863E0}" presName="accentRepeatNode" presStyleLbl="solidFgAcc1" presStyleIdx="4" presStyleCnt="5"/>
      <dgm:spPr/>
    </dgm:pt>
  </dgm:ptLst>
  <dgm:cxnLst>
    <dgm:cxn modelId="{E8560362-D43C-4BF2-97E9-950D0BC346FB}" type="presOf" srcId="{0FFE9669-CE7A-465E-8705-EC2B4BE2044E}" destId="{0D6DA39D-898F-4148-9530-1C6EEBCA4EF5}" srcOrd="0" destOrd="0" presId="urn:microsoft.com/office/officeart/2008/layout/VerticalCurvedList"/>
    <dgm:cxn modelId="{F0794102-A4B4-44B4-8D28-BBE03EAA1AC5}" srcId="{14691FDD-71A3-48C6-B02E-76C6F6F91377}" destId="{8AEEB95C-5F35-485B-87B7-6CC2ED483F18}" srcOrd="2" destOrd="0" parTransId="{8A9390F5-16D0-4AD9-8C89-6AEB9844428E}" sibTransId="{C0F838E7-DB64-47E8-8083-22C454AA8C2F}"/>
    <dgm:cxn modelId="{9FAD4845-C2F2-4AB5-8E56-4B6F439E0ADF}" type="presOf" srcId="{FC611096-BF6B-40F0-946D-574C7C78E43F}" destId="{7786EDE5-E2CF-473E-B4A0-3559125863C7}" srcOrd="0" destOrd="0" presId="urn:microsoft.com/office/officeart/2008/layout/VerticalCurvedList"/>
    <dgm:cxn modelId="{B303F692-0FEF-49F9-950F-3AF2F882AE9D}" type="presOf" srcId="{735CFA43-1EA2-4BA7-BF31-53F5E7274838}" destId="{C99E3CD3-1E23-4227-A3C1-4055092C191B}" srcOrd="0" destOrd="0" presId="urn:microsoft.com/office/officeart/2008/layout/VerticalCurvedList"/>
    <dgm:cxn modelId="{9B3A3004-3797-4CE0-90BF-F8B857B0CC50}" srcId="{14691FDD-71A3-48C6-B02E-76C6F6F91377}" destId="{FC611096-BF6B-40F0-946D-574C7C78E43F}" srcOrd="0" destOrd="0" parTransId="{580E81C7-2962-4BE3-B6D4-A4E7C9DF4B31}" sibTransId="{6C9CEEDE-B46A-421F-916D-A64774877790}"/>
    <dgm:cxn modelId="{BC544257-6C77-459B-AFB2-8529ED0564FF}" type="presOf" srcId="{14691FDD-71A3-48C6-B02E-76C6F6F91377}" destId="{2988B828-08B8-4B33-9451-E699E9749C6F}" srcOrd="0" destOrd="0" presId="urn:microsoft.com/office/officeart/2008/layout/VerticalCurvedList"/>
    <dgm:cxn modelId="{778F0364-5E09-446E-8195-AE625B128C44}" srcId="{14691FDD-71A3-48C6-B02E-76C6F6F91377}" destId="{0FFE9669-CE7A-465E-8705-EC2B4BE2044E}" srcOrd="1" destOrd="0" parTransId="{F12AAC38-DDD8-4F87-A3FE-1033B5886FD2}" sibTransId="{80FA4C4B-E364-4D77-9B0E-9B39C6B3EDF7}"/>
    <dgm:cxn modelId="{608AB8B3-8BC0-4E85-A169-CE6641AFC91A}" type="presOf" srcId="{8AEEB95C-5F35-485B-87B7-6CC2ED483F18}" destId="{0F78A408-F0AB-42D3-A20F-31493670D4BB}" srcOrd="0" destOrd="0" presId="urn:microsoft.com/office/officeart/2008/layout/VerticalCurvedList"/>
    <dgm:cxn modelId="{19414E16-85FA-48F9-B203-48DC7454C66D}" srcId="{14691FDD-71A3-48C6-B02E-76C6F6F91377}" destId="{57A669DE-7678-418E-AE7C-0F83AC4863E0}" srcOrd="4" destOrd="0" parTransId="{A7B7C370-6766-4D8C-ACA9-55061DD30651}" sibTransId="{B33BEE36-E714-4210-9420-CAB40259448B}"/>
    <dgm:cxn modelId="{D3176098-D1F2-443B-A712-0B15D17768B0}" srcId="{14691FDD-71A3-48C6-B02E-76C6F6F91377}" destId="{735CFA43-1EA2-4BA7-BF31-53F5E7274838}" srcOrd="3" destOrd="0" parTransId="{3CE42F64-1DC6-4C49-8AAC-E5FFDEAAA788}" sibTransId="{AC0A7397-06F1-4A43-9F6B-A198BFC038BF}"/>
    <dgm:cxn modelId="{DE361661-9715-4D36-8ED5-C37CE1DA44C7}" type="presOf" srcId="{6C9CEEDE-B46A-421F-916D-A64774877790}" destId="{C663BDD2-591E-4655-85EA-8EDE1B9818D2}" srcOrd="0" destOrd="0" presId="urn:microsoft.com/office/officeart/2008/layout/VerticalCurvedList"/>
    <dgm:cxn modelId="{60CEA408-89C6-43DB-B2BF-C3E9903EF582}" type="presOf" srcId="{57A669DE-7678-418E-AE7C-0F83AC4863E0}" destId="{40FD6C12-C951-4DF1-83E7-9AAE2AA625D2}" srcOrd="0" destOrd="0" presId="urn:microsoft.com/office/officeart/2008/layout/VerticalCurvedList"/>
    <dgm:cxn modelId="{DAAF9FF5-03BE-4966-B12B-87B0109ADC63}" type="presParOf" srcId="{2988B828-08B8-4B33-9451-E699E9749C6F}" destId="{14477503-1CAB-4FA3-8DD9-BEEE5C0C640E}" srcOrd="0" destOrd="0" presId="urn:microsoft.com/office/officeart/2008/layout/VerticalCurvedList"/>
    <dgm:cxn modelId="{505EA453-40B7-416A-8C59-2A6C806FB401}" type="presParOf" srcId="{14477503-1CAB-4FA3-8DD9-BEEE5C0C640E}" destId="{CA33C80A-BDCB-4CBF-900F-17D11B30A090}" srcOrd="0" destOrd="0" presId="urn:microsoft.com/office/officeart/2008/layout/VerticalCurvedList"/>
    <dgm:cxn modelId="{7E95633A-2F24-429E-9C0B-5E9EE5C53A60}" type="presParOf" srcId="{CA33C80A-BDCB-4CBF-900F-17D11B30A090}" destId="{277A4628-D45E-4C6F-84B2-65181C7048DF}" srcOrd="0" destOrd="0" presId="urn:microsoft.com/office/officeart/2008/layout/VerticalCurvedList"/>
    <dgm:cxn modelId="{CC239A7B-5325-4847-96C9-8881998712AD}" type="presParOf" srcId="{CA33C80A-BDCB-4CBF-900F-17D11B30A090}" destId="{C663BDD2-591E-4655-85EA-8EDE1B9818D2}" srcOrd="1" destOrd="0" presId="urn:microsoft.com/office/officeart/2008/layout/VerticalCurvedList"/>
    <dgm:cxn modelId="{0E2D3CEB-F63D-44EC-A283-848252E5E63B}" type="presParOf" srcId="{CA33C80A-BDCB-4CBF-900F-17D11B30A090}" destId="{D0EB167D-A010-4A9E-AA1D-8857AFFF29ED}" srcOrd="2" destOrd="0" presId="urn:microsoft.com/office/officeart/2008/layout/VerticalCurvedList"/>
    <dgm:cxn modelId="{542ED797-862E-4F77-A441-4238EDA4A226}" type="presParOf" srcId="{CA33C80A-BDCB-4CBF-900F-17D11B30A090}" destId="{9EE4BFB2-92A7-4B46-BDA1-D0BE3B40F9A9}" srcOrd="3" destOrd="0" presId="urn:microsoft.com/office/officeart/2008/layout/VerticalCurvedList"/>
    <dgm:cxn modelId="{BD1297ED-920F-437D-AA82-8FAD71DB46AE}" type="presParOf" srcId="{14477503-1CAB-4FA3-8DD9-BEEE5C0C640E}" destId="{7786EDE5-E2CF-473E-B4A0-3559125863C7}" srcOrd="1" destOrd="0" presId="urn:microsoft.com/office/officeart/2008/layout/VerticalCurvedList"/>
    <dgm:cxn modelId="{4D958B9D-92DB-4213-9CAE-B5C0104051D6}" type="presParOf" srcId="{14477503-1CAB-4FA3-8DD9-BEEE5C0C640E}" destId="{B7F041F0-059C-46EB-979B-CE9B8EF78B10}" srcOrd="2" destOrd="0" presId="urn:microsoft.com/office/officeart/2008/layout/VerticalCurvedList"/>
    <dgm:cxn modelId="{3269727E-511B-4A5F-8D60-451CB51AB8D7}" type="presParOf" srcId="{B7F041F0-059C-46EB-979B-CE9B8EF78B10}" destId="{EBF45FA2-5A61-456D-B72B-4177C7320620}" srcOrd="0" destOrd="0" presId="urn:microsoft.com/office/officeart/2008/layout/VerticalCurvedList"/>
    <dgm:cxn modelId="{459B0669-777E-4677-86F1-9254329D4DAF}" type="presParOf" srcId="{14477503-1CAB-4FA3-8DD9-BEEE5C0C640E}" destId="{0D6DA39D-898F-4148-9530-1C6EEBCA4EF5}" srcOrd="3" destOrd="0" presId="urn:microsoft.com/office/officeart/2008/layout/VerticalCurvedList"/>
    <dgm:cxn modelId="{3036F9AD-322A-4F60-98BD-60C16FA30B45}" type="presParOf" srcId="{14477503-1CAB-4FA3-8DD9-BEEE5C0C640E}" destId="{BCAB7684-F893-4721-B3DE-911160810F2B}" srcOrd="4" destOrd="0" presId="urn:microsoft.com/office/officeart/2008/layout/VerticalCurvedList"/>
    <dgm:cxn modelId="{6C90B145-9726-430C-A9B1-C5694A007456}" type="presParOf" srcId="{BCAB7684-F893-4721-B3DE-911160810F2B}" destId="{6803EFB7-30AB-49AB-8865-0646EFB82A7D}" srcOrd="0" destOrd="0" presId="urn:microsoft.com/office/officeart/2008/layout/VerticalCurvedList"/>
    <dgm:cxn modelId="{ED4DD7A1-0C82-4C52-B0BC-A61A44C21BBE}" type="presParOf" srcId="{14477503-1CAB-4FA3-8DD9-BEEE5C0C640E}" destId="{0F78A408-F0AB-42D3-A20F-31493670D4BB}" srcOrd="5" destOrd="0" presId="urn:microsoft.com/office/officeart/2008/layout/VerticalCurvedList"/>
    <dgm:cxn modelId="{2280028D-F282-4F15-BF90-3AD6AF0A8FD6}" type="presParOf" srcId="{14477503-1CAB-4FA3-8DD9-BEEE5C0C640E}" destId="{134FEA5E-F985-4015-AE0C-4A090E1AE7ED}" srcOrd="6" destOrd="0" presId="urn:microsoft.com/office/officeart/2008/layout/VerticalCurvedList"/>
    <dgm:cxn modelId="{609AA33C-EEC9-44CE-8E9A-B60E18D6F66D}" type="presParOf" srcId="{134FEA5E-F985-4015-AE0C-4A090E1AE7ED}" destId="{4EE33FBB-4BD8-4E4C-AAFF-245805A7D39E}" srcOrd="0" destOrd="0" presId="urn:microsoft.com/office/officeart/2008/layout/VerticalCurvedList"/>
    <dgm:cxn modelId="{4E49F35A-BF51-4AE3-909D-AEA64DB51BF5}" type="presParOf" srcId="{14477503-1CAB-4FA3-8DD9-BEEE5C0C640E}" destId="{C99E3CD3-1E23-4227-A3C1-4055092C191B}" srcOrd="7" destOrd="0" presId="urn:microsoft.com/office/officeart/2008/layout/VerticalCurvedList"/>
    <dgm:cxn modelId="{D863733B-11F7-4DCB-9C7E-CF41C39158E4}" type="presParOf" srcId="{14477503-1CAB-4FA3-8DD9-BEEE5C0C640E}" destId="{9B4E0266-33F5-4445-AC07-1A375D4AAFA5}" srcOrd="8" destOrd="0" presId="urn:microsoft.com/office/officeart/2008/layout/VerticalCurvedList"/>
    <dgm:cxn modelId="{8BA1B87E-0C3B-4701-BF5E-336EEFC531AD}" type="presParOf" srcId="{9B4E0266-33F5-4445-AC07-1A375D4AAFA5}" destId="{18351D46-CC87-448E-B8F8-EB3129461103}" srcOrd="0" destOrd="0" presId="urn:microsoft.com/office/officeart/2008/layout/VerticalCurvedList"/>
    <dgm:cxn modelId="{472BC931-0841-4724-BC5D-4A5E71FFA96B}" type="presParOf" srcId="{14477503-1CAB-4FA3-8DD9-BEEE5C0C640E}" destId="{40FD6C12-C951-4DF1-83E7-9AAE2AA625D2}" srcOrd="9" destOrd="0" presId="urn:microsoft.com/office/officeart/2008/layout/VerticalCurvedList"/>
    <dgm:cxn modelId="{1E7643CD-2F01-4189-A789-382A7CF53274}" type="presParOf" srcId="{14477503-1CAB-4FA3-8DD9-BEEE5C0C640E}" destId="{2AB53F44-762F-4775-92C8-129E534C6CBB}" srcOrd="10" destOrd="0" presId="urn:microsoft.com/office/officeart/2008/layout/VerticalCurvedList"/>
    <dgm:cxn modelId="{C964FB24-5FA3-4686-A7EB-470D77990713}" type="presParOf" srcId="{2AB53F44-762F-4775-92C8-129E534C6CBB}" destId="{ED577CD5-7B20-4AC9-B2F6-22FAF25498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3BDD2-591E-4655-85EA-8EDE1B9818D2}">
      <dsp:nvSpPr>
        <dsp:cNvPr id="0" name=""/>
        <dsp:cNvSpPr/>
      </dsp:nvSpPr>
      <dsp:spPr>
        <a:xfrm>
          <a:off x="-6431937" y="-983772"/>
          <a:ext cx="7655754" cy="7655754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2700" cap="flat" cmpd="sng" algn="in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6EDE5-E2CF-473E-B4A0-3559125863C7}">
      <dsp:nvSpPr>
        <dsp:cNvPr id="0" name=""/>
        <dsp:cNvSpPr/>
      </dsp:nvSpPr>
      <dsp:spPr>
        <a:xfrm>
          <a:off x="534625" y="355399"/>
          <a:ext cx="7984141" cy="71125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455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Los expertos desconfían (o cuidado con la “infoxicación”).</a:t>
          </a:r>
          <a:endParaRPr lang="es-MX" sz="2200" kern="1200" dirty="0"/>
        </a:p>
      </dsp:txBody>
      <dsp:txXfrm>
        <a:off x="534625" y="355399"/>
        <a:ext cx="7984141" cy="711253"/>
      </dsp:txXfrm>
    </dsp:sp>
    <dsp:sp modelId="{EBF45FA2-5A61-456D-B72B-4177C7320620}">
      <dsp:nvSpPr>
        <dsp:cNvPr id="0" name=""/>
        <dsp:cNvSpPr/>
      </dsp:nvSpPr>
      <dsp:spPr>
        <a:xfrm>
          <a:off x="90091" y="266492"/>
          <a:ext cx="889067" cy="889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D6DA39D-898F-4148-9530-1C6EEBCA4EF5}">
      <dsp:nvSpPr>
        <dsp:cNvPr id="0" name=""/>
        <dsp:cNvSpPr/>
      </dsp:nvSpPr>
      <dsp:spPr>
        <a:xfrm>
          <a:off x="1044288" y="1421938"/>
          <a:ext cx="7474478" cy="71125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64777"/>
                <a:satOff val="1270"/>
                <a:lumOff val="15817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shade val="50000"/>
                <a:hueOff val="64777"/>
                <a:satOff val="1270"/>
                <a:lumOff val="15817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shade val="50000"/>
                <a:hueOff val="64777"/>
                <a:satOff val="1270"/>
                <a:lumOff val="15817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455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Aprovechemos los recursos visuales (videos, fotografías, memes, transmisiones en vivo, hashtags, podcasts).</a:t>
          </a:r>
          <a:endParaRPr lang="es-MX" sz="2200" kern="1200" dirty="0"/>
        </a:p>
      </dsp:txBody>
      <dsp:txXfrm>
        <a:off x="1044288" y="1421938"/>
        <a:ext cx="7474478" cy="711253"/>
      </dsp:txXfrm>
    </dsp:sp>
    <dsp:sp modelId="{6803EFB7-30AB-49AB-8865-0646EFB82A7D}">
      <dsp:nvSpPr>
        <dsp:cNvPr id="0" name=""/>
        <dsp:cNvSpPr/>
      </dsp:nvSpPr>
      <dsp:spPr>
        <a:xfrm>
          <a:off x="599755" y="1333032"/>
          <a:ext cx="889067" cy="889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shade val="50000"/>
              <a:hueOff val="64777"/>
              <a:satOff val="1270"/>
              <a:lumOff val="158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78A408-F0AB-42D3-A20F-31493670D4BB}">
      <dsp:nvSpPr>
        <dsp:cNvPr id="0" name=""/>
        <dsp:cNvSpPr/>
      </dsp:nvSpPr>
      <dsp:spPr>
        <a:xfrm>
          <a:off x="1200714" y="2515776"/>
          <a:ext cx="7318052" cy="71125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29554"/>
                <a:satOff val="2539"/>
                <a:lumOff val="31634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shade val="50000"/>
                <a:hueOff val="129554"/>
                <a:satOff val="2539"/>
                <a:lumOff val="31634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shade val="50000"/>
                <a:hueOff val="129554"/>
                <a:satOff val="2539"/>
                <a:lumOff val="31634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455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Escribir no empobrece (hay que compartir la voz)</a:t>
          </a:r>
          <a:endParaRPr lang="es-MX" sz="2200" kern="1200" dirty="0"/>
        </a:p>
      </dsp:txBody>
      <dsp:txXfrm>
        <a:off x="1200714" y="2515776"/>
        <a:ext cx="7318052" cy="711253"/>
      </dsp:txXfrm>
    </dsp:sp>
    <dsp:sp modelId="{4EE33FBB-4BD8-4E4C-AAFF-245805A7D39E}">
      <dsp:nvSpPr>
        <dsp:cNvPr id="0" name=""/>
        <dsp:cNvSpPr/>
      </dsp:nvSpPr>
      <dsp:spPr>
        <a:xfrm>
          <a:off x="756180" y="2399571"/>
          <a:ext cx="889067" cy="889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shade val="50000"/>
              <a:hueOff val="129554"/>
              <a:satOff val="2539"/>
              <a:lumOff val="316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99E3CD3-1E23-4227-A3C1-4055092C191B}">
      <dsp:nvSpPr>
        <dsp:cNvPr id="0" name=""/>
        <dsp:cNvSpPr/>
      </dsp:nvSpPr>
      <dsp:spPr>
        <a:xfrm>
          <a:off x="1044288" y="3555017"/>
          <a:ext cx="7474478" cy="71125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29554"/>
                <a:satOff val="2539"/>
                <a:lumOff val="31634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shade val="50000"/>
                <a:hueOff val="129554"/>
                <a:satOff val="2539"/>
                <a:lumOff val="31634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shade val="50000"/>
                <a:hueOff val="129554"/>
                <a:satOff val="2539"/>
                <a:lumOff val="31634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455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Para todo hay tiempo. (horas y fechas)</a:t>
          </a:r>
          <a:endParaRPr lang="es-MX" sz="2200" kern="1200" dirty="0" smtClean="0"/>
        </a:p>
      </dsp:txBody>
      <dsp:txXfrm>
        <a:off x="1044288" y="3555017"/>
        <a:ext cx="7474478" cy="711253"/>
      </dsp:txXfrm>
    </dsp:sp>
    <dsp:sp modelId="{18351D46-CC87-448E-B8F8-EB3129461103}">
      <dsp:nvSpPr>
        <dsp:cNvPr id="0" name=""/>
        <dsp:cNvSpPr/>
      </dsp:nvSpPr>
      <dsp:spPr>
        <a:xfrm>
          <a:off x="599755" y="3466110"/>
          <a:ext cx="889067" cy="889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shade val="50000"/>
              <a:hueOff val="129554"/>
              <a:satOff val="2539"/>
              <a:lumOff val="316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0FD6C12-C951-4DF1-83E7-9AAE2AA625D2}">
      <dsp:nvSpPr>
        <dsp:cNvPr id="0" name=""/>
        <dsp:cNvSpPr/>
      </dsp:nvSpPr>
      <dsp:spPr>
        <a:xfrm>
          <a:off x="534625" y="4621556"/>
          <a:ext cx="7984141" cy="71125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64777"/>
                <a:satOff val="1270"/>
                <a:lumOff val="15817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shade val="50000"/>
                <a:hueOff val="64777"/>
                <a:satOff val="1270"/>
                <a:lumOff val="15817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shade val="50000"/>
                <a:hueOff val="64777"/>
                <a:satOff val="1270"/>
                <a:lumOff val="15817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455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La “curación de contenidos” es un acto de compromiso.</a:t>
          </a:r>
          <a:endParaRPr lang="es-MX" sz="2200" kern="1200" dirty="0"/>
        </a:p>
      </dsp:txBody>
      <dsp:txXfrm>
        <a:off x="534625" y="4621556"/>
        <a:ext cx="7984141" cy="711253"/>
      </dsp:txXfrm>
    </dsp:sp>
    <dsp:sp modelId="{ED577CD5-7B20-4AC9-B2F6-22FAF254981C}">
      <dsp:nvSpPr>
        <dsp:cNvPr id="0" name=""/>
        <dsp:cNvSpPr/>
      </dsp:nvSpPr>
      <dsp:spPr>
        <a:xfrm>
          <a:off x="90091" y="4532650"/>
          <a:ext cx="889067" cy="889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shade val="50000"/>
              <a:hueOff val="64777"/>
              <a:satOff val="1270"/>
              <a:lumOff val="158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36E89F-D03F-45C4-ACC4-4490146602D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3B1813-E19B-4E4A-BD63-2B7A901F1314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90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89F-D03F-45C4-ACC4-4490146602D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1813-E19B-4E4A-BD63-2B7A901F13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20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89F-D03F-45C4-ACC4-4490146602D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1813-E19B-4E4A-BD63-2B7A901F13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97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89F-D03F-45C4-ACC4-4490146602D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1813-E19B-4E4A-BD63-2B7A901F13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82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636E89F-D03F-45C4-ACC4-4490146602D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3B1813-E19B-4E4A-BD63-2B7A901F1314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51487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89F-D03F-45C4-ACC4-4490146602D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1813-E19B-4E4A-BD63-2B7A901F13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91949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89F-D03F-45C4-ACC4-4490146602D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1813-E19B-4E4A-BD63-2B7A901F13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87298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89F-D03F-45C4-ACC4-4490146602D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1813-E19B-4E4A-BD63-2B7A901F13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4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89F-D03F-45C4-ACC4-4490146602D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1813-E19B-4E4A-BD63-2B7A901F13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74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636E89F-D03F-45C4-ACC4-4490146602D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B3B1813-E19B-4E4A-BD63-2B7A901F1314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6519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636E89F-D03F-45C4-ACC4-4490146602D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B3B1813-E19B-4E4A-BD63-2B7A901F13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20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36E89F-D03F-45C4-ACC4-4490146602D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3B1813-E19B-4E4A-BD63-2B7A901F1314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076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800" dirty="0"/>
              <a:t>Del círculo a la red: creando espacios para adolescentes lectores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98044" y="5800651"/>
            <a:ext cx="8636334" cy="1228099"/>
          </a:xfrm>
        </p:spPr>
        <p:txBody>
          <a:bodyPr>
            <a:normAutofit/>
          </a:bodyPr>
          <a:lstStyle/>
          <a:p>
            <a:r>
              <a:rPr lang="es-MX" cap="small" dirty="0"/>
              <a:t>Mesa 6: Redes virtuales y uso de las TIC en el fomento a la lectura</a:t>
            </a:r>
          </a:p>
          <a:p>
            <a:r>
              <a:rPr lang="es-MX" cap="small" dirty="0"/>
              <a:t>Veracruz, Ver., 11 de octubre de 2019</a:t>
            </a:r>
            <a:endParaRPr lang="es-MX" dirty="0"/>
          </a:p>
        </p:txBody>
      </p:sp>
      <p:pic>
        <p:nvPicPr>
          <p:cNvPr id="4" name="Picture 8" descr="Resultado de imagen para congreso bibliotecas escolares veracr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0" y="5655899"/>
            <a:ext cx="2156346" cy="120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ongreso bibliotecas escolares veracr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Resultado de imagen para congreso bibliotecas escolares veracr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Resultado de imagen para congreso bibliotecas escolares veracruz"/>
          <p:cNvSpPr>
            <a:spLocks noChangeAspect="1" noChangeArrowheads="1"/>
          </p:cNvSpPr>
          <p:nvPr/>
        </p:nvSpPr>
        <p:spPr bwMode="auto">
          <a:xfrm>
            <a:off x="460375" y="372574"/>
            <a:ext cx="92563" cy="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975922" y="1624084"/>
            <a:ext cx="10535649" cy="3663511"/>
            <a:chOff x="0" y="0"/>
            <a:chExt cx="756" cy="258"/>
          </a:xfrm>
        </p:grpSpPr>
        <p:sp>
          <p:nvSpPr>
            <p:cNvPr id="8" name="AutoShape 2" descr="tile_blackboard_blue.jpg"/>
            <p:cNvSpPr>
              <a:spLocks/>
            </p:cNvSpPr>
            <p:nvPr/>
          </p:nvSpPr>
          <p:spPr bwMode="auto">
            <a:xfrm>
              <a:off x="0" y="0"/>
              <a:ext cx="756" cy="258"/>
            </a:xfrm>
            <a:custGeom>
              <a:avLst/>
              <a:gdLst>
                <a:gd name="T0" fmla="*/ 13 w 21600"/>
                <a:gd name="T1" fmla="*/ 2 h 21600"/>
                <a:gd name="T2" fmla="*/ 13 w 21600"/>
                <a:gd name="T3" fmla="*/ 2 h 21600"/>
                <a:gd name="T4" fmla="*/ 13 w 21600"/>
                <a:gd name="T5" fmla="*/ 2 h 21600"/>
                <a:gd name="T6" fmla="*/ 13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 eaLnBrk="0">
                <a:defRPr sz="4200">
                  <a:solidFill>
                    <a:srgbClr val="FFFFFF"/>
                  </a:solidFill>
                  <a:latin typeface="Chalkduster" charset="0"/>
                  <a:ea typeface="Chalkduster" charset="0"/>
                  <a:cs typeface="Chalkduster" charset="0"/>
                  <a:sym typeface="Chalkduster" charset="0"/>
                </a:defRPr>
              </a:lvl1pPr>
              <a:lvl2pPr marL="742950" indent="-285750" eaLnBrk="0">
                <a:defRPr sz="4200">
                  <a:solidFill>
                    <a:srgbClr val="FFFFFF"/>
                  </a:solidFill>
                  <a:latin typeface="Chalkduster" charset="0"/>
                  <a:ea typeface="Chalkduster" charset="0"/>
                  <a:cs typeface="Chalkduster" charset="0"/>
                  <a:sym typeface="Chalkduster" charset="0"/>
                </a:defRPr>
              </a:lvl2pPr>
              <a:lvl3pPr marL="1143000" indent="-228600" eaLnBrk="0">
                <a:defRPr sz="4200">
                  <a:solidFill>
                    <a:srgbClr val="FFFFFF"/>
                  </a:solidFill>
                  <a:latin typeface="Chalkduster" charset="0"/>
                  <a:ea typeface="Chalkduster" charset="0"/>
                  <a:cs typeface="Chalkduster" charset="0"/>
                  <a:sym typeface="Chalkduster" charset="0"/>
                </a:defRPr>
              </a:lvl3pPr>
              <a:lvl4pPr marL="1600200" indent="-228600" eaLnBrk="0">
                <a:defRPr sz="4200">
                  <a:solidFill>
                    <a:srgbClr val="FFFFFF"/>
                  </a:solidFill>
                  <a:latin typeface="Chalkduster" charset="0"/>
                  <a:ea typeface="Chalkduster" charset="0"/>
                  <a:cs typeface="Chalkduster" charset="0"/>
                  <a:sym typeface="Chalkduster" charset="0"/>
                </a:defRPr>
              </a:lvl4pPr>
              <a:lvl5pPr marL="2057400" indent="-228600" eaLnBrk="0">
                <a:defRPr sz="4200">
                  <a:solidFill>
                    <a:srgbClr val="FFFFFF"/>
                  </a:solidFill>
                  <a:latin typeface="Chalkduster" charset="0"/>
                  <a:ea typeface="Chalkduster" charset="0"/>
                  <a:cs typeface="Chalkduster" charset="0"/>
                  <a:sym typeface="Chalkduster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duster" charset="0"/>
                  <a:ea typeface="Chalkduster" charset="0"/>
                  <a:cs typeface="Chalkduster" charset="0"/>
                  <a:sym typeface="Chalkduster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duster" charset="0"/>
                  <a:ea typeface="Chalkduster" charset="0"/>
                  <a:cs typeface="Chalkduster" charset="0"/>
                  <a:sym typeface="Chalkduster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duster" charset="0"/>
                  <a:ea typeface="Chalkduster" charset="0"/>
                  <a:cs typeface="Chalkduster" charset="0"/>
                  <a:sym typeface="Chalkduster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duster" charset="0"/>
                  <a:ea typeface="Chalkduster" charset="0"/>
                  <a:cs typeface="Chalkduster" charset="0"/>
                  <a:sym typeface="Chalkduster" charset="0"/>
                </a:defRPr>
              </a:lvl9pPr>
            </a:lstStyle>
            <a:p>
              <a:pPr eaLnBrk="1">
                <a:spcBef>
                  <a:spcPts val="3200"/>
                </a:spcBef>
              </a:pPr>
              <a:r>
                <a:rPr lang="es-MX" altLang="es-MX" sz="3200"/>
                <a:t>"La radio y la televisión determinan que una vasta población comparta intereses  mientras que las nuevas tecnologías unen a la gente que tiene cosas en común" - Dominique Wolton</a:t>
              </a:r>
              <a:endParaRPr lang="es-MX" altLang="es-MX"/>
            </a:p>
          </p:txBody>
        </p: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766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26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1406" y="238836"/>
            <a:ext cx="3092117" cy="1196670"/>
          </a:xfrm>
        </p:spPr>
        <p:txBody>
          <a:bodyPr/>
          <a:lstStyle/>
          <a:p>
            <a:r>
              <a:rPr lang="es-MX" dirty="0" smtClean="0"/>
              <a:t>La web 2.0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018351" y="1741336"/>
            <a:ext cx="3411649" cy="4891476"/>
          </a:xfrm>
        </p:spPr>
        <p:txBody>
          <a:bodyPr>
            <a:normAutofit/>
          </a:bodyPr>
          <a:lstStyle/>
          <a:p>
            <a:r>
              <a:rPr lang="es-MX" altLang="es-MX" sz="2000" dirty="0">
                <a:solidFill>
                  <a:srgbClr val="F8D76C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- Las redes sociales nacieron en el marco de la web 2.0</a:t>
            </a:r>
          </a:p>
          <a:p>
            <a:r>
              <a:rPr lang="es-MX" altLang="es-MX" sz="2000" dirty="0">
                <a:solidFill>
                  <a:srgbClr val="F8D76C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- Permiten a los usuarios interactuar y generar </a:t>
            </a:r>
            <a:r>
              <a:rPr lang="es-MX" altLang="es-MX" sz="2000" dirty="0" smtClean="0">
                <a:solidFill>
                  <a:srgbClr val="F8D76C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contenido.</a:t>
            </a:r>
            <a:endParaRPr lang="es-MX" altLang="es-MX" sz="2000" dirty="0">
              <a:solidFill>
                <a:srgbClr val="F8D76C"/>
              </a:solidFill>
              <a:latin typeface="Candara" panose="020E0502030303020204" pitchFamily="34" charset="0"/>
              <a:cs typeface="Courier New" panose="02070309020205020404" pitchFamily="49" charset="0"/>
              <a:sym typeface="Courier New" panose="02070309020205020404" pitchFamily="49" charset="0"/>
            </a:endParaRPr>
          </a:p>
          <a:p>
            <a:r>
              <a:rPr lang="es-MX" altLang="es-MX" sz="2000" dirty="0">
                <a:solidFill>
                  <a:srgbClr val="F8D76C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- web dinámica / web estática</a:t>
            </a:r>
          </a:p>
          <a:p>
            <a:r>
              <a:rPr lang="es-MX" altLang="es-MX" sz="2000" dirty="0">
                <a:solidFill>
                  <a:srgbClr val="F8D76C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- </a:t>
            </a:r>
            <a:r>
              <a:rPr lang="es-MX" altLang="es-MX" sz="2000" dirty="0" smtClean="0">
                <a:solidFill>
                  <a:srgbClr val="F8D76C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Principios </a:t>
            </a:r>
            <a:r>
              <a:rPr lang="es-MX" altLang="es-MX" sz="2000" dirty="0">
                <a:solidFill>
                  <a:srgbClr val="F8D76C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de la web 2.0: participar, conversar, </a:t>
            </a:r>
            <a:r>
              <a:rPr lang="es-MX" altLang="es-MX" sz="2000" dirty="0" smtClean="0">
                <a:solidFill>
                  <a:srgbClr val="F8D76C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interactuar.</a:t>
            </a:r>
            <a:endParaRPr lang="es-MX" altLang="es-MX" sz="2000" dirty="0">
              <a:latin typeface="Candara" panose="020E0502030303020204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96035" y="731054"/>
            <a:ext cx="5708911" cy="5395889"/>
            <a:chOff x="0" y="0"/>
            <a:chExt cx="858" cy="648"/>
          </a:xfrm>
        </p:grpSpPr>
        <p:pic>
          <p:nvPicPr>
            <p:cNvPr id="6" name="Picture 2" descr="Inserted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" b="143"/>
            <a:stretch>
              <a:fillRect/>
            </a:stretch>
          </p:blipFill>
          <p:spPr bwMode="auto">
            <a:xfrm>
              <a:off x="0" y="0"/>
              <a:ext cx="858" cy="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868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0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7882" y="252484"/>
            <a:ext cx="3092117" cy="689212"/>
          </a:xfrm>
        </p:spPr>
        <p:txBody>
          <a:bodyPr/>
          <a:lstStyle/>
          <a:p>
            <a:r>
              <a:rPr lang="es-MX" dirty="0" smtClean="0"/>
              <a:t>Los grupos de </a:t>
            </a:r>
            <a:r>
              <a:rPr lang="es-MX" dirty="0" err="1" smtClean="0"/>
              <a:t>facebook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969392" y="1265029"/>
            <a:ext cx="3863217" cy="5094828"/>
          </a:xfrm>
        </p:spPr>
        <p:txBody>
          <a:bodyPr>
            <a:noAutofit/>
          </a:bodyPr>
          <a:lstStyle/>
          <a:p>
            <a:pPr>
              <a:spcBef>
                <a:spcPts val="3200"/>
              </a:spcBef>
              <a:buSzPct val="125000"/>
              <a:buFontTx/>
              <a:buChar char="-"/>
            </a:pPr>
            <a:r>
              <a:rPr lang="es-MX" altLang="es-MX" sz="1800" dirty="0">
                <a:solidFill>
                  <a:srgbClr val="D7B81D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Cualquier usuario de Facebook puede crear o pertenecer a una cantidad ilimitada de grupos</a:t>
            </a:r>
          </a:p>
          <a:p>
            <a:pPr>
              <a:spcBef>
                <a:spcPts val="3200"/>
              </a:spcBef>
              <a:buSzPct val="125000"/>
              <a:buFontTx/>
              <a:buChar char="-"/>
            </a:pPr>
            <a:r>
              <a:rPr lang="es-MX" altLang="es-MX" sz="1800" dirty="0">
                <a:solidFill>
                  <a:srgbClr val="D7B81D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Los grupos tienen tres tipos de privacidad: públicos, por aprobación y privados</a:t>
            </a:r>
          </a:p>
          <a:p>
            <a:pPr>
              <a:spcBef>
                <a:spcPts val="3200"/>
              </a:spcBef>
              <a:buSzPct val="125000"/>
              <a:buFontTx/>
              <a:buChar char="-"/>
            </a:pPr>
            <a:r>
              <a:rPr lang="es-MX" altLang="es-MX" sz="1800" dirty="0">
                <a:solidFill>
                  <a:srgbClr val="D7B81D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Los miembros pueden crear foros, documentos, eventos, </a:t>
            </a:r>
            <a:r>
              <a:rPr lang="es-MX" altLang="es-MX" sz="1800" dirty="0" smtClean="0">
                <a:solidFill>
                  <a:srgbClr val="D7B81D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encuestas </a:t>
            </a:r>
            <a:r>
              <a:rPr lang="es-MX" altLang="es-MX" sz="1800" dirty="0">
                <a:solidFill>
                  <a:srgbClr val="D7B81D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y compartir </a:t>
            </a:r>
            <a:r>
              <a:rPr lang="es-MX" altLang="es-MX" sz="1800" dirty="0" smtClean="0">
                <a:solidFill>
                  <a:srgbClr val="D7B81D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multimedia.</a:t>
            </a:r>
            <a:endParaRPr lang="es-MX" altLang="es-MX" sz="1800" dirty="0">
              <a:solidFill>
                <a:srgbClr val="D7B81D"/>
              </a:solidFill>
              <a:latin typeface="Candara" panose="020E0502030303020204" pitchFamily="34" charset="0"/>
              <a:cs typeface="Courier New" panose="02070309020205020404" pitchFamily="49" charset="0"/>
              <a:sym typeface="Courier New" panose="02070309020205020404" pitchFamily="49" charset="0"/>
            </a:endParaRPr>
          </a:p>
          <a:p>
            <a:pPr>
              <a:spcBef>
                <a:spcPts val="3200"/>
              </a:spcBef>
              <a:buSzPct val="125000"/>
              <a:buFontTx/>
              <a:buChar char="-"/>
            </a:pPr>
            <a:r>
              <a:rPr lang="es-MX" altLang="es-MX" sz="1800" dirty="0">
                <a:solidFill>
                  <a:srgbClr val="D7B81D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Todos los miembros del grupo reciben notificaciones cada vez que hay </a:t>
            </a:r>
            <a:r>
              <a:rPr lang="es-MX" altLang="es-MX" sz="1800" dirty="0" smtClean="0">
                <a:solidFill>
                  <a:srgbClr val="D7B81D"/>
                </a:solidFill>
                <a:latin typeface="Candara" panose="020E0502030303020204" pitchFamily="34" charset="0"/>
                <a:cs typeface="Courier New" panose="02070309020205020404" pitchFamily="49" charset="0"/>
                <a:sym typeface="Courier New" panose="02070309020205020404" pitchFamily="49" charset="0"/>
              </a:rPr>
              <a:t>actividad.</a:t>
            </a:r>
            <a:endParaRPr lang="es-MX" altLang="es-MX" sz="1800" dirty="0">
              <a:latin typeface="Candara" panose="020E0502030303020204" pitchFamily="34" charset="0"/>
            </a:endParaRPr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r="22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4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13117" r="20186" b="7243"/>
          <a:stretch/>
        </p:blipFill>
        <p:spPr>
          <a:xfrm>
            <a:off x="204714" y="0"/>
            <a:ext cx="11847310" cy="664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785647" cy="55931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¿y a dónde va lo que se lleva el viento?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"/>
          <a:stretch/>
        </p:blipFill>
        <p:spPr>
          <a:xfrm>
            <a:off x="1052050" y="1091822"/>
            <a:ext cx="10985274" cy="5815248"/>
          </a:xfrm>
        </p:spPr>
      </p:pic>
    </p:spTree>
    <p:extLst>
      <p:ext uri="{BB962C8B-B14F-4D97-AF65-F5344CB8AC3E}">
        <p14:creationId xmlns:p14="http://schemas.microsoft.com/office/powerpoint/2010/main" val="26622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Algunas lecciones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306773"/>
            <a:ext cx="10178322" cy="4415050"/>
          </a:xfrm>
        </p:spPr>
        <p:txBody>
          <a:bodyPr/>
          <a:lstStyle/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9170022"/>
              </p:ext>
            </p:extLst>
          </p:nvPr>
        </p:nvGraphicFramePr>
        <p:xfrm>
          <a:off x="1759045" y="1169790"/>
          <a:ext cx="8599606" cy="5688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5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682388"/>
            <a:ext cx="10178322" cy="5691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>
                <a:latin typeface="Lucida Console" panose="020B0609040504020204" pitchFamily="49" charset="0"/>
              </a:rPr>
              <a:t>“La tecnología es un sirviente muy útil, pero un maestro peligroso.”</a:t>
            </a:r>
          </a:p>
          <a:p>
            <a:pPr marL="0" indent="0" algn="r">
              <a:buNone/>
            </a:pPr>
            <a:r>
              <a:rPr lang="es-MX" sz="2800" dirty="0" smtClean="0"/>
              <a:t>Christian Louis </a:t>
            </a:r>
            <a:r>
              <a:rPr lang="es-MX" sz="2800" dirty="0" err="1" smtClean="0"/>
              <a:t>Lange</a:t>
            </a:r>
            <a:endParaRPr lang="es-MX" sz="2800" dirty="0" smtClean="0"/>
          </a:p>
          <a:p>
            <a:pPr marL="0" indent="0">
              <a:buNone/>
            </a:pPr>
            <a:endParaRPr lang="es-MX" sz="3200" dirty="0" smtClean="0"/>
          </a:p>
          <a:p>
            <a:pPr marL="0" indent="0">
              <a:buNone/>
            </a:pPr>
            <a:endParaRPr lang="es-MX" sz="3200" dirty="0" smtClean="0"/>
          </a:p>
          <a:p>
            <a:pPr marL="0" indent="0">
              <a:buNone/>
            </a:pPr>
            <a:r>
              <a:rPr lang="es-MX" sz="3200" dirty="0" smtClean="0">
                <a:latin typeface="Lucida Console" panose="020B0609040504020204" pitchFamily="49" charset="0"/>
              </a:rPr>
              <a:t>“Leer no tiene una definición unívoca. Cada época y cada circunstancia histórica le dan sentidos nuevos.”</a:t>
            </a:r>
            <a:endParaRPr lang="es-MX" sz="3200" dirty="0">
              <a:latin typeface="Lucida Console" panose="020B0609040504020204" pitchFamily="49" charset="0"/>
            </a:endParaRPr>
          </a:p>
          <a:p>
            <a:pPr marL="0" indent="0" algn="r">
              <a:buNone/>
            </a:pPr>
            <a:r>
              <a:rPr lang="es-MX" sz="2800" dirty="0" smtClean="0"/>
              <a:t>Emilia Ferreiro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7684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109</TotalTime>
  <Words>285</Words>
  <Application>Microsoft Office PowerPoint</Application>
  <PresentationFormat>Panorámica</PresentationFormat>
  <Paragraphs>27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Candara</vt:lpstr>
      <vt:lpstr>Chalkduster</vt:lpstr>
      <vt:lpstr>Courier New</vt:lpstr>
      <vt:lpstr>Gill Sans MT</vt:lpstr>
      <vt:lpstr>Impact</vt:lpstr>
      <vt:lpstr>Lucida Console</vt:lpstr>
      <vt:lpstr>Badge</vt:lpstr>
      <vt:lpstr>Del círculo a la red: creando espacios para adolescentes lectores</vt:lpstr>
      <vt:lpstr>Presentación de PowerPoint</vt:lpstr>
      <vt:lpstr>La web 2.0</vt:lpstr>
      <vt:lpstr>Los grupos de facebook</vt:lpstr>
      <vt:lpstr>Presentación de PowerPoint</vt:lpstr>
      <vt:lpstr>¿y a dónde va lo que se lleva el viento?</vt:lpstr>
      <vt:lpstr>Algunas lecciones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 círculo a la red: creando espacios para adolescentes lectores</dc:title>
  <dc:creator>Sony</dc:creator>
  <cp:lastModifiedBy>Sony</cp:lastModifiedBy>
  <cp:revision>13</cp:revision>
  <dcterms:created xsi:type="dcterms:W3CDTF">2019-10-08T22:50:25Z</dcterms:created>
  <dcterms:modified xsi:type="dcterms:W3CDTF">2019-10-10T18:36:40Z</dcterms:modified>
</cp:coreProperties>
</file>