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65" r:id="rId5"/>
    <p:sldId id="268" r:id="rId6"/>
    <p:sldId id="269" r:id="rId7"/>
    <p:sldId id="266" r:id="rId8"/>
    <p:sldId id="257" r:id="rId9"/>
    <p:sldId id="258" r:id="rId10"/>
    <p:sldId id="259" r:id="rId11"/>
    <p:sldId id="261" r:id="rId12"/>
    <p:sldId id="260" r:id="rId13"/>
    <p:sldId id="262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lvia\Documents\CONGRESO-USBI\RESULTADOS%20EXAMEN%20DIAGN&#211;STICO%20Y%20GR&#193;FICA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ilvia\Documents\CONGRESO-USBI\RESULTADOS%20EXAMEN%20DIAGN&#211;STICO%20Y%20GR&#193;FICA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PUNTAJES OBTENIDOS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Hoja2!$E$3:$AM$3</c:f>
              <c:numCache>
                <c:formatCode>General</c:formatCode>
                <c:ptCount val="35"/>
                <c:pt idx="0">
                  <c:v>7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</c:numCache>
            </c:numRef>
          </c:cat>
          <c:val>
            <c:numRef>
              <c:f>Hoja2!$E$5:$AM$5</c:f>
              <c:numCache>
                <c:formatCode>0.00</c:formatCode>
                <c:ptCount val="35"/>
                <c:pt idx="0">
                  <c:v>10.76923076923077</c:v>
                </c:pt>
                <c:pt idx="1">
                  <c:v>16.923076923076923</c:v>
                </c:pt>
                <c:pt idx="2">
                  <c:v>18.46153846153846</c:v>
                </c:pt>
                <c:pt idx="3">
                  <c:v>20</c:v>
                </c:pt>
                <c:pt idx="4">
                  <c:v>21.53846153846154</c:v>
                </c:pt>
                <c:pt idx="5">
                  <c:v>23.076923076923077</c:v>
                </c:pt>
                <c:pt idx="6">
                  <c:v>24.615384615384617</c:v>
                </c:pt>
                <c:pt idx="7">
                  <c:v>26.153846153846153</c:v>
                </c:pt>
                <c:pt idx="8">
                  <c:v>27.692307692307693</c:v>
                </c:pt>
                <c:pt idx="9">
                  <c:v>29.23076923076923</c:v>
                </c:pt>
                <c:pt idx="10">
                  <c:v>30.76923076923077</c:v>
                </c:pt>
                <c:pt idx="11">
                  <c:v>32.307692307692307</c:v>
                </c:pt>
                <c:pt idx="12">
                  <c:v>33.846153846153847</c:v>
                </c:pt>
                <c:pt idx="13">
                  <c:v>35.384615384615387</c:v>
                </c:pt>
                <c:pt idx="14">
                  <c:v>36.92307692307692</c:v>
                </c:pt>
                <c:pt idx="15">
                  <c:v>38.46153846153846</c:v>
                </c:pt>
                <c:pt idx="16">
                  <c:v>40</c:v>
                </c:pt>
                <c:pt idx="17">
                  <c:v>41.53846153846154</c:v>
                </c:pt>
                <c:pt idx="18">
                  <c:v>43.07692307692308</c:v>
                </c:pt>
                <c:pt idx="19">
                  <c:v>44.615384615384613</c:v>
                </c:pt>
                <c:pt idx="20">
                  <c:v>46.153846153846153</c:v>
                </c:pt>
                <c:pt idx="21">
                  <c:v>47.692307692307693</c:v>
                </c:pt>
                <c:pt idx="22">
                  <c:v>49.230769230769234</c:v>
                </c:pt>
                <c:pt idx="23">
                  <c:v>50.769230769230766</c:v>
                </c:pt>
                <c:pt idx="24">
                  <c:v>52.307692307692307</c:v>
                </c:pt>
                <c:pt idx="25">
                  <c:v>53.846153846153847</c:v>
                </c:pt>
                <c:pt idx="26">
                  <c:v>55.384615384615387</c:v>
                </c:pt>
                <c:pt idx="27">
                  <c:v>56.92307692307692</c:v>
                </c:pt>
                <c:pt idx="28">
                  <c:v>58.46153846153846</c:v>
                </c:pt>
                <c:pt idx="29">
                  <c:v>60</c:v>
                </c:pt>
                <c:pt idx="30">
                  <c:v>61.53846153846154</c:v>
                </c:pt>
                <c:pt idx="31">
                  <c:v>63.07692307692308</c:v>
                </c:pt>
                <c:pt idx="32">
                  <c:v>64.615384615384613</c:v>
                </c:pt>
                <c:pt idx="33">
                  <c:v>66.15384615384616</c:v>
                </c:pt>
                <c:pt idx="34">
                  <c:v>67.692307692307693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F3-4D18-8334-FC8927E1D9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49462912"/>
        <c:axId val="544125440"/>
      </c:barChart>
      <c:catAx>
        <c:axId val="549462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544125440"/>
        <c:crosses val="autoZero"/>
        <c:auto val="1"/>
        <c:lblAlgn val="ctr"/>
        <c:lblOffset val="100"/>
        <c:noMultiLvlLbl val="0"/>
      </c:catAx>
      <c:valAx>
        <c:axId val="544125440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54946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ESTUDIANTES Y PUNTOS OBTENIDOS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Hoja2!$E$3:$AM$3</c:f>
              <c:numCache>
                <c:formatCode>General</c:formatCode>
                <c:ptCount val="35"/>
                <c:pt idx="0">
                  <c:v>7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</c:v>
                </c:pt>
                <c:pt idx="19">
                  <c:v>29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</c:numCache>
            </c:numRef>
          </c:cat>
          <c:val>
            <c:numRef>
              <c:f>Hoja2!$E$4:$AM$4</c:f>
              <c:numCache>
                <c:formatCode>General</c:formatCode>
                <c:ptCount val="35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5</c:v>
                </c:pt>
                <c:pt idx="6">
                  <c:v>14</c:v>
                </c:pt>
                <c:pt idx="7">
                  <c:v>22</c:v>
                </c:pt>
                <c:pt idx="8">
                  <c:v>37</c:v>
                </c:pt>
                <c:pt idx="9">
                  <c:v>35</c:v>
                </c:pt>
                <c:pt idx="10">
                  <c:v>56</c:v>
                </c:pt>
                <c:pt idx="11">
                  <c:v>88</c:v>
                </c:pt>
                <c:pt idx="12">
                  <c:v>81</c:v>
                </c:pt>
                <c:pt idx="13">
                  <c:v>121</c:v>
                </c:pt>
                <c:pt idx="14">
                  <c:v>135</c:v>
                </c:pt>
                <c:pt idx="15">
                  <c:v>148</c:v>
                </c:pt>
                <c:pt idx="16">
                  <c:v>157</c:v>
                </c:pt>
                <c:pt idx="17">
                  <c:v>194</c:v>
                </c:pt>
                <c:pt idx="18">
                  <c:v>180</c:v>
                </c:pt>
                <c:pt idx="19">
                  <c:v>170</c:v>
                </c:pt>
                <c:pt idx="20">
                  <c:v>163</c:v>
                </c:pt>
                <c:pt idx="21">
                  <c:v>151</c:v>
                </c:pt>
                <c:pt idx="22">
                  <c:v>123</c:v>
                </c:pt>
                <c:pt idx="23">
                  <c:v>111</c:v>
                </c:pt>
                <c:pt idx="24">
                  <c:v>95</c:v>
                </c:pt>
                <c:pt idx="25">
                  <c:v>70</c:v>
                </c:pt>
                <c:pt idx="26">
                  <c:v>54</c:v>
                </c:pt>
                <c:pt idx="27">
                  <c:v>37</c:v>
                </c:pt>
                <c:pt idx="28">
                  <c:v>20</c:v>
                </c:pt>
                <c:pt idx="29">
                  <c:v>17</c:v>
                </c:pt>
                <c:pt idx="30">
                  <c:v>17</c:v>
                </c:pt>
                <c:pt idx="31">
                  <c:v>4</c:v>
                </c:pt>
                <c:pt idx="32">
                  <c:v>6</c:v>
                </c:pt>
                <c:pt idx="33">
                  <c:v>1</c:v>
                </c:pt>
                <c:pt idx="3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B6-4AFE-BE76-D343727F5B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63007184"/>
        <c:axId val="2111137648"/>
      </c:barChart>
      <c:catAx>
        <c:axId val="463007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11137648"/>
        <c:crosses val="autoZero"/>
        <c:auto val="1"/>
        <c:lblAlgn val="ctr"/>
        <c:lblOffset val="100"/>
        <c:noMultiLvlLbl val="0"/>
      </c:catAx>
      <c:valAx>
        <c:axId val="211113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63007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331890-51CC-4E67-96B3-DAEAAE51D6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B42C470-2EE9-4D25-B243-238D0F6BBBD2}">
      <dgm:prSet/>
      <dgm:spPr/>
      <dgm:t>
        <a:bodyPr/>
        <a:lstStyle/>
        <a:p>
          <a:r>
            <a:rPr lang="es-MX"/>
            <a:t>En su mayoría sólo leen textos académicos.</a:t>
          </a:r>
          <a:endParaRPr lang="en-US"/>
        </a:p>
      </dgm:t>
    </dgm:pt>
    <dgm:pt modelId="{6BB7FB80-82F9-4547-B9E4-7A4B5ACF1B4A}" type="parTrans" cxnId="{208F357D-5A0C-4BB8-A9C9-C9F9DC01E4B9}">
      <dgm:prSet/>
      <dgm:spPr/>
      <dgm:t>
        <a:bodyPr/>
        <a:lstStyle/>
        <a:p>
          <a:endParaRPr lang="en-US"/>
        </a:p>
      </dgm:t>
    </dgm:pt>
    <dgm:pt modelId="{90778A35-6CAB-4716-AB4B-3AF2715A3809}" type="sibTrans" cxnId="{208F357D-5A0C-4BB8-A9C9-C9F9DC01E4B9}">
      <dgm:prSet/>
      <dgm:spPr/>
      <dgm:t>
        <a:bodyPr/>
        <a:lstStyle/>
        <a:p>
          <a:endParaRPr lang="en-US"/>
        </a:p>
      </dgm:t>
    </dgm:pt>
    <dgm:pt modelId="{BC22AC8B-3C6D-430E-AF58-361467CB7F1F}">
      <dgm:prSet/>
      <dgm:spPr/>
      <dgm:t>
        <a:bodyPr/>
        <a:lstStyle/>
        <a:p>
          <a:r>
            <a:rPr lang="es-MX"/>
            <a:t>Dificultades para la comprensión lectora.</a:t>
          </a:r>
          <a:endParaRPr lang="en-US"/>
        </a:p>
      </dgm:t>
    </dgm:pt>
    <dgm:pt modelId="{D465228B-FF77-4D4B-9ECE-17C14E3663B0}" type="parTrans" cxnId="{DEE23A15-F0FF-4B91-909A-45D55E14D8EA}">
      <dgm:prSet/>
      <dgm:spPr/>
      <dgm:t>
        <a:bodyPr/>
        <a:lstStyle/>
        <a:p>
          <a:endParaRPr lang="en-US"/>
        </a:p>
      </dgm:t>
    </dgm:pt>
    <dgm:pt modelId="{E9C6877E-A54A-4695-B892-8E5EF5C9D083}" type="sibTrans" cxnId="{DEE23A15-F0FF-4B91-909A-45D55E14D8EA}">
      <dgm:prSet/>
      <dgm:spPr/>
      <dgm:t>
        <a:bodyPr/>
        <a:lstStyle/>
        <a:p>
          <a:endParaRPr lang="en-US"/>
        </a:p>
      </dgm:t>
    </dgm:pt>
    <dgm:pt modelId="{AB07DB88-81BF-4747-9F4F-50E958FCD822}">
      <dgm:prSet/>
      <dgm:spPr/>
      <dgm:t>
        <a:bodyPr/>
        <a:lstStyle/>
        <a:p>
          <a:r>
            <a:rPr lang="es-MX"/>
            <a:t>Falta de habilidades en la búsqueda, procesamiento y manejo de información en diversas fuentes.</a:t>
          </a:r>
          <a:endParaRPr lang="en-US"/>
        </a:p>
      </dgm:t>
    </dgm:pt>
    <dgm:pt modelId="{BCE1D3C0-5A3C-4001-96F1-F8341227FCD5}" type="parTrans" cxnId="{10169FF9-C86D-4AEE-88FA-36BB6CA39C49}">
      <dgm:prSet/>
      <dgm:spPr/>
      <dgm:t>
        <a:bodyPr/>
        <a:lstStyle/>
        <a:p>
          <a:endParaRPr lang="en-US"/>
        </a:p>
      </dgm:t>
    </dgm:pt>
    <dgm:pt modelId="{57A52A5B-0CB6-47DB-9608-5528D56F2886}" type="sibTrans" cxnId="{10169FF9-C86D-4AEE-88FA-36BB6CA39C49}">
      <dgm:prSet/>
      <dgm:spPr/>
      <dgm:t>
        <a:bodyPr/>
        <a:lstStyle/>
        <a:p>
          <a:endParaRPr lang="en-US"/>
        </a:p>
      </dgm:t>
    </dgm:pt>
    <dgm:pt modelId="{9096232A-FEB9-4ACD-A2C7-C811FCB3D7C6}">
      <dgm:prSet/>
      <dgm:spPr/>
      <dgm:t>
        <a:bodyPr/>
        <a:lstStyle/>
        <a:p>
          <a:r>
            <a:rPr lang="es-MX"/>
            <a:t>Elaboración de fichas</a:t>
          </a:r>
          <a:endParaRPr lang="en-US"/>
        </a:p>
      </dgm:t>
    </dgm:pt>
    <dgm:pt modelId="{6891C19B-6EC5-43E2-890F-E9A42BFB8AEA}" type="parTrans" cxnId="{A8B30DFD-C9FF-4156-B5E0-5E7C51E3A6E5}">
      <dgm:prSet/>
      <dgm:spPr/>
      <dgm:t>
        <a:bodyPr/>
        <a:lstStyle/>
        <a:p>
          <a:endParaRPr lang="en-US"/>
        </a:p>
      </dgm:t>
    </dgm:pt>
    <dgm:pt modelId="{1857BD4F-38AF-48A9-802D-86BAE4559E53}" type="sibTrans" cxnId="{A8B30DFD-C9FF-4156-B5E0-5E7C51E3A6E5}">
      <dgm:prSet/>
      <dgm:spPr/>
      <dgm:t>
        <a:bodyPr/>
        <a:lstStyle/>
        <a:p>
          <a:endParaRPr lang="en-US"/>
        </a:p>
      </dgm:t>
    </dgm:pt>
    <dgm:pt modelId="{DABF5965-11C2-400F-AE23-8A6A3766A4D8}">
      <dgm:prSet/>
      <dgm:spPr/>
      <dgm:t>
        <a:bodyPr/>
        <a:lstStyle/>
        <a:p>
          <a:r>
            <a:rPr lang="es-MX"/>
            <a:t>Escaso manejo de las normas de citación</a:t>
          </a:r>
          <a:endParaRPr lang="en-US"/>
        </a:p>
      </dgm:t>
    </dgm:pt>
    <dgm:pt modelId="{29FF3462-342D-461B-B255-DE37DA2CF410}" type="parTrans" cxnId="{400A7616-04D0-4E41-94A7-D91A54EBBCE2}">
      <dgm:prSet/>
      <dgm:spPr/>
      <dgm:t>
        <a:bodyPr/>
        <a:lstStyle/>
        <a:p>
          <a:endParaRPr lang="en-US"/>
        </a:p>
      </dgm:t>
    </dgm:pt>
    <dgm:pt modelId="{71E983B6-AB47-49FB-AACC-BA5B2786ADE7}" type="sibTrans" cxnId="{400A7616-04D0-4E41-94A7-D91A54EBBCE2}">
      <dgm:prSet/>
      <dgm:spPr/>
      <dgm:t>
        <a:bodyPr/>
        <a:lstStyle/>
        <a:p>
          <a:endParaRPr lang="en-US"/>
        </a:p>
      </dgm:t>
    </dgm:pt>
    <dgm:pt modelId="{29717CE5-C95C-45B7-85D3-EEDFC3913C6B}">
      <dgm:prSet/>
      <dgm:spPr/>
      <dgm:t>
        <a:bodyPr/>
        <a:lstStyle/>
        <a:p>
          <a:r>
            <a:rPr lang="es-MX"/>
            <a:t>Plagio</a:t>
          </a:r>
          <a:endParaRPr lang="en-US"/>
        </a:p>
      </dgm:t>
    </dgm:pt>
    <dgm:pt modelId="{69E1828C-E6B6-4577-A5A7-BF786B1B1B8F}" type="parTrans" cxnId="{161A4279-FDCE-4A69-AE5B-E0C2668B1517}">
      <dgm:prSet/>
      <dgm:spPr/>
      <dgm:t>
        <a:bodyPr/>
        <a:lstStyle/>
        <a:p>
          <a:endParaRPr lang="en-US"/>
        </a:p>
      </dgm:t>
    </dgm:pt>
    <dgm:pt modelId="{E397A276-23C4-4486-A23C-AC02EB160103}" type="sibTrans" cxnId="{161A4279-FDCE-4A69-AE5B-E0C2668B1517}">
      <dgm:prSet/>
      <dgm:spPr/>
      <dgm:t>
        <a:bodyPr/>
        <a:lstStyle/>
        <a:p>
          <a:endParaRPr lang="en-US"/>
        </a:p>
      </dgm:t>
    </dgm:pt>
    <dgm:pt modelId="{04884C52-AA4C-4CC9-AAA7-A2DAF2FD503C}">
      <dgm:prSet/>
      <dgm:spPr/>
      <dgm:t>
        <a:bodyPr/>
        <a:lstStyle/>
        <a:p>
          <a:r>
            <a:rPr lang="es-MX"/>
            <a:t>Dificultades para la redacción de textos</a:t>
          </a:r>
          <a:endParaRPr lang="en-US"/>
        </a:p>
      </dgm:t>
    </dgm:pt>
    <dgm:pt modelId="{DE800ABF-0F11-4350-A1A0-CD92BF7EB931}" type="parTrans" cxnId="{31A802E2-4963-47C7-9438-5B99828623CE}">
      <dgm:prSet/>
      <dgm:spPr/>
      <dgm:t>
        <a:bodyPr/>
        <a:lstStyle/>
        <a:p>
          <a:endParaRPr lang="en-US"/>
        </a:p>
      </dgm:t>
    </dgm:pt>
    <dgm:pt modelId="{ADA5A56B-9CE6-4CEF-87A8-5043E26F3912}" type="sibTrans" cxnId="{31A802E2-4963-47C7-9438-5B99828623CE}">
      <dgm:prSet/>
      <dgm:spPr/>
      <dgm:t>
        <a:bodyPr/>
        <a:lstStyle/>
        <a:p>
          <a:endParaRPr lang="en-US"/>
        </a:p>
      </dgm:t>
    </dgm:pt>
    <dgm:pt modelId="{C67168EE-12DC-4EB8-8EAD-1B700BD7DAB0}" type="pres">
      <dgm:prSet presAssocID="{83331890-51CC-4E67-96B3-DAEAAE51D6D4}" presName="root" presStyleCnt="0">
        <dgm:presLayoutVars>
          <dgm:dir/>
          <dgm:resizeHandles val="exact"/>
        </dgm:presLayoutVars>
      </dgm:prSet>
      <dgm:spPr/>
    </dgm:pt>
    <dgm:pt modelId="{51FB13D2-FBDC-44BC-8ECF-7403870872C3}" type="pres">
      <dgm:prSet presAssocID="{BB42C470-2EE9-4D25-B243-238D0F6BBBD2}" presName="compNode" presStyleCnt="0"/>
      <dgm:spPr/>
    </dgm:pt>
    <dgm:pt modelId="{D20FCBC3-87A2-4FC3-9307-A6520A651E77}" type="pres">
      <dgm:prSet presAssocID="{BB42C470-2EE9-4D25-B243-238D0F6BBBD2}" presName="bgRect" presStyleLbl="bgShp" presStyleIdx="0" presStyleCnt="7"/>
      <dgm:spPr/>
    </dgm:pt>
    <dgm:pt modelId="{66EA3FE2-782B-48CB-A355-944935F5DF50}" type="pres">
      <dgm:prSet presAssocID="{BB42C470-2EE9-4D25-B243-238D0F6BBBD2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AD691584-1513-4FFD-80FD-859448993D57}" type="pres">
      <dgm:prSet presAssocID="{BB42C470-2EE9-4D25-B243-238D0F6BBBD2}" presName="spaceRect" presStyleCnt="0"/>
      <dgm:spPr/>
    </dgm:pt>
    <dgm:pt modelId="{95552E2C-7806-45EF-8B6E-1BCB0DECAA03}" type="pres">
      <dgm:prSet presAssocID="{BB42C470-2EE9-4D25-B243-238D0F6BBBD2}" presName="parTx" presStyleLbl="revTx" presStyleIdx="0" presStyleCnt="7">
        <dgm:presLayoutVars>
          <dgm:chMax val="0"/>
          <dgm:chPref val="0"/>
        </dgm:presLayoutVars>
      </dgm:prSet>
      <dgm:spPr/>
    </dgm:pt>
    <dgm:pt modelId="{E4A6E4C0-CDAC-46D5-A0F6-DF833E1A1836}" type="pres">
      <dgm:prSet presAssocID="{90778A35-6CAB-4716-AB4B-3AF2715A3809}" presName="sibTrans" presStyleCnt="0"/>
      <dgm:spPr/>
    </dgm:pt>
    <dgm:pt modelId="{7CFFE0A5-4F4B-40A6-A869-C952B6D67EB8}" type="pres">
      <dgm:prSet presAssocID="{BC22AC8B-3C6D-430E-AF58-361467CB7F1F}" presName="compNode" presStyleCnt="0"/>
      <dgm:spPr/>
    </dgm:pt>
    <dgm:pt modelId="{580CA72A-B75C-43BB-AB96-3B8C0890DDC8}" type="pres">
      <dgm:prSet presAssocID="{BC22AC8B-3C6D-430E-AF58-361467CB7F1F}" presName="bgRect" presStyleLbl="bgShp" presStyleIdx="1" presStyleCnt="7"/>
      <dgm:spPr/>
    </dgm:pt>
    <dgm:pt modelId="{A1DBDA8F-780A-4162-8263-AF26D7A61F04}" type="pres">
      <dgm:prSet presAssocID="{BC22AC8B-3C6D-430E-AF58-361467CB7F1F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81171F54-6B88-411E-9BA6-BFEAF03808F3}" type="pres">
      <dgm:prSet presAssocID="{BC22AC8B-3C6D-430E-AF58-361467CB7F1F}" presName="spaceRect" presStyleCnt="0"/>
      <dgm:spPr/>
    </dgm:pt>
    <dgm:pt modelId="{63768390-345A-47F4-8CF3-5D8AA5179557}" type="pres">
      <dgm:prSet presAssocID="{BC22AC8B-3C6D-430E-AF58-361467CB7F1F}" presName="parTx" presStyleLbl="revTx" presStyleIdx="1" presStyleCnt="7">
        <dgm:presLayoutVars>
          <dgm:chMax val="0"/>
          <dgm:chPref val="0"/>
        </dgm:presLayoutVars>
      </dgm:prSet>
      <dgm:spPr/>
    </dgm:pt>
    <dgm:pt modelId="{405F0C6E-A271-41BC-A7EB-0E2C1F4CF57C}" type="pres">
      <dgm:prSet presAssocID="{E9C6877E-A54A-4695-B892-8E5EF5C9D083}" presName="sibTrans" presStyleCnt="0"/>
      <dgm:spPr/>
    </dgm:pt>
    <dgm:pt modelId="{5301C28C-12C9-4399-B33F-C07C70426199}" type="pres">
      <dgm:prSet presAssocID="{AB07DB88-81BF-4747-9F4F-50E958FCD822}" presName="compNode" presStyleCnt="0"/>
      <dgm:spPr/>
    </dgm:pt>
    <dgm:pt modelId="{631CE5F1-59AA-4C15-99E1-79EB29995C93}" type="pres">
      <dgm:prSet presAssocID="{AB07DB88-81BF-4747-9F4F-50E958FCD822}" presName="bgRect" presStyleLbl="bgShp" presStyleIdx="2" presStyleCnt="7"/>
      <dgm:spPr/>
    </dgm:pt>
    <dgm:pt modelId="{40257B3D-B935-4328-B715-6C83C5F83D84}" type="pres">
      <dgm:prSet presAssocID="{AB07DB88-81BF-4747-9F4F-50E958FCD822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25FD41F5-749B-41F2-8BE5-2AD498C31579}" type="pres">
      <dgm:prSet presAssocID="{AB07DB88-81BF-4747-9F4F-50E958FCD822}" presName="spaceRect" presStyleCnt="0"/>
      <dgm:spPr/>
    </dgm:pt>
    <dgm:pt modelId="{23234647-C0BF-447B-8BB9-EB4CCA721EF3}" type="pres">
      <dgm:prSet presAssocID="{AB07DB88-81BF-4747-9F4F-50E958FCD822}" presName="parTx" presStyleLbl="revTx" presStyleIdx="2" presStyleCnt="7">
        <dgm:presLayoutVars>
          <dgm:chMax val="0"/>
          <dgm:chPref val="0"/>
        </dgm:presLayoutVars>
      </dgm:prSet>
      <dgm:spPr/>
    </dgm:pt>
    <dgm:pt modelId="{092CE9CE-B89D-4C0D-86EE-EC3BC423EEA3}" type="pres">
      <dgm:prSet presAssocID="{57A52A5B-0CB6-47DB-9608-5528D56F2886}" presName="sibTrans" presStyleCnt="0"/>
      <dgm:spPr/>
    </dgm:pt>
    <dgm:pt modelId="{5D1A1E4C-16D5-46A3-9B9B-80388CCD9BB7}" type="pres">
      <dgm:prSet presAssocID="{9096232A-FEB9-4ACD-A2C7-C811FCB3D7C6}" presName="compNode" presStyleCnt="0"/>
      <dgm:spPr/>
    </dgm:pt>
    <dgm:pt modelId="{C1FF806A-B4A8-4603-836A-B85B383E778B}" type="pres">
      <dgm:prSet presAssocID="{9096232A-FEB9-4ACD-A2C7-C811FCB3D7C6}" presName="bgRect" presStyleLbl="bgShp" presStyleIdx="3" presStyleCnt="7"/>
      <dgm:spPr/>
    </dgm:pt>
    <dgm:pt modelId="{D8D433C6-DCA9-48B2-9901-29EB5F6186A4}" type="pres">
      <dgm:prSet presAssocID="{9096232A-FEB9-4ACD-A2C7-C811FCB3D7C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39B118EE-0CBA-41E9-AC83-ADB51D3F300F}" type="pres">
      <dgm:prSet presAssocID="{9096232A-FEB9-4ACD-A2C7-C811FCB3D7C6}" presName="spaceRect" presStyleCnt="0"/>
      <dgm:spPr/>
    </dgm:pt>
    <dgm:pt modelId="{3A1DEF6C-8B6A-4968-8A17-B97B6F34684A}" type="pres">
      <dgm:prSet presAssocID="{9096232A-FEB9-4ACD-A2C7-C811FCB3D7C6}" presName="parTx" presStyleLbl="revTx" presStyleIdx="3" presStyleCnt="7">
        <dgm:presLayoutVars>
          <dgm:chMax val="0"/>
          <dgm:chPref val="0"/>
        </dgm:presLayoutVars>
      </dgm:prSet>
      <dgm:spPr/>
    </dgm:pt>
    <dgm:pt modelId="{78354586-E7E9-4123-B740-E408C2898FC0}" type="pres">
      <dgm:prSet presAssocID="{1857BD4F-38AF-48A9-802D-86BAE4559E53}" presName="sibTrans" presStyleCnt="0"/>
      <dgm:spPr/>
    </dgm:pt>
    <dgm:pt modelId="{15E1D9D5-80B8-47CB-9382-3D9845D05303}" type="pres">
      <dgm:prSet presAssocID="{DABF5965-11C2-400F-AE23-8A6A3766A4D8}" presName="compNode" presStyleCnt="0"/>
      <dgm:spPr/>
    </dgm:pt>
    <dgm:pt modelId="{EF419863-9DBD-45B0-AFEF-B192495E978C}" type="pres">
      <dgm:prSet presAssocID="{DABF5965-11C2-400F-AE23-8A6A3766A4D8}" presName="bgRect" presStyleLbl="bgShp" presStyleIdx="4" presStyleCnt="7"/>
      <dgm:spPr/>
    </dgm:pt>
    <dgm:pt modelId="{E96A2254-B2AD-471B-9EFC-787267296AF6}" type="pres">
      <dgm:prSet presAssocID="{DABF5965-11C2-400F-AE23-8A6A3766A4D8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999F803D-39B7-4B34-BC81-CE21540E92F2}" type="pres">
      <dgm:prSet presAssocID="{DABF5965-11C2-400F-AE23-8A6A3766A4D8}" presName="spaceRect" presStyleCnt="0"/>
      <dgm:spPr/>
    </dgm:pt>
    <dgm:pt modelId="{10C6F87A-EE3D-40C2-BC35-B659FE585498}" type="pres">
      <dgm:prSet presAssocID="{DABF5965-11C2-400F-AE23-8A6A3766A4D8}" presName="parTx" presStyleLbl="revTx" presStyleIdx="4" presStyleCnt="7">
        <dgm:presLayoutVars>
          <dgm:chMax val="0"/>
          <dgm:chPref val="0"/>
        </dgm:presLayoutVars>
      </dgm:prSet>
      <dgm:spPr/>
    </dgm:pt>
    <dgm:pt modelId="{43A81C2A-3620-4999-B2F9-7EC8CEB5793B}" type="pres">
      <dgm:prSet presAssocID="{71E983B6-AB47-49FB-AACC-BA5B2786ADE7}" presName="sibTrans" presStyleCnt="0"/>
      <dgm:spPr/>
    </dgm:pt>
    <dgm:pt modelId="{20D98366-CC00-47EC-8018-1B692B57F748}" type="pres">
      <dgm:prSet presAssocID="{29717CE5-C95C-45B7-85D3-EEDFC3913C6B}" presName="compNode" presStyleCnt="0"/>
      <dgm:spPr/>
    </dgm:pt>
    <dgm:pt modelId="{BA55F5C7-E3A0-47A4-AFD1-B9A83FAAF58C}" type="pres">
      <dgm:prSet presAssocID="{29717CE5-C95C-45B7-85D3-EEDFC3913C6B}" presName="bgRect" presStyleLbl="bgShp" presStyleIdx="5" presStyleCnt="7"/>
      <dgm:spPr/>
    </dgm:pt>
    <dgm:pt modelId="{6BFFEEF3-D1B8-45E9-BD54-823E37A83117}" type="pres">
      <dgm:prSet presAssocID="{29717CE5-C95C-45B7-85D3-EEDFC3913C6B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A3E0BF05-B66A-4E6F-9211-75F18EAF465A}" type="pres">
      <dgm:prSet presAssocID="{29717CE5-C95C-45B7-85D3-EEDFC3913C6B}" presName="spaceRect" presStyleCnt="0"/>
      <dgm:spPr/>
    </dgm:pt>
    <dgm:pt modelId="{48ABFDD7-7A42-4B0E-BA58-FAFB119AD905}" type="pres">
      <dgm:prSet presAssocID="{29717CE5-C95C-45B7-85D3-EEDFC3913C6B}" presName="parTx" presStyleLbl="revTx" presStyleIdx="5" presStyleCnt="7">
        <dgm:presLayoutVars>
          <dgm:chMax val="0"/>
          <dgm:chPref val="0"/>
        </dgm:presLayoutVars>
      </dgm:prSet>
      <dgm:spPr/>
    </dgm:pt>
    <dgm:pt modelId="{F696FE79-7BB0-4B12-ABCB-A710D0BAB0A9}" type="pres">
      <dgm:prSet presAssocID="{E397A276-23C4-4486-A23C-AC02EB160103}" presName="sibTrans" presStyleCnt="0"/>
      <dgm:spPr/>
    </dgm:pt>
    <dgm:pt modelId="{E3264D26-8894-4307-A535-46D3799A05D7}" type="pres">
      <dgm:prSet presAssocID="{04884C52-AA4C-4CC9-AAA7-A2DAF2FD503C}" presName="compNode" presStyleCnt="0"/>
      <dgm:spPr/>
    </dgm:pt>
    <dgm:pt modelId="{33D6AB1D-FF3A-4C8E-9831-94A769F69CD4}" type="pres">
      <dgm:prSet presAssocID="{04884C52-AA4C-4CC9-AAA7-A2DAF2FD503C}" presName="bgRect" presStyleLbl="bgShp" presStyleIdx="6" presStyleCnt="7"/>
      <dgm:spPr/>
    </dgm:pt>
    <dgm:pt modelId="{2B43BEB2-0E9E-42F7-92BA-7B3573D3C6FB}" type="pres">
      <dgm:prSet presAssocID="{04884C52-AA4C-4CC9-AAA7-A2DAF2FD503C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B8F09887-B90B-4CC4-BC48-8F00A065560D}" type="pres">
      <dgm:prSet presAssocID="{04884C52-AA4C-4CC9-AAA7-A2DAF2FD503C}" presName="spaceRect" presStyleCnt="0"/>
      <dgm:spPr/>
    </dgm:pt>
    <dgm:pt modelId="{3CE4E2BB-0EB0-4E3D-A3E5-D7B511171D75}" type="pres">
      <dgm:prSet presAssocID="{04884C52-AA4C-4CC9-AAA7-A2DAF2FD503C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DEE23A15-F0FF-4B91-909A-45D55E14D8EA}" srcId="{83331890-51CC-4E67-96B3-DAEAAE51D6D4}" destId="{BC22AC8B-3C6D-430E-AF58-361467CB7F1F}" srcOrd="1" destOrd="0" parTransId="{D465228B-FF77-4D4B-9ECE-17C14E3663B0}" sibTransId="{E9C6877E-A54A-4695-B892-8E5EF5C9D083}"/>
    <dgm:cxn modelId="{400A7616-04D0-4E41-94A7-D91A54EBBCE2}" srcId="{83331890-51CC-4E67-96B3-DAEAAE51D6D4}" destId="{DABF5965-11C2-400F-AE23-8A6A3766A4D8}" srcOrd="4" destOrd="0" parTransId="{29FF3462-342D-461B-B255-DE37DA2CF410}" sibTransId="{71E983B6-AB47-49FB-AACC-BA5B2786ADE7}"/>
    <dgm:cxn modelId="{ADADA34B-46C6-4288-8EDE-4350F2D2E8EC}" type="presOf" srcId="{9096232A-FEB9-4ACD-A2C7-C811FCB3D7C6}" destId="{3A1DEF6C-8B6A-4968-8A17-B97B6F34684A}" srcOrd="0" destOrd="0" presId="urn:microsoft.com/office/officeart/2018/2/layout/IconVerticalSolidList"/>
    <dgm:cxn modelId="{02709356-A787-4AAE-B287-46FC421786AA}" type="presOf" srcId="{AB07DB88-81BF-4747-9F4F-50E958FCD822}" destId="{23234647-C0BF-447B-8BB9-EB4CCA721EF3}" srcOrd="0" destOrd="0" presId="urn:microsoft.com/office/officeart/2018/2/layout/IconVerticalSolidList"/>
    <dgm:cxn modelId="{161A4279-FDCE-4A69-AE5B-E0C2668B1517}" srcId="{83331890-51CC-4E67-96B3-DAEAAE51D6D4}" destId="{29717CE5-C95C-45B7-85D3-EEDFC3913C6B}" srcOrd="5" destOrd="0" parTransId="{69E1828C-E6B6-4577-A5A7-BF786B1B1B8F}" sibTransId="{E397A276-23C4-4486-A23C-AC02EB160103}"/>
    <dgm:cxn modelId="{29E1787B-DBAD-40D0-ADBE-93E71C0CC1D0}" type="presOf" srcId="{04884C52-AA4C-4CC9-AAA7-A2DAF2FD503C}" destId="{3CE4E2BB-0EB0-4E3D-A3E5-D7B511171D75}" srcOrd="0" destOrd="0" presId="urn:microsoft.com/office/officeart/2018/2/layout/IconVerticalSolidList"/>
    <dgm:cxn modelId="{208F357D-5A0C-4BB8-A9C9-C9F9DC01E4B9}" srcId="{83331890-51CC-4E67-96B3-DAEAAE51D6D4}" destId="{BB42C470-2EE9-4D25-B243-238D0F6BBBD2}" srcOrd="0" destOrd="0" parTransId="{6BB7FB80-82F9-4547-B9E4-7A4B5ACF1B4A}" sibTransId="{90778A35-6CAB-4716-AB4B-3AF2715A3809}"/>
    <dgm:cxn modelId="{70B51CA5-A237-4A32-9632-E4A4FAD5FEEE}" type="presOf" srcId="{BC22AC8B-3C6D-430E-AF58-361467CB7F1F}" destId="{63768390-345A-47F4-8CF3-5D8AA5179557}" srcOrd="0" destOrd="0" presId="urn:microsoft.com/office/officeart/2018/2/layout/IconVerticalSolidList"/>
    <dgm:cxn modelId="{D8D9FDB0-36DE-4FF2-BF2D-B0DFCEFAB8BE}" type="presOf" srcId="{DABF5965-11C2-400F-AE23-8A6A3766A4D8}" destId="{10C6F87A-EE3D-40C2-BC35-B659FE585498}" srcOrd="0" destOrd="0" presId="urn:microsoft.com/office/officeart/2018/2/layout/IconVerticalSolidList"/>
    <dgm:cxn modelId="{9AB672B4-C7F0-4ACA-8385-BAD684C9A4B9}" type="presOf" srcId="{BB42C470-2EE9-4D25-B243-238D0F6BBBD2}" destId="{95552E2C-7806-45EF-8B6E-1BCB0DECAA03}" srcOrd="0" destOrd="0" presId="urn:microsoft.com/office/officeart/2018/2/layout/IconVerticalSolidList"/>
    <dgm:cxn modelId="{A2943BCA-94F9-442B-8E1D-E1E316B5CDE8}" type="presOf" srcId="{29717CE5-C95C-45B7-85D3-EEDFC3913C6B}" destId="{48ABFDD7-7A42-4B0E-BA58-FAFB119AD905}" srcOrd="0" destOrd="0" presId="urn:microsoft.com/office/officeart/2018/2/layout/IconVerticalSolidList"/>
    <dgm:cxn modelId="{31A802E2-4963-47C7-9438-5B99828623CE}" srcId="{83331890-51CC-4E67-96B3-DAEAAE51D6D4}" destId="{04884C52-AA4C-4CC9-AAA7-A2DAF2FD503C}" srcOrd="6" destOrd="0" parTransId="{DE800ABF-0F11-4350-A1A0-CD92BF7EB931}" sibTransId="{ADA5A56B-9CE6-4CEF-87A8-5043E26F3912}"/>
    <dgm:cxn modelId="{811877ED-3647-408D-BC2A-DD92B615440A}" type="presOf" srcId="{83331890-51CC-4E67-96B3-DAEAAE51D6D4}" destId="{C67168EE-12DC-4EB8-8EAD-1B700BD7DAB0}" srcOrd="0" destOrd="0" presId="urn:microsoft.com/office/officeart/2018/2/layout/IconVerticalSolidList"/>
    <dgm:cxn modelId="{10169FF9-C86D-4AEE-88FA-36BB6CA39C49}" srcId="{83331890-51CC-4E67-96B3-DAEAAE51D6D4}" destId="{AB07DB88-81BF-4747-9F4F-50E958FCD822}" srcOrd="2" destOrd="0" parTransId="{BCE1D3C0-5A3C-4001-96F1-F8341227FCD5}" sibTransId="{57A52A5B-0CB6-47DB-9608-5528D56F2886}"/>
    <dgm:cxn modelId="{A8B30DFD-C9FF-4156-B5E0-5E7C51E3A6E5}" srcId="{83331890-51CC-4E67-96B3-DAEAAE51D6D4}" destId="{9096232A-FEB9-4ACD-A2C7-C811FCB3D7C6}" srcOrd="3" destOrd="0" parTransId="{6891C19B-6EC5-43E2-890F-E9A42BFB8AEA}" sibTransId="{1857BD4F-38AF-48A9-802D-86BAE4559E53}"/>
    <dgm:cxn modelId="{FC5D106A-31B5-4163-AC23-D2BBC2678A3B}" type="presParOf" srcId="{C67168EE-12DC-4EB8-8EAD-1B700BD7DAB0}" destId="{51FB13D2-FBDC-44BC-8ECF-7403870872C3}" srcOrd="0" destOrd="0" presId="urn:microsoft.com/office/officeart/2018/2/layout/IconVerticalSolidList"/>
    <dgm:cxn modelId="{7B9845E7-D810-49A5-9582-F0D4D67E4653}" type="presParOf" srcId="{51FB13D2-FBDC-44BC-8ECF-7403870872C3}" destId="{D20FCBC3-87A2-4FC3-9307-A6520A651E77}" srcOrd="0" destOrd="0" presId="urn:microsoft.com/office/officeart/2018/2/layout/IconVerticalSolidList"/>
    <dgm:cxn modelId="{1636BDF9-9A26-4157-AE81-774E6D648CE2}" type="presParOf" srcId="{51FB13D2-FBDC-44BC-8ECF-7403870872C3}" destId="{66EA3FE2-782B-48CB-A355-944935F5DF50}" srcOrd="1" destOrd="0" presId="urn:microsoft.com/office/officeart/2018/2/layout/IconVerticalSolidList"/>
    <dgm:cxn modelId="{E0A216E8-CB0A-4B22-8A4F-75E70EDDFC33}" type="presParOf" srcId="{51FB13D2-FBDC-44BC-8ECF-7403870872C3}" destId="{AD691584-1513-4FFD-80FD-859448993D57}" srcOrd="2" destOrd="0" presId="urn:microsoft.com/office/officeart/2018/2/layout/IconVerticalSolidList"/>
    <dgm:cxn modelId="{2D67E8FA-7605-43C6-BDA5-DFCE4CA688E7}" type="presParOf" srcId="{51FB13D2-FBDC-44BC-8ECF-7403870872C3}" destId="{95552E2C-7806-45EF-8B6E-1BCB0DECAA03}" srcOrd="3" destOrd="0" presId="urn:microsoft.com/office/officeart/2018/2/layout/IconVerticalSolidList"/>
    <dgm:cxn modelId="{3657384B-AC0A-4E6B-898B-5F4B74BD84AB}" type="presParOf" srcId="{C67168EE-12DC-4EB8-8EAD-1B700BD7DAB0}" destId="{E4A6E4C0-CDAC-46D5-A0F6-DF833E1A1836}" srcOrd="1" destOrd="0" presId="urn:microsoft.com/office/officeart/2018/2/layout/IconVerticalSolidList"/>
    <dgm:cxn modelId="{EB72E84D-8A22-47C0-B3BA-68550BC8DC9C}" type="presParOf" srcId="{C67168EE-12DC-4EB8-8EAD-1B700BD7DAB0}" destId="{7CFFE0A5-4F4B-40A6-A869-C952B6D67EB8}" srcOrd="2" destOrd="0" presId="urn:microsoft.com/office/officeart/2018/2/layout/IconVerticalSolidList"/>
    <dgm:cxn modelId="{292925CA-5761-4092-9097-C24A0D3E99DD}" type="presParOf" srcId="{7CFFE0A5-4F4B-40A6-A869-C952B6D67EB8}" destId="{580CA72A-B75C-43BB-AB96-3B8C0890DDC8}" srcOrd="0" destOrd="0" presId="urn:microsoft.com/office/officeart/2018/2/layout/IconVerticalSolidList"/>
    <dgm:cxn modelId="{2DE9C798-C479-472F-A531-F7466BD483B1}" type="presParOf" srcId="{7CFFE0A5-4F4B-40A6-A869-C952B6D67EB8}" destId="{A1DBDA8F-780A-4162-8263-AF26D7A61F04}" srcOrd="1" destOrd="0" presId="urn:microsoft.com/office/officeart/2018/2/layout/IconVerticalSolidList"/>
    <dgm:cxn modelId="{773E0525-5225-423F-8954-942949073A7B}" type="presParOf" srcId="{7CFFE0A5-4F4B-40A6-A869-C952B6D67EB8}" destId="{81171F54-6B88-411E-9BA6-BFEAF03808F3}" srcOrd="2" destOrd="0" presId="urn:microsoft.com/office/officeart/2018/2/layout/IconVerticalSolidList"/>
    <dgm:cxn modelId="{BD538F6B-3C97-4EE3-81C2-9166727C263E}" type="presParOf" srcId="{7CFFE0A5-4F4B-40A6-A869-C952B6D67EB8}" destId="{63768390-345A-47F4-8CF3-5D8AA5179557}" srcOrd="3" destOrd="0" presId="urn:microsoft.com/office/officeart/2018/2/layout/IconVerticalSolidList"/>
    <dgm:cxn modelId="{AE615A26-6608-4EAB-BDF7-6041A244A50D}" type="presParOf" srcId="{C67168EE-12DC-4EB8-8EAD-1B700BD7DAB0}" destId="{405F0C6E-A271-41BC-A7EB-0E2C1F4CF57C}" srcOrd="3" destOrd="0" presId="urn:microsoft.com/office/officeart/2018/2/layout/IconVerticalSolidList"/>
    <dgm:cxn modelId="{0A21B6F4-E9AE-42DF-984B-070CFCB1636F}" type="presParOf" srcId="{C67168EE-12DC-4EB8-8EAD-1B700BD7DAB0}" destId="{5301C28C-12C9-4399-B33F-C07C70426199}" srcOrd="4" destOrd="0" presId="urn:microsoft.com/office/officeart/2018/2/layout/IconVerticalSolidList"/>
    <dgm:cxn modelId="{0138859A-11ED-42BE-9D85-8FEBD64128D0}" type="presParOf" srcId="{5301C28C-12C9-4399-B33F-C07C70426199}" destId="{631CE5F1-59AA-4C15-99E1-79EB29995C93}" srcOrd="0" destOrd="0" presId="urn:microsoft.com/office/officeart/2018/2/layout/IconVerticalSolidList"/>
    <dgm:cxn modelId="{4B558165-7420-4881-94E9-1968A86B62B9}" type="presParOf" srcId="{5301C28C-12C9-4399-B33F-C07C70426199}" destId="{40257B3D-B935-4328-B715-6C83C5F83D84}" srcOrd="1" destOrd="0" presId="urn:microsoft.com/office/officeart/2018/2/layout/IconVerticalSolidList"/>
    <dgm:cxn modelId="{F0429B03-DDDF-4926-84E9-48AB1A1D39F7}" type="presParOf" srcId="{5301C28C-12C9-4399-B33F-C07C70426199}" destId="{25FD41F5-749B-41F2-8BE5-2AD498C31579}" srcOrd="2" destOrd="0" presId="urn:microsoft.com/office/officeart/2018/2/layout/IconVerticalSolidList"/>
    <dgm:cxn modelId="{89FBFF21-4742-4ED2-9C2E-351977280B18}" type="presParOf" srcId="{5301C28C-12C9-4399-B33F-C07C70426199}" destId="{23234647-C0BF-447B-8BB9-EB4CCA721EF3}" srcOrd="3" destOrd="0" presId="urn:microsoft.com/office/officeart/2018/2/layout/IconVerticalSolidList"/>
    <dgm:cxn modelId="{502E3EC5-DD12-4BF7-B0FE-44C76E540AEA}" type="presParOf" srcId="{C67168EE-12DC-4EB8-8EAD-1B700BD7DAB0}" destId="{092CE9CE-B89D-4C0D-86EE-EC3BC423EEA3}" srcOrd="5" destOrd="0" presId="urn:microsoft.com/office/officeart/2018/2/layout/IconVerticalSolidList"/>
    <dgm:cxn modelId="{35540311-053A-40F2-9641-D5EDBB0ADA01}" type="presParOf" srcId="{C67168EE-12DC-4EB8-8EAD-1B700BD7DAB0}" destId="{5D1A1E4C-16D5-46A3-9B9B-80388CCD9BB7}" srcOrd="6" destOrd="0" presId="urn:microsoft.com/office/officeart/2018/2/layout/IconVerticalSolidList"/>
    <dgm:cxn modelId="{0CC45A1C-BCB0-4155-AB66-1A40C8891AC5}" type="presParOf" srcId="{5D1A1E4C-16D5-46A3-9B9B-80388CCD9BB7}" destId="{C1FF806A-B4A8-4603-836A-B85B383E778B}" srcOrd="0" destOrd="0" presId="urn:microsoft.com/office/officeart/2018/2/layout/IconVerticalSolidList"/>
    <dgm:cxn modelId="{EA3604A7-8AFC-4518-9086-87A6A5CF1CDF}" type="presParOf" srcId="{5D1A1E4C-16D5-46A3-9B9B-80388CCD9BB7}" destId="{D8D433C6-DCA9-48B2-9901-29EB5F6186A4}" srcOrd="1" destOrd="0" presId="urn:microsoft.com/office/officeart/2018/2/layout/IconVerticalSolidList"/>
    <dgm:cxn modelId="{CC0BE1DB-2DD1-4577-B484-AF12C7D0F807}" type="presParOf" srcId="{5D1A1E4C-16D5-46A3-9B9B-80388CCD9BB7}" destId="{39B118EE-0CBA-41E9-AC83-ADB51D3F300F}" srcOrd="2" destOrd="0" presId="urn:microsoft.com/office/officeart/2018/2/layout/IconVerticalSolidList"/>
    <dgm:cxn modelId="{F8BA39E3-7454-4A9A-BC4D-13DB5923E872}" type="presParOf" srcId="{5D1A1E4C-16D5-46A3-9B9B-80388CCD9BB7}" destId="{3A1DEF6C-8B6A-4968-8A17-B97B6F34684A}" srcOrd="3" destOrd="0" presId="urn:microsoft.com/office/officeart/2018/2/layout/IconVerticalSolidList"/>
    <dgm:cxn modelId="{2D3815D5-87A4-4694-9531-1F3735F27AF5}" type="presParOf" srcId="{C67168EE-12DC-4EB8-8EAD-1B700BD7DAB0}" destId="{78354586-E7E9-4123-B740-E408C2898FC0}" srcOrd="7" destOrd="0" presId="urn:microsoft.com/office/officeart/2018/2/layout/IconVerticalSolidList"/>
    <dgm:cxn modelId="{0E8FA68E-FFEB-44EF-8E79-571FC6DECD9C}" type="presParOf" srcId="{C67168EE-12DC-4EB8-8EAD-1B700BD7DAB0}" destId="{15E1D9D5-80B8-47CB-9382-3D9845D05303}" srcOrd="8" destOrd="0" presId="urn:microsoft.com/office/officeart/2018/2/layout/IconVerticalSolidList"/>
    <dgm:cxn modelId="{9B892400-CE4C-4FA8-ACB6-0C10E8D9ED97}" type="presParOf" srcId="{15E1D9D5-80B8-47CB-9382-3D9845D05303}" destId="{EF419863-9DBD-45B0-AFEF-B192495E978C}" srcOrd="0" destOrd="0" presId="urn:microsoft.com/office/officeart/2018/2/layout/IconVerticalSolidList"/>
    <dgm:cxn modelId="{784A4983-5734-4014-A8C1-ADB5AB1FB143}" type="presParOf" srcId="{15E1D9D5-80B8-47CB-9382-3D9845D05303}" destId="{E96A2254-B2AD-471B-9EFC-787267296AF6}" srcOrd="1" destOrd="0" presId="urn:microsoft.com/office/officeart/2018/2/layout/IconVerticalSolidList"/>
    <dgm:cxn modelId="{6100915E-4EB3-4F20-BFCB-9A0F8319F94A}" type="presParOf" srcId="{15E1D9D5-80B8-47CB-9382-3D9845D05303}" destId="{999F803D-39B7-4B34-BC81-CE21540E92F2}" srcOrd="2" destOrd="0" presId="urn:microsoft.com/office/officeart/2018/2/layout/IconVerticalSolidList"/>
    <dgm:cxn modelId="{DA4B5565-D5A7-4389-AF90-A384C54DA496}" type="presParOf" srcId="{15E1D9D5-80B8-47CB-9382-3D9845D05303}" destId="{10C6F87A-EE3D-40C2-BC35-B659FE585498}" srcOrd="3" destOrd="0" presId="urn:microsoft.com/office/officeart/2018/2/layout/IconVerticalSolidList"/>
    <dgm:cxn modelId="{7D5361FD-3879-4B98-9470-0D575644FD36}" type="presParOf" srcId="{C67168EE-12DC-4EB8-8EAD-1B700BD7DAB0}" destId="{43A81C2A-3620-4999-B2F9-7EC8CEB5793B}" srcOrd="9" destOrd="0" presId="urn:microsoft.com/office/officeart/2018/2/layout/IconVerticalSolidList"/>
    <dgm:cxn modelId="{3B06B881-203E-4172-8636-E3891D0B2A3B}" type="presParOf" srcId="{C67168EE-12DC-4EB8-8EAD-1B700BD7DAB0}" destId="{20D98366-CC00-47EC-8018-1B692B57F748}" srcOrd="10" destOrd="0" presId="urn:microsoft.com/office/officeart/2018/2/layout/IconVerticalSolidList"/>
    <dgm:cxn modelId="{D5212160-E3F9-45FA-975A-BEB159FF38CC}" type="presParOf" srcId="{20D98366-CC00-47EC-8018-1B692B57F748}" destId="{BA55F5C7-E3A0-47A4-AFD1-B9A83FAAF58C}" srcOrd="0" destOrd="0" presId="urn:microsoft.com/office/officeart/2018/2/layout/IconVerticalSolidList"/>
    <dgm:cxn modelId="{D0ABA324-4667-452A-B5A2-6E8F053CB067}" type="presParOf" srcId="{20D98366-CC00-47EC-8018-1B692B57F748}" destId="{6BFFEEF3-D1B8-45E9-BD54-823E37A83117}" srcOrd="1" destOrd="0" presId="urn:microsoft.com/office/officeart/2018/2/layout/IconVerticalSolidList"/>
    <dgm:cxn modelId="{A7374158-7EC2-4598-A813-C3FC430FD4A1}" type="presParOf" srcId="{20D98366-CC00-47EC-8018-1B692B57F748}" destId="{A3E0BF05-B66A-4E6F-9211-75F18EAF465A}" srcOrd="2" destOrd="0" presId="urn:microsoft.com/office/officeart/2018/2/layout/IconVerticalSolidList"/>
    <dgm:cxn modelId="{5FE9B70A-47C0-487A-A2FF-5C912A454A56}" type="presParOf" srcId="{20D98366-CC00-47EC-8018-1B692B57F748}" destId="{48ABFDD7-7A42-4B0E-BA58-FAFB119AD905}" srcOrd="3" destOrd="0" presId="urn:microsoft.com/office/officeart/2018/2/layout/IconVerticalSolidList"/>
    <dgm:cxn modelId="{373C97F8-22DE-422E-8F0F-81E45EBAE8CE}" type="presParOf" srcId="{C67168EE-12DC-4EB8-8EAD-1B700BD7DAB0}" destId="{F696FE79-7BB0-4B12-ABCB-A710D0BAB0A9}" srcOrd="11" destOrd="0" presId="urn:microsoft.com/office/officeart/2018/2/layout/IconVerticalSolidList"/>
    <dgm:cxn modelId="{E9F37227-CDC0-4630-AC65-713AA83AE210}" type="presParOf" srcId="{C67168EE-12DC-4EB8-8EAD-1B700BD7DAB0}" destId="{E3264D26-8894-4307-A535-46D3799A05D7}" srcOrd="12" destOrd="0" presId="urn:microsoft.com/office/officeart/2018/2/layout/IconVerticalSolidList"/>
    <dgm:cxn modelId="{9FD41212-19F5-44F7-B8B7-C726B534C659}" type="presParOf" srcId="{E3264D26-8894-4307-A535-46D3799A05D7}" destId="{33D6AB1D-FF3A-4C8E-9831-94A769F69CD4}" srcOrd="0" destOrd="0" presId="urn:microsoft.com/office/officeart/2018/2/layout/IconVerticalSolidList"/>
    <dgm:cxn modelId="{656A68D5-A011-4E63-85DB-C508261453D9}" type="presParOf" srcId="{E3264D26-8894-4307-A535-46D3799A05D7}" destId="{2B43BEB2-0E9E-42F7-92BA-7B3573D3C6FB}" srcOrd="1" destOrd="0" presId="urn:microsoft.com/office/officeart/2018/2/layout/IconVerticalSolidList"/>
    <dgm:cxn modelId="{6C1B99F0-575D-4738-B55A-9B08DCAAB314}" type="presParOf" srcId="{E3264D26-8894-4307-A535-46D3799A05D7}" destId="{B8F09887-B90B-4CC4-BC48-8F00A065560D}" srcOrd="2" destOrd="0" presId="urn:microsoft.com/office/officeart/2018/2/layout/IconVerticalSolidList"/>
    <dgm:cxn modelId="{269B0DAE-D6F6-401E-83E9-FE513A989C1B}" type="presParOf" srcId="{E3264D26-8894-4307-A535-46D3799A05D7}" destId="{3CE4E2BB-0EB0-4E3D-A3E5-D7B511171D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0FCBC3-87A2-4FC3-9307-A6520A651E77}">
      <dsp:nvSpPr>
        <dsp:cNvPr id="0" name=""/>
        <dsp:cNvSpPr/>
      </dsp:nvSpPr>
      <dsp:spPr>
        <a:xfrm>
          <a:off x="0" y="502"/>
          <a:ext cx="48852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A3FE2-782B-48CB-A355-944935F5DF50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52E2C-7806-45EF-8B6E-1BCB0DECAA03}">
      <dsp:nvSpPr>
        <dsp:cNvPr id="0" name=""/>
        <dsp:cNvSpPr/>
      </dsp:nvSpPr>
      <dsp:spPr>
        <a:xfrm>
          <a:off x="799588" y="502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En su mayoría sólo leen textos académicos.</a:t>
          </a:r>
          <a:endParaRPr lang="en-US" sz="1400" kern="1200"/>
        </a:p>
      </dsp:txBody>
      <dsp:txXfrm>
        <a:off x="799588" y="502"/>
        <a:ext cx="4085614" cy="692284"/>
      </dsp:txXfrm>
    </dsp:sp>
    <dsp:sp modelId="{580CA72A-B75C-43BB-AB96-3B8C0890DDC8}">
      <dsp:nvSpPr>
        <dsp:cNvPr id="0" name=""/>
        <dsp:cNvSpPr/>
      </dsp:nvSpPr>
      <dsp:spPr>
        <a:xfrm>
          <a:off x="0" y="865858"/>
          <a:ext cx="48852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BDA8F-780A-4162-8263-AF26D7A61F04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68390-345A-47F4-8CF3-5D8AA5179557}">
      <dsp:nvSpPr>
        <dsp:cNvPr id="0" name=""/>
        <dsp:cNvSpPr/>
      </dsp:nvSpPr>
      <dsp:spPr>
        <a:xfrm>
          <a:off x="799588" y="865858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Dificultades para la comprensión lectora.</a:t>
          </a:r>
          <a:endParaRPr lang="en-US" sz="1400" kern="1200"/>
        </a:p>
      </dsp:txBody>
      <dsp:txXfrm>
        <a:off x="799588" y="865858"/>
        <a:ext cx="4085614" cy="692284"/>
      </dsp:txXfrm>
    </dsp:sp>
    <dsp:sp modelId="{631CE5F1-59AA-4C15-99E1-79EB29995C93}">
      <dsp:nvSpPr>
        <dsp:cNvPr id="0" name=""/>
        <dsp:cNvSpPr/>
      </dsp:nvSpPr>
      <dsp:spPr>
        <a:xfrm>
          <a:off x="0" y="1731214"/>
          <a:ext cx="4885203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57B3D-B935-4328-B715-6C83C5F83D84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234647-C0BF-447B-8BB9-EB4CCA721EF3}">
      <dsp:nvSpPr>
        <dsp:cNvPr id="0" name=""/>
        <dsp:cNvSpPr/>
      </dsp:nvSpPr>
      <dsp:spPr>
        <a:xfrm>
          <a:off x="799588" y="1731214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Falta de habilidades en la búsqueda, procesamiento y manejo de información en diversas fuentes.</a:t>
          </a:r>
          <a:endParaRPr lang="en-US" sz="1400" kern="1200"/>
        </a:p>
      </dsp:txBody>
      <dsp:txXfrm>
        <a:off x="799588" y="1731214"/>
        <a:ext cx="4085614" cy="692284"/>
      </dsp:txXfrm>
    </dsp:sp>
    <dsp:sp modelId="{C1FF806A-B4A8-4603-836A-B85B383E778B}">
      <dsp:nvSpPr>
        <dsp:cNvPr id="0" name=""/>
        <dsp:cNvSpPr/>
      </dsp:nvSpPr>
      <dsp:spPr>
        <a:xfrm>
          <a:off x="0" y="2596570"/>
          <a:ext cx="4885203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D433C6-DCA9-48B2-9901-29EB5F6186A4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DEF6C-8B6A-4968-8A17-B97B6F34684A}">
      <dsp:nvSpPr>
        <dsp:cNvPr id="0" name=""/>
        <dsp:cNvSpPr/>
      </dsp:nvSpPr>
      <dsp:spPr>
        <a:xfrm>
          <a:off x="799588" y="2596570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Elaboración de fichas</a:t>
          </a:r>
          <a:endParaRPr lang="en-US" sz="1400" kern="1200"/>
        </a:p>
      </dsp:txBody>
      <dsp:txXfrm>
        <a:off x="799588" y="2596570"/>
        <a:ext cx="4085614" cy="692284"/>
      </dsp:txXfrm>
    </dsp:sp>
    <dsp:sp modelId="{EF419863-9DBD-45B0-AFEF-B192495E978C}">
      <dsp:nvSpPr>
        <dsp:cNvPr id="0" name=""/>
        <dsp:cNvSpPr/>
      </dsp:nvSpPr>
      <dsp:spPr>
        <a:xfrm>
          <a:off x="0" y="3461926"/>
          <a:ext cx="4885203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A2254-B2AD-471B-9EFC-787267296AF6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6F87A-EE3D-40C2-BC35-B659FE585498}">
      <dsp:nvSpPr>
        <dsp:cNvPr id="0" name=""/>
        <dsp:cNvSpPr/>
      </dsp:nvSpPr>
      <dsp:spPr>
        <a:xfrm>
          <a:off x="799588" y="3461926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Escaso manejo de las normas de citación</a:t>
          </a:r>
          <a:endParaRPr lang="en-US" sz="1400" kern="1200"/>
        </a:p>
      </dsp:txBody>
      <dsp:txXfrm>
        <a:off x="799588" y="3461926"/>
        <a:ext cx="4085614" cy="692284"/>
      </dsp:txXfrm>
    </dsp:sp>
    <dsp:sp modelId="{BA55F5C7-E3A0-47A4-AFD1-B9A83FAAF58C}">
      <dsp:nvSpPr>
        <dsp:cNvPr id="0" name=""/>
        <dsp:cNvSpPr/>
      </dsp:nvSpPr>
      <dsp:spPr>
        <a:xfrm>
          <a:off x="0" y="4327282"/>
          <a:ext cx="48852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FEEF3-D1B8-45E9-BD54-823E37A83117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BFDD7-7A42-4B0E-BA58-FAFB119AD905}">
      <dsp:nvSpPr>
        <dsp:cNvPr id="0" name=""/>
        <dsp:cNvSpPr/>
      </dsp:nvSpPr>
      <dsp:spPr>
        <a:xfrm>
          <a:off x="799588" y="4327282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Plagio</a:t>
          </a:r>
          <a:endParaRPr lang="en-US" sz="1400" kern="1200"/>
        </a:p>
      </dsp:txBody>
      <dsp:txXfrm>
        <a:off x="799588" y="4327282"/>
        <a:ext cx="4085614" cy="692284"/>
      </dsp:txXfrm>
    </dsp:sp>
    <dsp:sp modelId="{33D6AB1D-FF3A-4C8E-9831-94A769F69CD4}">
      <dsp:nvSpPr>
        <dsp:cNvPr id="0" name=""/>
        <dsp:cNvSpPr/>
      </dsp:nvSpPr>
      <dsp:spPr>
        <a:xfrm>
          <a:off x="0" y="5192638"/>
          <a:ext cx="48852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3BEB2-0E9E-42F7-92BA-7B3573D3C6FB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4E2BB-0EB0-4E3D-A3E5-D7B511171D75}">
      <dsp:nvSpPr>
        <dsp:cNvPr id="0" name=""/>
        <dsp:cNvSpPr/>
      </dsp:nvSpPr>
      <dsp:spPr>
        <a:xfrm>
          <a:off x="799588" y="5192638"/>
          <a:ext cx="4085614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Dificultades para la redacción de textos</a:t>
          </a:r>
          <a:endParaRPr lang="en-US" sz="1400" kern="1200"/>
        </a:p>
      </dsp:txBody>
      <dsp:txXfrm>
        <a:off x="799588" y="5192638"/>
        <a:ext cx="4085614" cy="692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1299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6730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443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86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327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45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9292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39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413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32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77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05FAC-9CA0-49BD-8A8B-A86D08D5626F}" type="datetimeFigureOut">
              <a:rPr lang="es-MX" smtClean="0"/>
              <a:t>11/10/2019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80A35-40BC-41CD-8A1C-23C60199D56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447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38CE5DB-9B73-4BE3-A91F-CA5127C3A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9971" y="1783959"/>
            <a:ext cx="3483937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Creando</a:t>
            </a:r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rutas</a:t>
            </a:r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hacia</a:t>
            </a:r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4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lectura</a:t>
            </a:r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en la Universidad</a:t>
            </a:r>
            <a:endParaRPr lang="en-US" sz="4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B8C36E8-C92B-4DE7-BCF7-88C6B12AD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970" y="4750893"/>
            <a:ext cx="3483937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bg1"/>
                </a:solidFill>
              </a:rPr>
              <a:t>Mtra. Silvia Clemente Borbolla</a:t>
            </a:r>
            <a:endParaRPr lang="en-US" sz="170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bg1"/>
                </a:solidFill>
              </a:rPr>
              <a:t>Mtra. Irma García León</a:t>
            </a:r>
            <a:endParaRPr lang="en-US" sz="170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chemeClr val="bg1"/>
                </a:solidFill>
              </a:rPr>
              <a:t>Dra. María Isabel Jiménez Loya</a:t>
            </a:r>
            <a:endParaRPr lang="en-US" sz="170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>
              <a:solidFill>
                <a:schemeClr val="bg1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18115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D22AB358-D537-45F5-8006-2D8976326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6" y="1606459"/>
            <a:ext cx="3035882" cy="22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D7E954-8A17-4FBC-8507-717A55C3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Lectura en voz alta</a:t>
            </a:r>
            <a:endParaRPr lang="es-MX">
              <a:solidFill>
                <a:srgbClr val="FFFFFF"/>
              </a:solidFill>
            </a:endParaRPr>
          </a:p>
        </p:txBody>
      </p:sp>
      <p:pic>
        <p:nvPicPr>
          <p:cNvPr id="5" name="Imagen 4" descr="Imagen que contiene interior, tabla, artículos, pequeño&#10;&#10;Descripción generada automáticamente">
            <a:extLst>
              <a:ext uri="{FF2B5EF4-FFF2-40B4-BE49-F238E27FC236}">
                <a16:creationId xmlns:a16="http://schemas.microsoft.com/office/drawing/2014/main" id="{AA5B6A50-0D79-4F9B-A63C-3BE45E8FE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r="11011"/>
          <a:stretch/>
        </p:blipFill>
        <p:spPr>
          <a:xfrm rot="10800000"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9BF285-7DD0-4166-8171-3659B8E0B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s-MX" sz="2000" dirty="0">
                <a:solidFill>
                  <a:srgbClr val="FFFFFF"/>
                </a:solidFill>
              </a:rPr>
              <a:t>El propósitos es mejorar el ritmo, la dicción, la entonación, modulación, volumen, etc., con asesoría del docente y retroalimentación del grupo.</a:t>
            </a:r>
          </a:p>
        </p:txBody>
      </p:sp>
    </p:spTree>
    <p:extLst>
      <p:ext uri="{BB962C8B-B14F-4D97-AF65-F5344CB8AC3E}">
        <p14:creationId xmlns:p14="http://schemas.microsoft.com/office/powerpoint/2010/main" val="161032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interior, hombre, parado&#10;&#10;Descripción generada automáticamente">
            <a:extLst>
              <a:ext uri="{FF2B5EF4-FFF2-40B4-BE49-F238E27FC236}">
                <a16:creationId xmlns:a16="http://schemas.microsoft.com/office/drawing/2014/main" id="{8A0CC307-FAA7-4501-8B22-C6FD71627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 r="11816" b="-1"/>
          <a:stretch/>
        </p:blipFill>
        <p:spPr>
          <a:xfrm>
            <a:off x="3222650" y="5"/>
            <a:ext cx="3623720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5" name="Imagen 4" descr="Imagen que contiene persona, interior, gente, grupo&#10;&#10;Descripción generada automáticamente">
            <a:extLst>
              <a:ext uri="{FF2B5EF4-FFF2-40B4-BE49-F238E27FC236}">
                <a16:creationId xmlns:a16="http://schemas.microsoft.com/office/drawing/2014/main" id="{73B377C0-4E6F-42AE-BDCC-91E01E403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0" r="22490"/>
          <a:stretch/>
        </p:blipFill>
        <p:spPr>
          <a:xfrm>
            <a:off x="3031495" y="-4"/>
            <a:ext cx="6104530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BD1934-A60B-4593-A821-9F36B39E5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176489"/>
            <a:ext cx="2811796" cy="1508469"/>
          </a:xfrm>
        </p:spPr>
        <p:txBody>
          <a:bodyPr anchor="ctr">
            <a:normAutofit/>
          </a:bodyPr>
          <a:lstStyle/>
          <a:p>
            <a:r>
              <a:rPr lang="es-ES" sz="2800">
                <a:solidFill>
                  <a:srgbClr val="625035"/>
                </a:solidFill>
              </a:rPr>
              <a:t>Maratón de lectura </a:t>
            </a:r>
            <a:endParaRPr lang="es-MX" sz="2800">
              <a:solidFill>
                <a:srgbClr val="625035"/>
              </a:solidFill>
            </a:endParaRPr>
          </a:p>
        </p:txBody>
      </p:sp>
      <p:sp>
        <p:nvSpPr>
          <p:cNvPr id="35" name="Isosceles Triangle 28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336549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69FE15-B747-4157-947F-373D8ED01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795618"/>
            <a:ext cx="2811796" cy="3005289"/>
          </a:xfrm>
        </p:spPr>
        <p:txBody>
          <a:bodyPr>
            <a:normAutofit/>
          </a:bodyPr>
          <a:lstStyle/>
          <a:p>
            <a:r>
              <a:rPr lang="es-MX" sz="1600"/>
              <a:t>Estudiantes, docentes y personal de la UV eligen un texto y lo comparten, leyendo un fragmento del mismo en un evento de varias horas de duración.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948147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C4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AAE791-795B-4457-8637-13EE7207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ES">
                <a:solidFill>
                  <a:srgbClr val="FFFFFF"/>
                </a:solidFill>
              </a:rPr>
              <a:t>Intercambio de libros</a:t>
            </a:r>
            <a:endParaRPr lang="es-MX">
              <a:solidFill>
                <a:srgbClr val="FFFFFF"/>
              </a:solidFill>
            </a:endParaRPr>
          </a:p>
        </p:txBody>
      </p:sp>
      <p:pic>
        <p:nvPicPr>
          <p:cNvPr id="7" name="0 Imagen">
            <a:extLst>
              <a:ext uri="{FF2B5EF4-FFF2-40B4-BE49-F238E27FC236}">
                <a16:creationId xmlns:a16="http://schemas.microsoft.com/office/drawing/2014/main" id="{5DE78FB4-9D73-45FC-A1EA-561794ACB47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836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8E544D-875D-4DC5-9AF9-24324A82F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 fontScale="92500" lnSpcReduction="10000"/>
          </a:bodyPr>
          <a:lstStyle/>
          <a:p>
            <a:r>
              <a:rPr lang="es-MX" sz="2000" b="1" dirty="0">
                <a:solidFill>
                  <a:srgbClr val="FFFFFF"/>
                </a:solidFill>
              </a:rPr>
              <a:t>Libros de pasillo </a:t>
            </a:r>
            <a:r>
              <a:rPr lang="es-MX" sz="2000" dirty="0">
                <a:solidFill>
                  <a:srgbClr val="FFFFFF"/>
                </a:solidFill>
              </a:rPr>
              <a:t>es un programa que consiste en reunir un acervo literario con ayuda de los estudiantes, para prestarlos fuera de la biblioteca.</a:t>
            </a:r>
          </a:p>
          <a:p>
            <a:r>
              <a:rPr lang="es-MX" sz="2000" dirty="0">
                <a:solidFill>
                  <a:srgbClr val="FFFFFF"/>
                </a:solidFill>
              </a:rPr>
              <a:t>El mayor número de libros prestados fue de 238 en un semestre.</a:t>
            </a:r>
          </a:p>
          <a:p>
            <a:endParaRPr lang="es-MX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s-MX" sz="1700" dirty="0">
              <a:solidFill>
                <a:srgbClr val="FFFFFF"/>
              </a:solidFill>
            </a:endParaRPr>
          </a:p>
          <a:p>
            <a:r>
              <a:rPr lang="es-MX" sz="1700" dirty="0" err="1">
                <a:solidFill>
                  <a:srgbClr val="FFFFFF"/>
                </a:solidFill>
              </a:rPr>
              <a:t>Fac</a:t>
            </a:r>
            <a:r>
              <a:rPr lang="es-MX" sz="1700" dirty="0">
                <a:solidFill>
                  <a:srgbClr val="FFFFFF"/>
                </a:solidFill>
              </a:rPr>
              <a:t>. de Bioanálisis</a:t>
            </a:r>
          </a:p>
          <a:p>
            <a:pPr marL="0" indent="0">
              <a:buNone/>
            </a:pPr>
            <a:r>
              <a:rPr lang="es-MX" sz="1700" dirty="0">
                <a:solidFill>
                  <a:srgbClr val="FFFFFF"/>
                </a:solidFill>
              </a:rPr>
              <a:t>     2014-2017</a:t>
            </a:r>
          </a:p>
          <a:p>
            <a:r>
              <a:rPr lang="es-MX" sz="1700" dirty="0" err="1">
                <a:solidFill>
                  <a:srgbClr val="FFFFFF"/>
                </a:solidFill>
              </a:rPr>
              <a:t>Fac</a:t>
            </a:r>
            <a:r>
              <a:rPr lang="es-MX" sz="1700" dirty="0">
                <a:solidFill>
                  <a:srgbClr val="FFFFFF"/>
                </a:solidFill>
              </a:rPr>
              <a:t>. de Psicología 2019</a:t>
            </a:r>
          </a:p>
        </p:txBody>
      </p:sp>
    </p:spTree>
    <p:extLst>
      <p:ext uri="{BB962C8B-B14F-4D97-AF65-F5344CB8AC3E}">
        <p14:creationId xmlns:p14="http://schemas.microsoft.com/office/powerpoint/2010/main" val="104699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95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8060D4-4CC3-439F-B259-B73120F6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MX" sz="3700">
                <a:solidFill>
                  <a:srgbClr val="FFFFFF"/>
                </a:solidFill>
              </a:rPr>
              <a:t>Arte y literatura. De la palabra a la imaginación y viceversa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C9089BD-24B8-414D-8C67-C3737C1D3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" r="-1" b="-1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8EC08C-039D-482A-94A9-13006D211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569" y="753894"/>
            <a:ext cx="2568554" cy="5441633"/>
          </a:xfrm>
        </p:spPr>
        <p:txBody>
          <a:bodyPr anchor="ctr">
            <a:noAutofit/>
          </a:bodyPr>
          <a:lstStyle/>
          <a:p>
            <a:r>
              <a:rPr lang="es-ES_tradnl" sz="1900" dirty="0">
                <a:solidFill>
                  <a:srgbClr val="FFFFFF"/>
                </a:solidFill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Este proyecto propone establecer una relación entre la creación artística y literaria, de tal manera que estudiantes de artes encuentren en la lectura fuentes de inspiración para la creación de obra plásticas, y estudiantes de lectura encuentren en la obra plástica motivos para la escritura de cuentos y microcuentos.</a:t>
            </a:r>
            <a:endParaRPr lang="es-MX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13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9AE091-3240-4D85-961B-CE5F7FB39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MX" dirty="0"/>
              <a:t>Conclusión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EC60F0-B9B5-431C-B129-836C668F2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MX"/>
              <a:t>Se espera que el estudiante ingrese a la universidad con habilidades de lectura y escritura que les permitan desenvolverse en el contexto de su disciplina, de modo que los docentes de Lectura y Redacción podamos concentrarnos en las características de los géneros académicos y la comprensión del texto científico.</a:t>
            </a:r>
          </a:p>
          <a:p>
            <a:r>
              <a:rPr lang="es-MX"/>
              <a:t>Los resultados del examen diagnóstico nos exigen iniciar desde la promoción del hábito de la lectura y desarrollo de habilidades orales.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0516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1490" y="2316480"/>
            <a:ext cx="3429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2EFDCF-0D2D-481F-B520-CE3B19D9D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575034"/>
            <a:ext cx="3840085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2000" dirty="0"/>
              <a:t>“¿Quién es un lector auténtico? En primer lugar, es alguien que lee por voluntad propia, porque sabe que leyendo puede encontrar respuestas a sus necesidades de </a:t>
            </a:r>
            <a:r>
              <a:rPr lang="es-MX" sz="2000" b="1" dirty="0"/>
              <a:t>información</a:t>
            </a:r>
            <a:r>
              <a:rPr lang="es-MX" sz="2000" dirty="0"/>
              <a:t>, de </a:t>
            </a:r>
            <a:r>
              <a:rPr lang="es-MX" sz="2000" b="1" dirty="0"/>
              <a:t>capacitación</a:t>
            </a:r>
            <a:r>
              <a:rPr lang="es-MX" sz="2000" dirty="0"/>
              <a:t>, de </a:t>
            </a:r>
            <a:r>
              <a:rPr lang="es-MX" sz="2000" b="1" dirty="0"/>
              <a:t>formación</a:t>
            </a:r>
            <a:r>
              <a:rPr lang="es-MX" sz="2000" dirty="0"/>
              <a:t>, y también por el puro gusto, por el puro </a:t>
            </a:r>
            <a:r>
              <a:rPr lang="es-MX" sz="2000" b="1" dirty="0"/>
              <a:t>placer</a:t>
            </a:r>
            <a:r>
              <a:rPr lang="es-MX" sz="2000" dirty="0"/>
              <a:t> de leer”.</a:t>
            </a:r>
          </a:p>
          <a:p>
            <a:pPr marL="0" indent="0" algn="r">
              <a:buNone/>
            </a:pPr>
            <a:r>
              <a:rPr lang="es-MX" sz="1600" dirty="0"/>
              <a:t>Felipe Garrido</a:t>
            </a:r>
          </a:p>
        </p:txBody>
      </p:sp>
      <p:pic>
        <p:nvPicPr>
          <p:cNvPr id="1026" name="Picture 2" descr="Resultado de imagen para estudiante leyendo">
            <a:extLst>
              <a:ext uri="{FF2B5EF4-FFF2-40B4-BE49-F238E27FC236}">
                <a16:creationId xmlns:a16="http://schemas.microsoft.com/office/drawing/2014/main" id="{0BF073CB-F8FD-42E2-A074-7391C90D8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9" r="33609"/>
          <a:stretch/>
        </p:blipFill>
        <p:spPr bwMode="auto">
          <a:xfrm>
            <a:off x="4409136" y="10"/>
            <a:ext cx="4734863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8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22367D-810C-48EE-B6C4-35705F5E239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65000"/>
              <a:lumOff val="35000"/>
            </a:schemeClr>
          </a:solidFill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EE Lectura y Redacción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F56A8EF-C37A-4F3C-AD28-0F99BCCB4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912775"/>
            <a:ext cx="3868340" cy="592299"/>
          </a:xfrm>
        </p:spPr>
        <p:txBody>
          <a:bodyPr/>
          <a:lstStyle/>
          <a:p>
            <a:pPr algn="ctr"/>
            <a:r>
              <a:rPr lang="es-MX" dirty="0"/>
              <a:t>Unidad de competencia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EC19E757-C0A3-4F77-B851-A2D4E69CE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MX" dirty="0"/>
              <a:t>Leer y escribir analítica y críticamente textos académicos y de divulgación, aplicando estrategias para aprender y comunicar los saberes que se generen en un campo de conocimiento, y de esta manera continuar su proceso de formación como persona autónoma y consciente de su realidad individual, ciudadana, académica y profesional.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8D45FE9-3F74-41EC-BFCF-1AE66EC1F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912775"/>
            <a:ext cx="3887391" cy="592300"/>
          </a:xfrm>
        </p:spPr>
        <p:txBody>
          <a:bodyPr/>
          <a:lstStyle/>
          <a:p>
            <a:pPr algn="ctr"/>
            <a:r>
              <a:rPr lang="es-MX" dirty="0"/>
              <a:t>Contenido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1B7B872A-A096-4BD7-9B81-9D8C265D3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MX" dirty="0"/>
              <a:t>Potencial epistémico de la lectura y la escritura.</a:t>
            </a:r>
          </a:p>
          <a:p>
            <a:r>
              <a:rPr lang="es-MX" dirty="0"/>
              <a:t>Modos de leer textos académicos.</a:t>
            </a:r>
          </a:p>
          <a:p>
            <a:r>
              <a:rPr lang="es-MX" dirty="0"/>
              <a:t>Propiedades formales y discursivas del texto académico.</a:t>
            </a:r>
          </a:p>
          <a:p>
            <a:r>
              <a:rPr lang="es-MX" dirty="0"/>
              <a:t>Macro, micro y superestructuras textuales.</a:t>
            </a:r>
          </a:p>
          <a:p>
            <a:r>
              <a:rPr lang="es-MX" dirty="0"/>
              <a:t>Aparato crítico</a:t>
            </a:r>
          </a:p>
          <a:p>
            <a:r>
              <a:rPr lang="es-MX" dirty="0"/>
              <a:t>La oralidad planificada</a:t>
            </a:r>
          </a:p>
        </p:txBody>
      </p:sp>
    </p:spTree>
    <p:extLst>
      <p:ext uri="{BB962C8B-B14F-4D97-AF65-F5344CB8AC3E}">
        <p14:creationId xmlns:p14="http://schemas.microsoft.com/office/powerpoint/2010/main" val="197218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A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5B6566-C70C-4B85-919F-61D7C1862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es-MX" sz="4100">
                <a:solidFill>
                  <a:srgbClr val="FFFFFF"/>
                </a:solidFill>
              </a:rPr>
              <a:t>Resultados de examen diagnóstico 2018</a:t>
            </a:r>
          </a:p>
        </p:txBody>
      </p:sp>
      <p:pic>
        <p:nvPicPr>
          <p:cNvPr id="6" name="Imagen 5" descr="Imagen que contiene interior, cocina, tabla, mostrador&#10;&#10;Descripción generada automáticamente">
            <a:extLst>
              <a:ext uri="{FF2B5EF4-FFF2-40B4-BE49-F238E27FC236}">
                <a16:creationId xmlns:a16="http://schemas.microsoft.com/office/drawing/2014/main" id="{1D9C1D33-163D-47A3-A4BF-DB9B74105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r="17395"/>
          <a:stretch/>
        </p:blipFill>
        <p:spPr>
          <a:xfrm rot="10800000"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92D728-B57A-4C3A-AC71-F00609B50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r>
              <a:rPr lang="es-MX" sz="1700">
                <a:solidFill>
                  <a:srgbClr val="FFFFFF"/>
                </a:solidFill>
              </a:rPr>
              <a:t>Mide habilidades para la comprensión de textos, identificación de estructuras textuales, reconocimientos de modelos de citación y errores en las propiedades del texto, entre otros aspectos.</a:t>
            </a:r>
          </a:p>
          <a:p>
            <a:endParaRPr lang="es-MX" sz="1700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</a:pPr>
            <a:r>
              <a:rPr lang="es-MX" sz="1700">
                <a:solidFill>
                  <a:srgbClr val="FFFFFF"/>
                </a:solidFill>
              </a:rPr>
              <a:t>2,325 jóvenes examinados</a:t>
            </a:r>
          </a:p>
          <a:p>
            <a:pPr>
              <a:spcBef>
                <a:spcPts val="0"/>
              </a:spcBef>
            </a:pPr>
            <a:r>
              <a:rPr lang="es-MX" sz="1700">
                <a:solidFill>
                  <a:srgbClr val="FFFFFF"/>
                </a:solidFill>
              </a:rPr>
              <a:t>65 reactivos</a:t>
            </a:r>
          </a:p>
          <a:p>
            <a:pPr>
              <a:spcBef>
                <a:spcPts val="0"/>
              </a:spcBef>
            </a:pPr>
            <a:r>
              <a:rPr lang="es-MX" sz="1700">
                <a:solidFill>
                  <a:srgbClr val="FFFFFF"/>
                </a:solidFill>
              </a:rPr>
              <a:t>Mayor puntaje: 67.7</a:t>
            </a:r>
          </a:p>
          <a:p>
            <a:pPr>
              <a:spcBef>
                <a:spcPts val="0"/>
              </a:spcBef>
            </a:pPr>
            <a:r>
              <a:rPr lang="es-MX" sz="1700">
                <a:solidFill>
                  <a:srgbClr val="FFFFFF"/>
                </a:solidFill>
              </a:rPr>
              <a:t>Promedio general: 41.4</a:t>
            </a:r>
          </a:p>
        </p:txBody>
      </p:sp>
    </p:spTree>
    <p:extLst>
      <p:ext uri="{BB962C8B-B14F-4D97-AF65-F5344CB8AC3E}">
        <p14:creationId xmlns:p14="http://schemas.microsoft.com/office/powerpoint/2010/main" val="217143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C96872-4664-4EBB-AF23-68DFD960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Resultados del examen diagnóstico 2018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1B6800F3-531D-4F89-A785-34E9B4422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968126"/>
              </p:ext>
            </p:extLst>
          </p:nvPr>
        </p:nvGraphicFramePr>
        <p:xfrm>
          <a:off x="240030" y="2509911"/>
          <a:ext cx="8622615" cy="39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075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784673-3C8E-4E29-9939-43DA0B93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6657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Resultados del examen diagnóstico 2018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144863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CA7C5FB-0505-4BF7-BBFD-9D1C46A148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068222"/>
              </p:ext>
            </p:extLst>
          </p:nvPr>
        </p:nvGraphicFramePr>
        <p:xfrm>
          <a:off x="240030" y="2509911"/>
          <a:ext cx="8622615" cy="399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048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01568F-D7C0-4477-9CD2-A0F0C3480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s-MX" sz="3100">
                <a:solidFill>
                  <a:srgbClr val="FFFFFF"/>
                </a:solidFill>
              </a:rPr>
              <a:t>Problemáticas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345D90F-1164-4DD4-8350-372933FC46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4376299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653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C95D5-26B7-4CD9-ABC1-8F9EAB1B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484632"/>
            <a:ext cx="3974689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Dramatización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32EFF9-5894-46A2-890C-9C0AED12E99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-5" b="22624"/>
          <a:stretch/>
        </p:blipFill>
        <p:spPr bwMode="auto">
          <a:xfrm rot="5400000">
            <a:off x="-609841" y="609841"/>
            <a:ext cx="3407774" cy="2188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35CEC6-BF14-4AA1-9D31-81EA1706F17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3" r="16760" b="-3"/>
          <a:stretch/>
        </p:blipFill>
        <p:spPr bwMode="auto">
          <a:xfrm>
            <a:off x="2256672" y="-2655"/>
            <a:ext cx="2188092" cy="3407774"/>
          </a:xfrm>
          <a:prstGeom prst="rect">
            <a:avLst/>
          </a:prstGeom>
          <a:noFill/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BF51B9A-1CC4-42ED-BE70-37EB24E555C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" b="2"/>
          <a:stretch/>
        </p:blipFill>
        <p:spPr bwMode="auto">
          <a:xfrm>
            <a:off x="20" y="3494314"/>
            <a:ext cx="4444744" cy="3363686"/>
          </a:xfrm>
          <a:prstGeom prst="rect">
            <a:avLst/>
          </a:prstGeom>
          <a:noFill/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5DC849AE-426A-48CE-802D-0D710771EF9A}"/>
              </a:ext>
            </a:extLst>
          </p:cNvPr>
          <p:cNvSpPr txBox="1">
            <a:spLocks/>
          </p:cNvSpPr>
          <p:nvPr/>
        </p:nvSpPr>
        <p:spPr>
          <a:xfrm>
            <a:off x="4800600" y="2121408"/>
            <a:ext cx="3839067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/>
              <a:t>Se </a:t>
            </a:r>
            <a:r>
              <a:rPr lang="es-MX" dirty="0"/>
              <a:t>realiza</a:t>
            </a:r>
            <a:r>
              <a:rPr lang="en-US" dirty="0"/>
              <a:t> la adaptación de una obra literaria y trabajan en la representación de situaciones y personajes.</a:t>
            </a:r>
          </a:p>
          <a:p>
            <a:pPr marL="0"/>
            <a:r>
              <a:rPr lang="en-US" dirty="0"/>
              <a:t>Al </a:t>
            </a:r>
            <a:r>
              <a:rPr lang="en-US" dirty="0" err="1"/>
              <a:t>presentar</a:t>
            </a:r>
            <a:r>
              <a:rPr lang="en-US" dirty="0"/>
              <a:t> su dramatización, dan a conocer al autor, su biografía y obras destacadas.</a:t>
            </a:r>
          </a:p>
        </p:txBody>
      </p:sp>
    </p:spTree>
    <p:extLst>
      <p:ext uri="{BB962C8B-B14F-4D97-AF65-F5344CB8AC3E}">
        <p14:creationId xmlns:p14="http://schemas.microsoft.com/office/powerpoint/2010/main" val="3102589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684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D64A837-005E-4C41-82B5-008437D7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 fontScale="90000"/>
          </a:bodyPr>
          <a:lstStyle/>
          <a:p>
            <a:pPr algn="r"/>
            <a:r>
              <a:rPr lang="es-MX" dirty="0">
                <a:solidFill>
                  <a:srgbClr val="FFFFFF"/>
                </a:solidFill>
              </a:rPr>
              <a:t>Concursos de recomendaciones literarias</a:t>
            </a:r>
          </a:p>
        </p:txBody>
      </p:sp>
      <p:pic>
        <p:nvPicPr>
          <p:cNvPr id="5" name="Marcador de contenido 4" descr="Imagen que contiene interior, blanco, cuarto, colgando&#10;&#10;Descripción generada automáticamente">
            <a:extLst>
              <a:ext uri="{FF2B5EF4-FFF2-40B4-BE49-F238E27FC236}">
                <a16:creationId xmlns:a16="http://schemas.microsoft.com/office/drawing/2014/main" id="{F8F37A51-34E2-4B88-B96F-708A2D1D2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16366"/>
          <a:stretch/>
        </p:blipFill>
        <p:spPr>
          <a:xfrm rot="10800000"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E3DF2D-CDDA-4FCC-ADB3-CFF42C116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r>
              <a:rPr lang="es-MX" dirty="0">
                <a:solidFill>
                  <a:schemeClr val="bg1"/>
                </a:solidFill>
              </a:rPr>
              <a:t>Realizan una exposición oral argumentativa sobre el texto leído, que contenga los siguientes elementos:</a:t>
            </a:r>
          </a:p>
          <a:p>
            <a:pPr lvl="0"/>
            <a:r>
              <a:rPr lang="es-MX" dirty="0">
                <a:solidFill>
                  <a:schemeClr val="bg1"/>
                </a:solidFill>
              </a:rPr>
              <a:t>Síntesis de la trama</a:t>
            </a:r>
          </a:p>
          <a:p>
            <a:pPr lvl="0"/>
            <a:r>
              <a:rPr lang="es-MX" dirty="0">
                <a:solidFill>
                  <a:schemeClr val="bg1"/>
                </a:solidFill>
              </a:rPr>
              <a:t>Datos del autor</a:t>
            </a:r>
          </a:p>
          <a:p>
            <a:pPr lvl="0"/>
            <a:r>
              <a:rPr lang="es-MX" dirty="0">
                <a:solidFill>
                  <a:schemeClr val="bg1"/>
                </a:solidFill>
              </a:rPr>
              <a:t>Análisis del tema, subtemas, personajes y situaciones</a:t>
            </a:r>
          </a:p>
          <a:p>
            <a:pPr lvl="0"/>
            <a:r>
              <a:rPr lang="es-MX" dirty="0">
                <a:solidFill>
                  <a:schemeClr val="bg1"/>
                </a:solidFill>
              </a:rPr>
              <a:t>Análisis del lenguaje y estilo del autor</a:t>
            </a:r>
          </a:p>
          <a:p>
            <a:pPr lvl="0"/>
            <a:r>
              <a:rPr lang="es-MX" dirty="0">
                <a:solidFill>
                  <a:schemeClr val="bg1"/>
                </a:solidFill>
              </a:rPr>
              <a:t>Razones por las cuales se recomienda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4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627</Words>
  <Application>Microsoft Office PowerPoint</Application>
  <PresentationFormat>Presentación en pantalla (4:3)</PresentationFormat>
  <Paragraphs>62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Tema de Office</vt:lpstr>
      <vt:lpstr>Creando rutas hacia la lectura en la Universidad</vt:lpstr>
      <vt:lpstr>Presentación de PowerPoint</vt:lpstr>
      <vt:lpstr>EE Lectura y Redacción</vt:lpstr>
      <vt:lpstr>Resultados de examen diagnóstico 2018</vt:lpstr>
      <vt:lpstr>Resultados del examen diagnóstico 2018</vt:lpstr>
      <vt:lpstr>Resultados del examen diagnóstico 2018</vt:lpstr>
      <vt:lpstr>Problemáticas</vt:lpstr>
      <vt:lpstr>Dramatización</vt:lpstr>
      <vt:lpstr>Concursos de recomendaciones literarias</vt:lpstr>
      <vt:lpstr>Lectura en voz alta</vt:lpstr>
      <vt:lpstr>Maratón de lectura </vt:lpstr>
      <vt:lpstr>Intercambio de libros</vt:lpstr>
      <vt:lpstr>Arte y literatura. De la palabra a la imaginación y viceversa</vt:lpstr>
      <vt:lpstr>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Creando rutas hacia la lectura en la Universidad</dc:title>
  <dc:creator>SILVIA CLEMENTE</dc:creator>
  <cp:lastModifiedBy>SILVIA CLEMENTE</cp:lastModifiedBy>
  <cp:revision>18</cp:revision>
  <dcterms:created xsi:type="dcterms:W3CDTF">2019-10-10T02:57:02Z</dcterms:created>
  <dcterms:modified xsi:type="dcterms:W3CDTF">2019-10-11T12:01:57Z</dcterms:modified>
</cp:coreProperties>
</file>