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3" r:id="rId2"/>
    <p:sldId id="258" r:id="rId3"/>
    <p:sldId id="344" r:id="rId4"/>
    <p:sldId id="345" r:id="rId5"/>
    <p:sldId id="346" r:id="rId6"/>
    <p:sldId id="348" r:id="rId7"/>
    <p:sldId id="342" r:id="rId8"/>
    <p:sldId id="347" r:id="rId9"/>
    <p:sldId id="301" r:id="rId10"/>
    <p:sldId id="322" r:id="rId11"/>
    <p:sldId id="349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>
        <p:scale>
          <a:sx n="58" d="100"/>
          <a:sy n="58" d="100"/>
        </p:scale>
        <p:origin x="13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33805-3487-46A2-9232-9D139F383FF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A72C6F8-549E-44E8-BDCD-BAF7147A89DF}">
      <dgm:prSet phldrT="[Texto]"/>
      <dgm:spPr/>
      <dgm:t>
        <a:bodyPr/>
        <a:lstStyle/>
        <a:p>
          <a:r>
            <a:rPr lang="es-MX" dirty="0" smtClean="0"/>
            <a:t>Facilita el aprendizaje</a:t>
          </a:r>
          <a:endParaRPr lang="es-MX" dirty="0"/>
        </a:p>
      </dgm:t>
    </dgm:pt>
    <dgm:pt modelId="{E195BD5F-789B-4DBB-B692-877D9DE7BFA2}" type="parTrans" cxnId="{75155CBF-E33E-40CC-BB75-279A437043C9}">
      <dgm:prSet/>
      <dgm:spPr/>
      <dgm:t>
        <a:bodyPr/>
        <a:lstStyle/>
        <a:p>
          <a:endParaRPr lang="es-MX"/>
        </a:p>
      </dgm:t>
    </dgm:pt>
    <dgm:pt modelId="{E8AD14D9-9EE4-4C24-A370-203D0B6D5867}" type="sibTrans" cxnId="{75155CBF-E33E-40CC-BB75-279A437043C9}">
      <dgm:prSet/>
      <dgm:spPr/>
      <dgm:t>
        <a:bodyPr/>
        <a:lstStyle/>
        <a:p>
          <a:endParaRPr lang="es-MX"/>
        </a:p>
      </dgm:t>
    </dgm:pt>
    <dgm:pt modelId="{B36A6344-1729-44A8-AD45-F264B70B2CD5}">
      <dgm:prSet phldrT="[Texto]"/>
      <dgm:spPr/>
      <dgm:t>
        <a:bodyPr/>
        <a:lstStyle/>
        <a:p>
          <a:r>
            <a:rPr lang="es-MX" dirty="0" smtClean="0"/>
            <a:t>Es un vehículo para construir significados</a:t>
          </a:r>
          <a:endParaRPr lang="es-MX" dirty="0"/>
        </a:p>
      </dgm:t>
    </dgm:pt>
    <dgm:pt modelId="{474E3698-B0C7-4E4E-84B3-F174AEFAB0E0}" type="parTrans" cxnId="{309E4ACB-77BF-4748-BB28-138504FA3F6B}">
      <dgm:prSet/>
      <dgm:spPr/>
      <dgm:t>
        <a:bodyPr/>
        <a:lstStyle/>
        <a:p>
          <a:endParaRPr lang="es-MX"/>
        </a:p>
      </dgm:t>
    </dgm:pt>
    <dgm:pt modelId="{7169BBDB-962E-4B5B-9B64-419B6161B16E}" type="sibTrans" cxnId="{309E4ACB-77BF-4748-BB28-138504FA3F6B}">
      <dgm:prSet/>
      <dgm:spPr/>
      <dgm:t>
        <a:bodyPr/>
        <a:lstStyle/>
        <a:p>
          <a:endParaRPr lang="es-MX"/>
        </a:p>
      </dgm:t>
    </dgm:pt>
    <dgm:pt modelId="{98E59306-FA59-4A73-8DDC-E5A0A779DAF2}">
      <dgm:prSet phldrT="[Texto]"/>
      <dgm:spPr/>
      <dgm:t>
        <a:bodyPr/>
        <a:lstStyle/>
        <a:p>
          <a:r>
            <a:rPr lang="es-MX" dirty="0" smtClean="0"/>
            <a:t>Despierta el interés de los alumnos</a:t>
          </a:r>
          <a:endParaRPr lang="es-MX" dirty="0"/>
        </a:p>
      </dgm:t>
    </dgm:pt>
    <dgm:pt modelId="{B4C87962-2DCA-48C2-8A74-059CE36B2391}" type="parTrans" cxnId="{35400E24-3FFB-4ACF-AF91-D6D3B9E69139}">
      <dgm:prSet/>
      <dgm:spPr/>
      <dgm:t>
        <a:bodyPr/>
        <a:lstStyle/>
        <a:p>
          <a:endParaRPr lang="es-MX"/>
        </a:p>
      </dgm:t>
    </dgm:pt>
    <dgm:pt modelId="{C4860B5C-2092-4168-9391-EB384BDC8110}" type="sibTrans" cxnId="{35400E24-3FFB-4ACF-AF91-D6D3B9E69139}">
      <dgm:prSet/>
      <dgm:spPr/>
      <dgm:t>
        <a:bodyPr/>
        <a:lstStyle/>
        <a:p>
          <a:endParaRPr lang="es-MX"/>
        </a:p>
      </dgm:t>
    </dgm:pt>
    <dgm:pt modelId="{192040B3-5F12-42FC-91B4-84EF40486F8D}" type="pres">
      <dgm:prSet presAssocID="{10C33805-3487-46A2-9232-9D139F383FF5}" presName="compositeShape" presStyleCnt="0">
        <dgm:presLayoutVars>
          <dgm:dir/>
          <dgm:resizeHandles/>
        </dgm:presLayoutVars>
      </dgm:prSet>
      <dgm:spPr/>
    </dgm:pt>
    <dgm:pt modelId="{9BE66D16-07AC-4859-A764-86EFE9E05279}" type="pres">
      <dgm:prSet presAssocID="{10C33805-3487-46A2-9232-9D139F383FF5}" presName="pyramid" presStyleLbl="node1" presStyleIdx="0" presStyleCnt="1"/>
      <dgm:spPr/>
    </dgm:pt>
    <dgm:pt modelId="{32D5659B-DFB7-4788-BB34-72693511C608}" type="pres">
      <dgm:prSet presAssocID="{10C33805-3487-46A2-9232-9D139F383FF5}" presName="theList" presStyleCnt="0"/>
      <dgm:spPr/>
    </dgm:pt>
    <dgm:pt modelId="{177B276D-E8A7-4908-9A93-085445D7B146}" type="pres">
      <dgm:prSet presAssocID="{FA72C6F8-549E-44E8-BDCD-BAF7147A89DF}" presName="aNode" presStyleLbl="fgAcc1" presStyleIdx="0" presStyleCnt="3">
        <dgm:presLayoutVars>
          <dgm:bulletEnabled val="1"/>
        </dgm:presLayoutVars>
      </dgm:prSet>
      <dgm:spPr/>
    </dgm:pt>
    <dgm:pt modelId="{E110EF64-D546-4582-BC55-FB8FF47114F7}" type="pres">
      <dgm:prSet presAssocID="{FA72C6F8-549E-44E8-BDCD-BAF7147A89DF}" presName="aSpace" presStyleCnt="0"/>
      <dgm:spPr/>
    </dgm:pt>
    <dgm:pt modelId="{7E4E100B-3338-4AD0-9731-45839A5A034C}" type="pres">
      <dgm:prSet presAssocID="{B36A6344-1729-44A8-AD45-F264B70B2CD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5719F3-3C66-43E0-B3CD-96E64A633BEA}" type="pres">
      <dgm:prSet presAssocID="{B36A6344-1729-44A8-AD45-F264B70B2CD5}" presName="aSpace" presStyleCnt="0"/>
      <dgm:spPr/>
    </dgm:pt>
    <dgm:pt modelId="{4842A46F-0EDA-48C6-9BF6-BCE9A4324455}" type="pres">
      <dgm:prSet presAssocID="{98E59306-FA59-4A73-8DDC-E5A0A779DAF2}" presName="aNode" presStyleLbl="fgAcc1" presStyleIdx="2" presStyleCnt="3">
        <dgm:presLayoutVars>
          <dgm:bulletEnabled val="1"/>
        </dgm:presLayoutVars>
      </dgm:prSet>
      <dgm:spPr/>
    </dgm:pt>
    <dgm:pt modelId="{5025CBA6-95D0-4D5A-AD94-A3F5B8197DFA}" type="pres">
      <dgm:prSet presAssocID="{98E59306-FA59-4A73-8DDC-E5A0A779DAF2}" presName="aSpace" presStyleCnt="0"/>
      <dgm:spPr/>
    </dgm:pt>
  </dgm:ptLst>
  <dgm:cxnLst>
    <dgm:cxn modelId="{D9827AA6-F0C5-47EB-9794-5C2ACE709ADF}" type="presOf" srcId="{98E59306-FA59-4A73-8DDC-E5A0A779DAF2}" destId="{4842A46F-0EDA-48C6-9BF6-BCE9A4324455}" srcOrd="0" destOrd="0" presId="urn:microsoft.com/office/officeart/2005/8/layout/pyramid2"/>
    <dgm:cxn modelId="{73EF7FE9-A320-45D9-AF64-AF9F0B662FD9}" type="presOf" srcId="{FA72C6F8-549E-44E8-BDCD-BAF7147A89DF}" destId="{177B276D-E8A7-4908-9A93-085445D7B146}" srcOrd="0" destOrd="0" presId="urn:microsoft.com/office/officeart/2005/8/layout/pyramid2"/>
    <dgm:cxn modelId="{75155CBF-E33E-40CC-BB75-279A437043C9}" srcId="{10C33805-3487-46A2-9232-9D139F383FF5}" destId="{FA72C6F8-549E-44E8-BDCD-BAF7147A89DF}" srcOrd="0" destOrd="0" parTransId="{E195BD5F-789B-4DBB-B692-877D9DE7BFA2}" sibTransId="{E8AD14D9-9EE4-4C24-A370-203D0B6D5867}"/>
    <dgm:cxn modelId="{35400E24-3FFB-4ACF-AF91-D6D3B9E69139}" srcId="{10C33805-3487-46A2-9232-9D139F383FF5}" destId="{98E59306-FA59-4A73-8DDC-E5A0A779DAF2}" srcOrd="2" destOrd="0" parTransId="{B4C87962-2DCA-48C2-8A74-059CE36B2391}" sibTransId="{C4860B5C-2092-4168-9391-EB384BDC8110}"/>
    <dgm:cxn modelId="{309E4ACB-77BF-4748-BB28-138504FA3F6B}" srcId="{10C33805-3487-46A2-9232-9D139F383FF5}" destId="{B36A6344-1729-44A8-AD45-F264B70B2CD5}" srcOrd="1" destOrd="0" parTransId="{474E3698-B0C7-4E4E-84B3-F174AEFAB0E0}" sibTransId="{7169BBDB-962E-4B5B-9B64-419B6161B16E}"/>
    <dgm:cxn modelId="{50B9539B-CA98-403D-8C09-790B100F6B69}" type="presOf" srcId="{10C33805-3487-46A2-9232-9D139F383FF5}" destId="{192040B3-5F12-42FC-91B4-84EF40486F8D}" srcOrd="0" destOrd="0" presId="urn:microsoft.com/office/officeart/2005/8/layout/pyramid2"/>
    <dgm:cxn modelId="{A1029AF7-6946-4905-9A67-A59A6459FCB8}" type="presOf" srcId="{B36A6344-1729-44A8-AD45-F264B70B2CD5}" destId="{7E4E100B-3338-4AD0-9731-45839A5A034C}" srcOrd="0" destOrd="0" presId="urn:microsoft.com/office/officeart/2005/8/layout/pyramid2"/>
    <dgm:cxn modelId="{B834D779-36D0-48E0-8D22-F8E6848BC11B}" type="presParOf" srcId="{192040B3-5F12-42FC-91B4-84EF40486F8D}" destId="{9BE66D16-07AC-4859-A764-86EFE9E05279}" srcOrd="0" destOrd="0" presId="urn:microsoft.com/office/officeart/2005/8/layout/pyramid2"/>
    <dgm:cxn modelId="{8EFF4661-8E02-4119-83FE-3A8237D6746D}" type="presParOf" srcId="{192040B3-5F12-42FC-91B4-84EF40486F8D}" destId="{32D5659B-DFB7-4788-BB34-72693511C608}" srcOrd="1" destOrd="0" presId="urn:microsoft.com/office/officeart/2005/8/layout/pyramid2"/>
    <dgm:cxn modelId="{18C5502C-0BAA-4640-AD88-DD435B0C13DD}" type="presParOf" srcId="{32D5659B-DFB7-4788-BB34-72693511C608}" destId="{177B276D-E8A7-4908-9A93-085445D7B146}" srcOrd="0" destOrd="0" presId="urn:microsoft.com/office/officeart/2005/8/layout/pyramid2"/>
    <dgm:cxn modelId="{64B0C677-507A-45F1-BD85-B25555205D87}" type="presParOf" srcId="{32D5659B-DFB7-4788-BB34-72693511C608}" destId="{E110EF64-D546-4582-BC55-FB8FF47114F7}" srcOrd="1" destOrd="0" presId="urn:microsoft.com/office/officeart/2005/8/layout/pyramid2"/>
    <dgm:cxn modelId="{5B2F2D7D-D40C-4780-8844-3B995122582A}" type="presParOf" srcId="{32D5659B-DFB7-4788-BB34-72693511C608}" destId="{7E4E100B-3338-4AD0-9731-45839A5A034C}" srcOrd="2" destOrd="0" presId="urn:microsoft.com/office/officeart/2005/8/layout/pyramid2"/>
    <dgm:cxn modelId="{4442EF8D-9077-43D9-9AD5-07079BA65A1C}" type="presParOf" srcId="{32D5659B-DFB7-4788-BB34-72693511C608}" destId="{645719F3-3C66-43E0-B3CD-96E64A633BEA}" srcOrd="3" destOrd="0" presId="urn:microsoft.com/office/officeart/2005/8/layout/pyramid2"/>
    <dgm:cxn modelId="{B3B76DE1-1E42-49F0-9B90-660A0B0A192F}" type="presParOf" srcId="{32D5659B-DFB7-4788-BB34-72693511C608}" destId="{4842A46F-0EDA-48C6-9BF6-BCE9A4324455}" srcOrd="4" destOrd="0" presId="urn:microsoft.com/office/officeart/2005/8/layout/pyramid2"/>
    <dgm:cxn modelId="{41396764-9FEB-4086-AE6D-0DDE6CD8B420}" type="presParOf" srcId="{32D5659B-DFB7-4788-BB34-72693511C608}" destId="{5025CBA6-95D0-4D5A-AD94-A3F5B8197DF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61EC7-BCAC-449D-85EA-0606811877CE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CA239D1-57E8-46A2-B54D-D3E1605B6461}">
      <dgm:prSet phldrT="[Texto]"/>
      <dgm:spPr/>
      <dgm:t>
        <a:bodyPr/>
        <a:lstStyle/>
        <a:p>
          <a:r>
            <a:rPr lang="es-MX" dirty="0" smtClean="0"/>
            <a:t>Cultura</a:t>
          </a:r>
          <a:endParaRPr lang="es-MX" dirty="0"/>
        </a:p>
      </dgm:t>
    </dgm:pt>
    <dgm:pt modelId="{2623543C-B24E-4DC2-9CDF-6FF84AC11A38}" type="parTrans" cxnId="{F0EBC38D-6727-4124-9AC0-AA8F4CB2123B}">
      <dgm:prSet/>
      <dgm:spPr/>
      <dgm:t>
        <a:bodyPr/>
        <a:lstStyle/>
        <a:p>
          <a:endParaRPr lang="es-MX"/>
        </a:p>
      </dgm:t>
    </dgm:pt>
    <dgm:pt modelId="{2CC1F563-B49F-4F84-B91C-24F5E1DFF44C}" type="sibTrans" cxnId="{F0EBC38D-6727-4124-9AC0-AA8F4CB2123B}">
      <dgm:prSet/>
      <dgm:spPr/>
      <dgm:t>
        <a:bodyPr/>
        <a:lstStyle/>
        <a:p>
          <a:endParaRPr lang="es-MX"/>
        </a:p>
      </dgm:t>
    </dgm:pt>
    <dgm:pt modelId="{929035A3-756D-4612-B87C-071B3529DF87}">
      <dgm:prSet phldrT="[Texto]" custT="1"/>
      <dgm:spPr/>
      <dgm:t>
        <a:bodyPr/>
        <a:lstStyle/>
        <a:p>
          <a:pPr algn="ctr"/>
          <a:r>
            <a:rPr lang="es-MX" sz="2800" dirty="0" smtClean="0"/>
            <a:t>Conocer a otros</a:t>
          </a:r>
          <a:endParaRPr lang="es-MX" sz="2800" dirty="0"/>
        </a:p>
      </dgm:t>
    </dgm:pt>
    <dgm:pt modelId="{B52BC4B6-03FF-4EA9-A8FD-2DF63CEE5094}" type="parTrans" cxnId="{DE41696A-21F4-4FF9-B388-96522D3DA402}">
      <dgm:prSet/>
      <dgm:spPr/>
      <dgm:t>
        <a:bodyPr/>
        <a:lstStyle/>
        <a:p>
          <a:endParaRPr lang="es-MX"/>
        </a:p>
      </dgm:t>
    </dgm:pt>
    <dgm:pt modelId="{3D3FE013-EC4D-4EBA-83B8-E0654A965B7E}" type="sibTrans" cxnId="{DE41696A-21F4-4FF9-B388-96522D3DA402}">
      <dgm:prSet/>
      <dgm:spPr/>
      <dgm:t>
        <a:bodyPr/>
        <a:lstStyle/>
        <a:p>
          <a:endParaRPr lang="es-MX"/>
        </a:p>
      </dgm:t>
    </dgm:pt>
    <dgm:pt modelId="{9FA50D47-C56E-4C77-80BE-10F4D59C2830}">
      <dgm:prSet phldrT="[Texto]"/>
      <dgm:spPr/>
      <dgm:t>
        <a:bodyPr/>
        <a:lstStyle/>
        <a:p>
          <a:r>
            <a:rPr lang="es-MX" dirty="0" smtClean="0"/>
            <a:t>Creencias</a:t>
          </a:r>
          <a:endParaRPr lang="es-MX" dirty="0"/>
        </a:p>
      </dgm:t>
    </dgm:pt>
    <dgm:pt modelId="{FF55B256-D9BB-40D6-AE28-00EB6542D92D}" type="parTrans" cxnId="{06845BA2-3280-4814-AAF4-F14E628786E3}">
      <dgm:prSet/>
      <dgm:spPr/>
      <dgm:t>
        <a:bodyPr/>
        <a:lstStyle/>
        <a:p>
          <a:endParaRPr lang="es-MX"/>
        </a:p>
      </dgm:t>
    </dgm:pt>
    <dgm:pt modelId="{9B418FD7-FA32-4798-966F-0A21C7075DA6}" type="sibTrans" cxnId="{06845BA2-3280-4814-AAF4-F14E628786E3}">
      <dgm:prSet/>
      <dgm:spPr/>
      <dgm:t>
        <a:bodyPr/>
        <a:lstStyle/>
        <a:p>
          <a:endParaRPr lang="es-MX"/>
        </a:p>
      </dgm:t>
    </dgm:pt>
    <dgm:pt modelId="{F61BBAFF-1338-4969-BD4B-3F7C9AD2C8A7}">
      <dgm:prSet phldrT="[Texto]" custT="1"/>
      <dgm:spPr/>
      <dgm:t>
        <a:bodyPr/>
        <a:lstStyle/>
        <a:p>
          <a:pPr algn="ctr"/>
          <a:r>
            <a:rPr lang="es-MX" sz="2800" dirty="0" smtClean="0"/>
            <a:t>Nos enseña el camino del reconocimiento </a:t>
          </a:r>
          <a:endParaRPr lang="es-MX" sz="2800" dirty="0"/>
        </a:p>
      </dgm:t>
    </dgm:pt>
    <dgm:pt modelId="{640AD421-DFF2-406B-83A8-B3BA0FAF7A0F}" type="parTrans" cxnId="{4465932E-9E3B-4F41-BA5F-019B38F948B6}">
      <dgm:prSet/>
      <dgm:spPr/>
      <dgm:t>
        <a:bodyPr/>
        <a:lstStyle/>
        <a:p>
          <a:endParaRPr lang="es-MX"/>
        </a:p>
      </dgm:t>
    </dgm:pt>
    <dgm:pt modelId="{3AE83452-C55D-4FE7-8079-30FD0ED23DAF}" type="sibTrans" cxnId="{4465932E-9E3B-4F41-BA5F-019B38F948B6}">
      <dgm:prSet/>
      <dgm:spPr/>
      <dgm:t>
        <a:bodyPr/>
        <a:lstStyle/>
        <a:p>
          <a:endParaRPr lang="es-MX"/>
        </a:p>
      </dgm:t>
    </dgm:pt>
    <dgm:pt modelId="{1D8E7908-A7EA-4BA1-9411-FDF080164EEA}">
      <dgm:prSet phldrT="[Texto]"/>
      <dgm:spPr/>
      <dgm:t>
        <a:bodyPr/>
        <a:lstStyle/>
        <a:p>
          <a:r>
            <a:rPr lang="es-MX" dirty="0" smtClean="0"/>
            <a:t>Afectos y Valores</a:t>
          </a:r>
          <a:endParaRPr lang="es-MX" dirty="0"/>
        </a:p>
      </dgm:t>
    </dgm:pt>
    <dgm:pt modelId="{DC16C71A-001F-40E3-A073-39C78A73AC04}" type="parTrans" cxnId="{B5F44770-4810-4925-A4BE-EE808C494095}">
      <dgm:prSet/>
      <dgm:spPr/>
      <dgm:t>
        <a:bodyPr/>
        <a:lstStyle/>
        <a:p>
          <a:endParaRPr lang="es-MX"/>
        </a:p>
      </dgm:t>
    </dgm:pt>
    <dgm:pt modelId="{3733D75B-2445-47C0-BC41-AC2CFB23C936}" type="sibTrans" cxnId="{B5F44770-4810-4925-A4BE-EE808C494095}">
      <dgm:prSet/>
      <dgm:spPr/>
      <dgm:t>
        <a:bodyPr/>
        <a:lstStyle/>
        <a:p>
          <a:endParaRPr lang="es-MX"/>
        </a:p>
      </dgm:t>
    </dgm:pt>
    <dgm:pt modelId="{2149F607-9D19-4863-8C49-04691920715F}">
      <dgm:prSet phldrT="[Texto]" custT="1"/>
      <dgm:spPr/>
      <dgm:t>
        <a:bodyPr/>
        <a:lstStyle/>
        <a:p>
          <a:r>
            <a:rPr lang="es-MX" sz="2800" dirty="0" smtClean="0"/>
            <a:t>Respeto a la diversidad cultural y personal</a:t>
          </a:r>
          <a:endParaRPr lang="es-MX" sz="2800" dirty="0"/>
        </a:p>
      </dgm:t>
    </dgm:pt>
    <dgm:pt modelId="{888BD4E4-5446-412C-B1C8-FA4792268019}" type="parTrans" cxnId="{18E8DE4D-6BA7-46A3-BFEC-9EB5F3BA2FD8}">
      <dgm:prSet/>
      <dgm:spPr/>
      <dgm:t>
        <a:bodyPr/>
        <a:lstStyle/>
        <a:p>
          <a:endParaRPr lang="es-MX"/>
        </a:p>
      </dgm:t>
    </dgm:pt>
    <dgm:pt modelId="{E8A3D295-33B4-4AAC-B7E0-0257310E1A46}" type="sibTrans" cxnId="{18E8DE4D-6BA7-46A3-BFEC-9EB5F3BA2FD8}">
      <dgm:prSet/>
      <dgm:spPr/>
      <dgm:t>
        <a:bodyPr/>
        <a:lstStyle/>
        <a:p>
          <a:endParaRPr lang="es-MX"/>
        </a:p>
      </dgm:t>
    </dgm:pt>
    <dgm:pt modelId="{03F2F4FA-318F-40DC-84F3-2D76E9FD5960}">
      <dgm:prSet phldrT="[Texto]"/>
      <dgm:spPr/>
      <dgm:t>
        <a:bodyPr/>
        <a:lstStyle/>
        <a:p>
          <a:r>
            <a:rPr lang="es-MX" dirty="0" smtClean="0"/>
            <a:t>Identidad</a:t>
          </a:r>
          <a:endParaRPr lang="es-MX" dirty="0"/>
        </a:p>
      </dgm:t>
    </dgm:pt>
    <dgm:pt modelId="{D23469DC-752D-4777-B37F-8D3EC6141A48}" type="parTrans" cxnId="{05900722-A5D9-44DB-BA57-6DF9A246B40F}">
      <dgm:prSet/>
      <dgm:spPr/>
      <dgm:t>
        <a:bodyPr/>
        <a:lstStyle/>
        <a:p>
          <a:endParaRPr lang="es-MX"/>
        </a:p>
      </dgm:t>
    </dgm:pt>
    <dgm:pt modelId="{63022D85-E5A9-4B93-A48A-B22480E18D4F}" type="sibTrans" cxnId="{05900722-A5D9-44DB-BA57-6DF9A246B40F}">
      <dgm:prSet/>
      <dgm:spPr/>
      <dgm:t>
        <a:bodyPr/>
        <a:lstStyle/>
        <a:p>
          <a:endParaRPr lang="es-MX"/>
        </a:p>
      </dgm:t>
    </dgm:pt>
    <dgm:pt modelId="{2548E4D3-E2F3-4928-AA20-8AD602671453}">
      <dgm:prSet phldrT="[Texto]" custT="1"/>
      <dgm:spPr/>
      <dgm:t>
        <a:bodyPr/>
        <a:lstStyle/>
        <a:p>
          <a:pPr algn="ctr"/>
          <a:r>
            <a:rPr lang="es-MX" sz="2800" dirty="0" smtClean="0"/>
            <a:t>Nos lleva a otras vidas</a:t>
          </a:r>
          <a:endParaRPr lang="es-MX" sz="2800" dirty="0"/>
        </a:p>
      </dgm:t>
    </dgm:pt>
    <dgm:pt modelId="{FBD47FC4-0902-450C-B786-1A9908DB407F}" type="parTrans" cxnId="{758792F5-78C3-4483-A276-DD6D63781556}">
      <dgm:prSet/>
      <dgm:spPr/>
      <dgm:t>
        <a:bodyPr/>
        <a:lstStyle/>
        <a:p>
          <a:endParaRPr lang="es-MX"/>
        </a:p>
      </dgm:t>
    </dgm:pt>
    <dgm:pt modelId="{DF207011-EEAB-4E46-84A7-A320C3026202}" type="sibTrans" cxnId="{758792F5-78C3-4483-A276-DD6D63781556}">
      <dgm:prSet/>
      <dgm:spPr/>
      <dgm:t>
        <a:bodyPr/>
        <a:lstStyle/>
        <a:p>
          <a:endParaRPr lang="es-MX"/>
        </a:p>
      </dgm:t>
    </dgm:pt>
    <dgm:pt modelId="{CA504A5D-3A1B-4BA1-B6AE-E702DCD52EB0}" type="pres">
      <dgm:prSet presAssocID="{CFE61EC7-BCAC-449D-85EA-0606811877C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3863147-1470-45D4-96E3-2222E8D6BB00}" type="pres">
      <dgm:prSet presAssocID="{CFE61EC7-BCAC-449D-85EA-0606811877CE}" presName="children" presStyleCnt="0"/>
      <dgm:spPr/>
    </dgm:pt>
    <dgm:pt modelId="{69633D51-E6B7-4345-83C5-498B3A705932}" type="pres">
      <dgm:prSet presAssocID="{CFE61EC7-BCAC-449D-85EA-0606811877CE}" presName="child1group" presStyleCnt="0"/>
      <dgm:spPr/>
    </dgm:pt>
    <dgm:pt modelId="{DA2DC18C-88C9-4938-ABA4-4B6722511F06}" type="pres">
      <dgm:prSet presAssocID="{CFE61EC7-BCAC-449D-85EA-0606811877CE}" presName="child1" presStyleLbl="bgAcc1" presStyleIdx="0" presStyleCnt="4"/>
      <dgm:spPr/>
    </dgm:pt>
    <dgm:pt modelId="{AEC63317-F1F6-49E4-A456-226B48FC5DA9}" type="pres">
      <dgm:prSet presAssocID="{CFE61EC7-BCAC-449D-85EA-0606811877CE}" presName="child1Text" presStyleLbl="bgAcc1" presStyleIdx="0" presStyleCnt="4">
        <dgm:presLayoutVars>
          <dgm:bulletEnabled val="1"/>
        </dgm:presLayoutVars>
      </dgm:prSet>
      <dgm:spPr/>
    </dgm:pt>
    <dgm:pt modelId="{3C761706-BBF1-4365-B97E-14D8F88DDD2E}" type="pres">
      <dgm:prSet presAssocID="{CFE61EC7-BCAC-449D-85EA-0606811877CE}" presName="child2group" presStyleCnt="0"/>
      <dgm:spPr/>
    </dgm:pt>
    <dgm:pt modelId="{D4B6AD50-52B0-4AD3-A635-D9F1FD46B032}" type="pres">
      <dgm:prSet presAssocID="{CFE61EC7-BCAC-449D-85EA-0606811877CE}" presName="child2" presStyleLbl="bgAcc1" presStyleIdx="1" presStyleCnt="4" custScaleX="130853"/>
      <dgm:spPr/>
    </dgm:pt>
    <dgm:pt modelId="{0BA60A18-D4BA-4928-AB89-75E48AA60AFD}" type="pres">
      <dgm:prSet presAssocID="{CFE61EC7-BCAC-449D-85EA-0606811877CE}" presName="child2Text" presStyleLbl="bgAcc1" presStyleIdx="1" presStyleCnt="4">
        <dgm:presLayoutVars>
          <dgm:bulletEnabled val="1"/>
        </dgm:presLayoutVars>
      </dgm:prSet>
      <dgm:spPr/>
    </dgm:pt>
    <dgm:pt modelId="{8DC6787B-A63D-41BC-9AD1-E9A0DF05B2B6}" type="pres">
      <dgm:prSet presAssocID="{CFE61EC7-BCAC-449D-85EA-0606811877CE}" presName="child3group" presStyleCnt="0"/>
      <dgm:spPr/>
    </dgm:pt>
    <dgm:pt modelId="{C64B8450-9501-4F72-BDCF-C61B68442876}" type="pres">
      <dgm:prSet presAssocID="{CFE61EC7-BCAC-449D-85EA-0606811877CE}" presName="child3" presStyleLbl="bgAcc1" presStyleIdx="2" presStyleCnt="4" custScaleX="137018" custLinFactNeighborX="21473" custLinFactNeighborY="-23678"/>
      <dgm:spPr/>
      <dgm:t>
        <a:bodyPr/>
        <a:lstStyle/>
        <a:p>
          <a:endParaRPr lang="es-MX"/>
        </a:p>
      </dgm:t>
    </dgm:pt>
    <dgm:pt modelId="{E1973665-39FE-4F1F-BEEB-80E66D7A1460}" type="pres">
      <dgm:prSet presAssocID="{CFE61EC7-BCAC-449D-85EA-0606811877C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18504E-1CE1-4BB4-9E08-C1CDD5B101B6}" type="pres">
      <dgm:prSet presAssocID="{CFE61EC7-BCAC-449D-85EA-0606811877CE}" presName="child4group" presStyleCnt="0"/>
      <dgm:spPr/>
    </dgm:pt>
    <dgm:pt modelId="{48554A40-07B6-47CD-A228-D0B666F481FD}" type="pres">
      <dgm:prSet presAssocID="{CFE61EC7-BCAC-449D-85EA-0606811877CE}" presName="child4" presStyleLbl="bgAcc1" presStyleIdx="3" presStyleCnt="4"/>
      <dgm:spPr/>
    </dgm:pt>
    <dgm:pt modelId="{9BDBFEF9-DC9F-48CA-98B9-240290577072}" type="pres">
      <dgm:prSet presAssocID="{CFE61EC7-BCAC-449D-85EA-0606811877CE}" presName="child4Text" presStyleLbl="bgAcc1" presStyleIdx="3" presStyleCnt="4">
        <dgm:presLayoutVars>
          <dgm:bulletEnabled val="1"/>
        </dgm:presLayoutVars>
      </dgm:prSet>
      <dgm:spPr/>
    </dgm:pt>
    <dgm:pt modelId="{7BB761A0-FEAC-48C8-8397-6B2A5DA24699}" type="pres">
      <dgm:prSet presAssocID="{CFE61EC7-BCAC-449D-85EA-0606811877CE}" presName="childPlaceholder" presStyleCnt="0"/>
      <dgm:spPr/>
    </dgm:pt>
    <dgm:pt modelId="{AA0EA99C-4E4D-4206-90CE-343ECC7BED86}" type="pres">
      <dgm:prSet presAssocID="{CFE61EC7-BCAC-449D-85EA-0606811877CE}" presName="circle" presStyleCnt="0"/>
      <dgm:spPr/>
    </dgm:pt>
    <dgm:pt modelId="{6DDBCE17-825D-483E-8750-CA595916836D}" type="pres">
      <dgm:prSet presAssocID="{CFE61EC7-BCAC-449D-85EA-0606811877C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9E1597B-3C56-4217-997E-EB6D87C555E1}" type="pres">
      <dgm:prSet presAssocID="{CFE61EC7-BCAC-449D-85EA-0606811877C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615D82-A9A2-4E4B-B5EE-947B482F7B10}" type="pres">
      <dgm:prSet presAssocID="{CFE61EC7-BCAC-449D-85EA-0606811877C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A2ACB5-F4ED-4CB0-9BDA-0FD1B3C8D098}" type="pres">
      <dgm:prSet presAssocID="{CFE61EC7-BCAC-449D-85EA-0606811877C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B4DA490-AE1C-4B42-96A4-42B496DC9927}" type="pres">
      <dgm:prSet presAssocID="{CFE61EC7-BCAC-449D-85EA-0606811877CE}" presName="quadrantPlaceholder" presStyleCnt="0"/>
      <dgm:spPr/>
    </dgm:pt>
    <dgm:pt modelId="{27AB5AA7-BC37-4B68-AEF3-B96C6FC3A93D}" type="pres">
      <dgm:prSet presAssocID="{CFE61EC7-BCAC-449D-85EA-0606811877CE}" presName="center1" presStyleLbl="fgShp" presStyleIdx="0" presStyleCnt="2"/>
      <dgm:spPr/>
    </dgm:pt>
    <dgm:pt modelId="{7233265C-31D3-40EE-8F18-9E6DC31FD43A}" type="pres">
      <dgm:prSet presAssocID="{CFE61EC7-BCAC-449D-85EA-0606811877CE}" presName="center2" presStyleLbl="fgShp" presStyleIdx="1" presStyleCnt="2"/>
      <dgm:spPr/>
    </dgm:pt>
  </dgm:ptLst>
  <dgm:cxnLst>
    <dgm:cxn modelId="{717CE963-C867-4F4B-80D9-04E69373D487}" type="presOf" srcId="{F61BBAFF-1338-4969-BD4B-3F7C9AD2C8A7}" destId="{D4B6AD50-52B0-4AD3-A635-D9F1FD46B032}" srcOrd="0" destOrd="0" presId="urn:microsoft.com/office/officeart/2005/8/layout/cycle4"/>
    <dgm:cxn modelId="{40A1907D-601F-435B-BEF6-C0C90495711A}" type="presOf" srcId="{CFE61EC7-BCAC-449D-85EA-0606811877CE}" destId="{CA504A5D-3A1B-4BA1-B6AE-E702DCD52EB0}" srcOrd="0" destOrd="0" presId="urn:microsoft.com/office/officeart/2005/8/layout/cycle4"/>
    <dgm:cxn modelId="{94A213C8-92A3-45A5-99EF-0DC5F5E67A26}" type="presOf" srcId="{929035A3-756D-4612-B87C-071B3529DF87}" destId="{DA2DC18C-88C9-4938-ABA4-4B6722511F06}" srcOrd="0" destOrd="0" presId="urn:microsoft.com/office/officeart/2005/8/layout/cycle4"/>
    <dgm:cxn modelId="{F0EBC38D-6727-4124-9AC0-AA8F4CB2123B}" srcId="{CFE61EC7-BCAC-449D-85EA-0606811877CE}" destId="{DCA239D1-57E8-46A2-B54D-D3E1605B6461}" srcOrd="0" destOrd="0" parTransId="{2623543C-B24E-4DC2-9CDF-6FF84AC11A38}" sibTransId="{2CC1F563-B49F-4F84-B91C-24F5E1DFF44C}"/>
    <dgm:cxn modelId="{CD8870DA-800B-4116-8132-D16900BBAFBF}" type="presOf" srcId="{03F2F4FA-318F-40DC-84F3-2D76E9FD5960}" destId="{5FA2ACB5-F4ED-4CB0-9BDA-0FD1B3C8D098}" srcOrd="0" destOrd="0" presId="urn:microsoft.com/office/officeart/2005/8/layout/cycle4"/>
    <dgm:cxn modelId="{08B1D6B3-9045-4C5A-9744-5DCAEE45A43B}" type="presOf" srcId="{DCA239D1-57E8-46A2-B54D-D3E1605B6461}" destId="{6DDBCE17-825D-483E-8750-CA595916836D}" srcOrd="0" destOrd="0" presId="urn:microsoft.com/office/officeart/2005/8/layout/cycle4"/>
    <dgm:cxn modelId="{758792F5-78C3-4483-A276-DD6D63781556}" srcId="{03F2F4FA-318F-40DC-84F3-2D76E9FD5960}" destId="{2548E4D3-E2F3-4928-AA20-8AD602671453}" srcOrd="0" destOrd="0" parTransId="{FBD47FC4-0902-450C-B786-1A9908DB407F}" sibTransId="{DF207011-EEAB-4E46-84A7-A320C3026202}"/>
    <dgm:cxn modelId="{DE41696A-21F4-4FF9-B388-96522D3DA402}" srcId="{DCA239D1-57E8-46A2-B54D-D3E1605B6461}" destId="{929035A3-756D-4612-B87C-071B3529DF87}" srcOrd="0" destOrd="0" parTransId="{B52BC4B6-03FF-4EA9-A8FD-2DF63CEE5094}" sibTransId="{3D3FE013-EC4D-4EBA-83B8-E0654A965B7E}"/>
    <dgm:cxn modelId="{88BB70B5-3DF8-4895-97C4-64E7C454EECB}" type="presOf" srcId="{2548E4D3-E2F3-4928-AA20-8AD602671453}" destId="{9BDBFEF9-DC9F-48CA-98B9-240290577072}" srcOrd="1" destOrd="0" presId="urn:microsoft.com/office/officeart/2005/8/layout/cycle4"/>
    <dgm:cxn modelId="{AE050A46-D519-4D3B-A2A9-908EC4D92F05}" type="presOf" srcId="{2149F607-9D19-4863-8C49-04691920715F}" destId="{E1973665-39FE-4F1F-BEEB-80E66D7A1460}" srcOrd="1" destOrd="0" presId="urn:microsoft.com/office/officeart/2005/8/layout/cycle4"/>
    <dgm:cxn modelId="{7E587162-3F1A-4D85-A6DA-1B20FA914F96}" type="presOf" srcId="{2149F607-9D19-4863-8C49-04691920715F}" destId="{C64B8450-9501-4F72-BDCF-C61B68442876}" srcOrd="0" destOrd="0" presId="urn:microsoft.com/office/officeart/2005/8/layout/cycle4"/>
    <dgm:cxn modelId="{4465932E-9E3B-4F41-BA5F-019B38F948B6}" srcId="{9FA50D47-C56E-4C77-80BE-10F4D59C2830}" destId="{F61BBAFF-1338-4969-BD4B-3F7C9AD2C8A7}" srcOrd="0" destOrd="0" parTransId="{640AD421-DFF2-406B-83A8-B3BA0FAF7A0F}" sibTransId="{3AE83452-C55D-4FE7-8079-30FD0ED23DAF}"/>
    <dgm:cxn modelId="{72ED23A0-7FAF-4B02-A20A-0950302F3DB9}" type="presOf" srcId="{9FA50D47-C56E-4C77-80BE-10F4D59C2830}" destId="{39E1597B-3C56-4217-997E-EB6D87C555E1}" srcOrd="0" destOrd="0" presId="urn:microsoft.com/office/officeart/2005/8/layout/cycle4"/>
    <dgm:cxn modelId="{F87FC213-2E2A-4AD8-8D61-3474DBFE659F}" type="presOf" srcId="{1D8E7908-A7EA-4BA1-9411-FDF080164EEA}" destId="{D4615D82-A9A2-4E4B-B5EE-947B482F7B10}" srcOrd="0" destOrd="0" presId="urn:microsoft.com/office/officeart/2005/8/layout/cycle4"/>
    <dgm:cxn modelId="{B5F44770-4810-4925-A4BE-EE808C494095}" srcId="{CFE61EC7-BCAC-449D-85EA-0606811877CE}" destId="{1D8E7908-A7EA-4BA1-9411-FDF080164EEA}" srcOrd="2" destOrd="0" parTransId="{DC16C71A-001F-40E3-A073-39C78A73AC04}" sibTransId="{3733D75B-2445-47C0-BC41-AC2CFB23C936}"/>
    <dgm:cxn modelId="{0022F7C9-27B4-4414-AB41-DFF9A5BF2453}" type="presOf" srcId="{2548E4D3-E2F3-4928-AA20-8AD602671453}" destId="{48554A40-07B6-47CD-A228-D0B666F481FD}" srcOrd="0" destOrd="0" presId="urn:microsoft.com/office/officeart/2005/8/layout/cycle4"/>
    <dgm:cxn modelId="{06845BA2-3280-4814-AAF4-F14E628786E3}" srcId="{CFE61EC7-BCAC-449D-85EA-0606811877CE}" destId="{9FA50D47-C56E-4C77-80BE-10F4D59C2830}" srcOrd="1" destOrd="0" parTransId="{FF55B256-D9BB-40D6-AE28-00EB6542D92D}" sibTransId="{9B418FD7-FA32-4798-966F-0A21C7075DA6}"/>
    <dgm:cxn modelId="{C57B057B-ECE0-4BAE-8793-44EBC8271362}" type="presOf" srcId="{F61BBAFF-1338-4969-BD4B-3F7C9AD2C8A7}" destId="{0BA60A18-D4BA-4928-AB89-75E48AA60AFD}" srcOrd="1" destOrd="0" presId="urn:microsoft.com/office/officeart/2005/8/layout/cycle4"/>
    <dgm:cxn modelId="{05900722-A5D9-44DB-BA57-6DF9A246B40F}" srcId="{CFE61EC7-BCAC-449D-85EA-0606811877CE}" destId="{03F2F4FA-318F-40DC-84F3-2D76E9FD5960}" srcOrd="3" destOrd="0" parTransId="{D23469DC-752D-4777-B37F-8D3EC6141A48}" sibTransId="{63022D85-E5A9-4B93-A48A-B22480E18D4F}"/>
    <dgm:cxn modelId="{5DF66870-0DA1-44EE-A399-631F1FFBD6C5}" type="presOf" srcId="{929035A3-756D-4612-B87C-071B3529DF87}" destId="{AEC63317-F1F6-49E4-A456-226B48FC5DA9}" srcOrd="1" destOrd="0" presId="urn:microsoft.com/office/officeart/2005/8/layout/cycle4"/>
    <dgm:cxn modelId="{18E8DE4D-6BA7-46A3-BFEC-9EB5F3BA2FD8}" srcId="{1D8E7908-A7EA-4BA1-9411-FDF080164EEA}" destId="{2149F607-9D19-4863-8C49-04691920715F}" srcOrd="0" destOrd="0" parTransId="{888BD4E4-5446-412C-B1C8-FA4792268019}" sibTransId="{E8A3D295-33B4-4AAC-B7E0-0257310E1A46}"/>
    <dgm:cxn modelId="{3B077F6F-F6B3-4926-8CCC-E942CE4C6AA7}" type="presParOf" srcId="{CA504A5D-3A1B-4BA1-B6AE-E702DCD52EB0}" destId="{43863147-1470-45D4-96E3-2222E8D6BB00}" srcOrd="0" destOrd="0" presId="urn:microsoft.com/office/officeart/2005/8/layout/cycle4"/>
    <dgm:cxn modelId="{3C77A443-66D2-4123-88BC-18A50A75CCF5}" type="presParOf" srcId="{43863147-1470-45D4-96E3-2222E8D6BB00}" destId="{69633D51-E6B7-4345-83C5-498B3A705932}" srcOrd="0" destOrd="0" presId="urn:microsoft.com/office/officeart/2005/8/layout/cycle4"/>
    <dgm:cxn modelId="{F39B0742-709E-4229-9D74-52AB230DCEE0}" type="presParOf" srcId="{69633D51-E6B7-4345-83C5-498B3A705932}" destId="{DA2DC18C-88C9-4938-ABA4-4B6722511F06}" srcOrd="0" destOrd="0" presId="urn:microsoft.com/office/officeart/2005/8/layout/cycle4"/>
    <dgm:cxn modelId="{620D0694-BBEA-4958-AD9C-8B3581799FAB}" type="presParOf" srcId="{69633D51-E6B7-4345-83C5-498B3A705932}" destId="{AEC63317-F1F6-49E4-A456-226B48FC5DA9}" srcOrd="1" destOrd="0" presId="urn:microsoft.com/office/officeart/2005/8/layout/cycle4"/>
    <dgm:cxn modelId="{AEA55A63-89D9-44EB-B4CC-6939CC7EC8A8}" type="presParOf" srcId="{43863147-1470-45D4-96E3-2222E8D6BB00}" destId="{3C761706-BBF1-4365-B97E-14D8F88DDD2E}" srcOrd="1" destOrd="0" presId="urn:microsoft.com/office/officeart/2005/8/layout/cycle4"/>
    <dgm:cxn modelId="{0268F6D3-0EE3-42B3-B66C-AF6829B820C7}" type="presParOf" srcId="{3C761706-BBF1-4365-B97E-14D8F88DDD2E}" destId="{D4B6AD50-52B0-4AD3-A635-D9F1FD46B032}" srcOrd="0" destOrd="0" presId="urn:microsoft.com/office/officeart/2005/8/layout/cycle4"/>
    <dgm:cxn modelId="{2499D3DA-CA7C-4768-97EC-802CC52D6FE3}" type="presParOf" srcId="{3C761706-BBF1-4365-B97E-14D8F88DDD2E}" destId="{0BA60A18-D4BA-4928-AB89-75E48AA60AFD}" srcOrd="1" destOrd="0" presId="urn:microsoft.com/office/officeart/2005/8/layout/cycle4"/>
    <dgm:cxn modelId="{AC938D54-7B79-469A-AC06-94F5BF43E13B}" type="presParOf" srcId="{43863147-1470-45D4-96E3-2222E8D6BB00}" destId="{8DC6787B-A63D-41BC-9AD1-E9A0DF05B2B6}" srcOrd="2" destOrd="0" presId="urn:microsoft.com/office/officeart/2005/8/layout/cycle4"/>
    <dgm:cxn modelId="{313CD1B6-F631-4626-A6A3-60B80B5922FC}" type="presParOf" srcId="{8DC6787B-A63D-41BC-9AD1-E9A0DF05B2B6}" destId="{C64B8450-9501-4F72-BDCF-C61B68442876}" srcOrd="0" destOrd="0" presId="urn:microsoft.com/office/officeart/2005/8/layout/cycle4"/>
    <dgm:cxn modelId="{1E14BB22-0DB8-4A5E-90A3-1DC1D81DE0FF}" type="presParOf" srcId="{8DC6787B-A63D-41BC-9AD1-E9A0DF05B2B6}" destId="{E1973665-39FE-4F1F-BEEB-80E66D7A1460}" srcOrd="1" destOrd="0" presId="urn:microsoft.com/office/officeart/2005/8/layout/cycle4"/>
    <dgm:cxn modelId="{E547F4A3-408D-42EC-8986-4205F22E0EBB}" type="presParOf" srcId="{43863147-1470-45D4-96E3-2222E8D6BB00}" destId="{9D18504E-1CE1-4BB4-9E08-C1CDD5B101B6}" srcOrd="3" destOrd="0" presId="urn:microsoft.com/office/officeart/2005/8/layout/cycle4"/>
    <dgm:cxn modelId="{FB642B8D-E750-4091-B627-BDC12FC3141E}" type="presParOf" srcId="{9D18504E-1CE1-4BB4-9E08-C1CDD5B101B6}" destId="{48554A40-07B6-47CD-A228-D0B666F481FD}" srcOrd="0" destOrd="0" presId="urn:microsoft.com/office/officeart/2005/8/layout/cycle4"/>
    <dgm:cxn modelId="{31996BAC-EF02-4857-9E91-9F9872D5A3F1}" type="presParOf" srcId="{9D18504E-1CE1-4BB4-9E08-C1CDD5B101B6}" destId="{9BDBFEF9-DC9F-48CA-98B9-240290577072}" srcOrd="1" destOrd="0" presId="urn:microsoft.com/office/officeart/2005/8/layout/cycle4"/>
    <dgm:cxn modelId="{9E1F7864-C020-4ADF-952C-9D429A7A0EE5}" type="presParOf" srcId="{43863147-1470-45D4-96E3-2222E8D6BB00}" destId="{7BB761A0-FEAC-48C8-8397-6B2A5DA24699}" srcOrd="4" destOrd="0" presId="urn:microsoft.com/office/officeart/2005/8/layout/cycle4"/>
    <dgm:cxn modelId="{F8604F38-F062-44D7-A1EA-B9F4BC88EE86}" type="presParOf" srcId="{CA504A5D-3A1B-4BA1-B6AE-E702DCD52EB0}" destId="{AA0EA99C-4E4D-4206-90CE-343ECC7BED86}" srcOrd="1" destOrd="0" presId="urn:microsoft.com/office/officeart/2005/8/layout/cycle4"/>
    <dgm:cxn modelId="{9AAC76A3-4ADB-4188-9A19-403CF3BD3096}" type="presParOf" srcId="{AA0EA99C-4E4D-4206-90CE-343ECC7BED86}" destId="{6DDBCE17-825D-483E-8750-CA595916836D}" srcOrd="0" destOrd="0" presId="urn:microsoft.com/office/officeart/2005/8/layout/cycle4"/>
    <dgm:cxn modelId="{D182FD52-E747-4315-84B5-087381170234}" type="presParOf" srcId="{AA0EA99C-4E4D-4206-90CE-343ECC7BED86}" destId="{39E1597B-3C56-4217-997E-EB6D87C555E1}" srcOrd="1" destOrd="0" presId="urn:microsoft.com/office/officeart/2005/8/layout/cycle4"/>
    <dgm:cxn modelId="{B71E22DB-113C-4260-8A18-53965020DF61}" type="presParOf" srcId="{AA0EA99C-4E4D-4206-90CE-343ECC7BED86}" destId="{D4615D82-A9A2-4E4B-B5EE-947B482F7B10}" srcOrd="2" destOrd="0" presId="urn:microsoft.com/office/officeart/2005/8/layout/cycle4"/>
    <dgm:cxn modelId="{CE72C33A-2C05-43FF-B0E4-F4280C3E3FCB}" type="presParOf" srcId="{AA0EA99C-4E4D-4206-90CE-343ECC7BED86}" destId="{5FA2ACB5-F4ED-4CB0-9BDA-0FD1B3C8D098}" srcOrd="3" destOrd="0" presId="urn:microsoft.com/office/officeart/2005/8/layout/cycle4"/>
    <dgm:cxn modelId="{3300CCDD-2390-42B7-9A63-C567E46AFB8A}" type="presParOf" srcId="{AA0EA99C-4E4D-4206-90CE-343ECC7BED86}" destId="{6B4DA490-AE1C-4B42-96A4-42B496DC9927}" srcOrd="4" destOrd="0" presId="urn:microsoft.com/office/officeart/2005/8/layout/cycle4"/>
    <dgm:cxn modelId="{675489BD-BDFA-446E-838A-7DF6E19D57D1}" type="presParOf" srcId="{CA504A5D-3A1B-4BA1-B6AE-E702DCD52EB0}" destId="{27AB5AA7-BC37-4B68-AEF3-B96C6FC3A93D}" srcOrd="2" destOrd="0" presId="urn:microsoft.com/office/officeart/2005/8/layout/cycle4"/>
    <dgm:cxn modelId="{81DBFC71-ED84-4B20-8BB6-189BDE10E18C}" type="presParOf" srcId="{CA504A5D-3A1B-4BA1-B6AE-E702DCD52EB0}" destId="{7233265C-31D3-40EE-8F18-9E6DC31FD4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20434D-D88F-44FA-88D5-F82282DA8EE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F0EAB1B-284D-47F8-960E-3A66AAA2AB23}">
      <dgm:prSet phldrT="[Texto]"/>
      <dgm:spPr/>
      <dgm:t>
        <a:bodyPr/>
        <a:lstStyle/>
        <a:p>
          <a:r>
            <a:rPr lang="es-MX" dirty="0" smtClean="0">
              <a:latin typeface="AR BLANCA" panose="02000000000000000000" pitchFamily="2" charset="0"/>
            </a:rPr>
            <a:t>LA LECTURA</a:t>
          </a:r>
          <a:endParaRPr lang="es-MX" dirty="0">
            <a:latin typeface="AR BLANCA" panose="02000000000000000000" pitchFamily="2" charset="0"/>
          </a:endParaRPr>
        </a:p>
      </dgm:t>
    </dgm:pt>
    <dgm:pt modelId="{B447501F-744A-40A4-8214-98B6AC3FA879}" type="parTrans" cxnId="{AD745554-C320-4F3F-88C5-6A8589E24502}">
      <dgm:prSet/>
      <dgm:spPr/>
      <dgm:t>
        <a:bodyPr/>
        <a:lstStyle/>
        <a:p>
          <a:endParaRPr lang="es-MX"/>
        </a:p>
      </dgm:t>
    </dgm:pt>
    <dgm:pt modelId="{794B786E-E400-453E-8BA1-4B9B181C589D}" type="sibTrans" cxnId="{AD745554-C320-4F3F-88C5-6A8589E24502}">
      <dgm:prSet/>
      <dgm:spPr/>
      <dgm:t>
        <a:bodyPr/>
        <a:lstStyle/>
        <a:p>
          <a:endParaRPr lang="es-MX"/>
        </a:p>
      </dgm:t>
    </dgm:pt>
    <dgm:pt modelId="{9C46340D-905D-4CA3-81A6-B6E9F80BFAFF}">
      <dgm:prSet phldrT="[Texto]"/>
      <dgm:spPr/>
      <dgm:t>
        <a:bodyPr/>
        <a:lstStyle/>
        <a:p>
          <a:endParaRPr lang="es-MX" dirty="0"/>
        </a:p>
      </dgm:t>
    </dgm:pt>
    <dgm:pt modelId="{8B5B60E9-EBD3-470E-A73B-413941DD7B81}" type="parTrans" cxnId="{3D009907-0CB6-439D-88C8-56400B6CB4E3}">
      <dgm:prSet/>
      <dgm:spPr/>
      <dgm:t>
        <a:bodyPr/>
        <a:lstStyle/>
        <a:p>
          <a:endParaRPr lang="es-MX"/>
        </a:p>
      </dgm:t>
    </dgm:pt>
    <dgm:pt modelId="{2FF3F5F1-EC85-4DFA-9930-5DD941E98D29}" type="sibTrans" cxnId="{3D009907-0CB6-439D-88C8-56400B6CB4E3}">
      <dgm:prSet/>
      <dgm:spPr/>
      <dgm:t>
        <a:bodyPr/>
        <a:lstStyle/>
        <a:p>
          <a:endParaRPr lang="es-MX"/>
        </a:p>
      </dgm:t>
    </dgm:pt>
    <dgm:pt modelId="{00EE618C-C311-461D-A051-467BB290901B}">
      <dgm:prSet phldrT="[Texto]" custT="1"/>
      <dgm:spPr/>
      <dgm:t>
        <a:bodyPr/>
        <a:lstStyle/>
        <a:p>
          <a:r>
            <a:rPr lang="es-MX" sz="2800" dirty="0" smtClean="0"/>
            <a:t>Estrategia</a:t>
          </a:r>
          <a:endParaRPr lang="es-MX" sz="2800" dirty="0"/>
        </a:p>
      </dgm:t>
    </dgm:pt>
    <dgm:pt modelId="{A851CDC4-3BC9-4EA0-8D54-28AF77A485A4}" type="parTrans" cxnId="{320E152C-E874-420F-AFF9-AEE0628B4409}">
      <dgm:prSet/>
      <dgm:spPr/>
      <dgm:t>
        <a:bodyPr/>
        <a:lstStyle/>
        <a:p>
          <a:endParaRPr lang="es-MX"/>
        </a:p>
      </dgm:t>
    </dgm:pt>
    <dgm:pt modelId="{D31011CE-65BC-4164-A163-BD14679548E5}" type="sibTrans" cxnId="{320E152C-E874-420F-AFF9-AEE0628B4409}">
      <dgm:prSet/>
      <dgm:spPr/>
      <dgm:t>
        <a:bodyPr/>
        <a:lstStyle/>
        <a:p>
          <a:endParaRPr lang="es-MX"/>
        </a:p>
      </dgm:t>
    </dgm:pt>
    <dgm:pt modelId="{20216F49-110C-4FA7-9426-C8734456425E}">
      <dgm:prSet phldrT="[Texto]"/>
      <dgm:spPr/>
      <dgm:t>
        <a:bodyPr/>
        <a:lstStyle/>
        <a:p>
          <a:pPr algn="ctr"/>
          <a:r>
            <a:rPr lang="es-MX" dirty="0" smtClean="0"/>
            <a:t>Para mejorar la calidad de las escuelas.</a:t>
          </a:r>
          <a:endParaRPr lang="es-MX" dirty="0"/>
        </a:p>
      </dgm:t>
    </dgm:pt>
    <dgm:pt modelId="{095A380C-0B4C-41CD-9A16-16ADA9195BD4}" type="parTrans" cxnId="{521F2055-497A-43F4-BD52-0391538C8760}">
      <dgm:prSet/>
      <dgm:spPr/>
      <dgm:t>
        <a:bodyPr/>
        <a:lstStyle/>
        <a:p>
          <a:endParaRPr lang="es-MX"/>
        </a:p>
      </dgm:t>
    </dgm:pt>
    <dgm:pt modelId="{F3A83D15-5C29-4A16-AD5A-8DF93C11A17D}" type="sibTrans" cxnId="{521F2055-497A-43F4-BD52-0391538C8760}">
      <dgm:prSet/>
      <dgm:spPr/>
      <dgm:t>
        <a:bodyPr/>
        <a:lstStyle/>
        <a:p>
          <a:endParaRPr lang="es-MX"/>
        </a:p>
      </dgm:t>
    </dgm:pt>
    <dgm:pt modelId="{38C10A73-24DE-40C6-9E62-1022DBB16DCE}">
      <dgm:prSet phldrT="[Texto]"/>
      <dgm:spPr/>
      <dgm:t>
        <a:bodyPr/>
        <a:lstStyle/>
        <a:p>
          <a:r>
            <a:rPr lang="es-MX" dirty="0" smtClean="0"/>
            <a:t>Red de Bibliotecas Escolares</a:t>
          </a:r>
          <a:endParaRPr lang="es-MX" dirty="0"/>
        </a:p>
      </dgm:t>
    </dgm:pt>
    <dgm:pt modelId="{BEC3175B-C0E0-4F9D-A429-1669CD32376E}" type="parTrans" cxnId="{64EE8948-5DA6-4662-BD0D-AAE6CEB04E7D}">
      <dgm:prSet/>
      <dgm:spPr/>
      <dgm:t>
        <a:bodyPr/>
        <a:lstStyle/>
        <a:p>
          <a:endParaRPr lang="es-MX"/>
        </a:p>
      </dgm:t>
    </dgm:pt>
    <dgm:pt modelId="{BC5D45FD-2267-49E0-B33F-96C1E9B07940}" type="sibTrans" cxnId="{64EE8948-5DA6-4662-BD0D-AAE6CEB04E7D}">
      <dgm:prSet/>
      <dgm:spPr/>
      <dgm:t>
        <a:bodyPr/>
        <a:lstStyle/>
        <a:p>
          <a:endParaRPr lang="es-MX"/>
        </a:p>
      </dgm:t>
    </dgm:pt>
    <dgm:pt modelId="{AB5E4857-7761-4572-AB62-96F5F81D0222}">
      <dgm:prSet phldrT="[Texto]"/>
      <dgm:spPr/>
      <dgm:t>
        <a:bodyPr/>
        <a:lstStyle/>
        <a:p>
          <a:pPr algn="ctr"/>
          <a:r>
            <a:rPr lang="es-MX" dirty="0" smtClean="0"/>
            <a:t>Favorecer la cohesión de la comunidad educativa.</a:t>
          </a:r>
          <a:endParaRPr lang="es-MX" dirty="0"/>
        </a:p>
      </dgm:t>
    </dgm:pt>
    <dgm:pt modelId="{7A9D1D70-CEC2-4A27-A490-77C09461A9A7}" type="parTrans" cxnId="{80279F4D-BA77-4411-A0B6-41BE539A6B99}">
      <dgm:prSet/>
      <dgm:spPr/>
      <dgm:t>
        <a:bodyPr/>
        <a:lstStyle/>
        <a:p>
          <a:endParaRPr lang="es-MX"/>
        </a:p>
      </dgm:t>
    </dgm:pt>
    <dgm:pt modelId="{8ACD4439-E73C-47B3-9898-A10B3D66BCB5}" type="sibTrans" cxnId="{80279F4D-BA77-4411-A0B6-41BE539A6B99}">
      <dgm:prSet/>
      <dgm:spPr/>
      <dgm:t>
        <a:bodyPr/>
        <a:lstStyle/>
        <a:p>
          <a:endParaRPr lang="es-MX"/>
        </a:p>
      </dgm:t>
    </dgm:pt>
    <dgm:pt modelId="{953679A0-E063-42D7-AD59-2C8326F0E5A2}" type="pres">
      <dgm:prSet presAssocID="{E520434D-D88F-44FA-88D5-F82282DA8EED}" presName="Name0" presStyleCnt="0">
        <dgm:presLayoutVars>
          <dgm:dir/>
          <dgm:animLvl val="lvl"/>
          <dgm:resizeHandles val="exact"/>
        </dgm:presLayoutVars>
      </dgm:prSet>
      <dgm:spPr/>
    </dgm:pt>
    <dgm:pt modelId="{394A2B0F-A2A4-4588-A162-5FA0FFFD1F30}" type="pres">
      <dgm:prSet presAssocID="{E520434D-D88F-44FA-88D5-F82282DA8EED}" presName="tSp" presStyleCnt="0"/>
      <dgm:spPr/>
    </dgm:pt>
    <dgm:pt modelId="{3006A246-3177-485E-A5BD-5DA934A132F8}" type="pres">
      <dgm:prSet presAssocID="{E520434D-D88F-44FA-88D5-F82282DA8EED}" presName="bSp" presStyleCnt="0"/>
      <dgm:spPr/>
    </dgm:pt>
    <dgm:pt modelId="{B36C6A7A-B6AC-406D-8C1B-5153FBBDD2C4}" type="pres">
      <dgm:prSet presAssocID="{E520434D-D88F-44FA-88D5-F82282DA8EED}" presName="process" presStyleCnt="0"/>
      <dgm:spPr/>
    </dgm:pt>
    <dgm:pt modelId="{F2E814DC-CB73-4529-B6D6-395907ECDDFB}" type="pres">
      <dgm:prSet presAssocID="{FF0EAB1B-284D-47F8-960E-3A66AAA2AB23}" presName="composite1" presStyleCnt="0"/>
      <dgm:spPr/>
    </dgm:pt>
    <dgm:pt modelId="{132C3E38-0649-4F4C-AF07-7DED87734E4C}" type="pres">
      <dgm:prSet presAssocID="{FF0EAB1B-284D-47F8-960E-3A66AAA2AB23}" presName="dummyNode1" presStyleLbl="node1" presStyleIdx="0" presStyleCnt="3"/>
      <dgm:spPr/>
    </dgm:pt>
    <dgm:pt modelId="{BC388AD2-3C8D-4B69-8A2B-14C82209DBF0}" type="pres">
      <dgm:prSet presAssocID="{FF0EAB1B-284D-47F8-960E-3A66AAA2AB23}" presName="childNode1" presStyleLbl="bgAcc1" presStyleIdx="0" presStyleCnt="3" custLinFactNeighborX="10226" custLinFactNeighborY="569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DCAA5A-4016-4888-9805-6F4DF16E4ACF}" type="pres">
      <dgm:prSet presAssocID="{FF0EAB1B-284D-47F8-960E-3A66AAA2AB2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CA871D-D4B0-4374-9D46-84BCE2D3FE96}" type="pres">
      <dgm:prSet presAssocID="{FF0EAB1B-284D-47F8-960E-3A66AAA2AB23}" presName="parentNode1" presStyleLbl="node1" presStyleIdx="0" presStyleCnt="3" custLinFactNeighborX="2092" custLinFactNeighborY="2630">
        <dgm:presLayoutVars>
          <dgm:chMax val="1"/>
          <dgm:bulletEnabled val="1"/>
        </dgm:presLayoutVars>
      </dgm:prSet>
      <dgm:spPr/>
    </dgm:pt>
    <dgm:pt modelId="{EC0A7B4B-0EE0-4ECF-B044-BEA8FD9531FB}" type="pres">
      <dgm:prSet presAssocID="{FF0EAB1B-284D-47F8-960E-3A66AAA2AB23}" presName="connSite1" presStyleCnt="0"/>
      <dgm:spPr/>
    </dgm:pt>
    <dgm:pt modelId="{A4696E19-D070-4D88-B5ED-2AECDFB2AEE5}" type="pres">
      <dgm:prSet presAssocID="{794B786E-E400-453E-8BA1-4B9B181C589D}" presName="Name9" presStyleLbl="sibTrans2D1" presStyleIdx="0" presStyleCnt="2"/>
      <dgm:spPr/>
    </dgm:pt>
    <dgm:pt modelId="{09A980A8-A765-464C-AE23-89678186CFF6}" type="pres">
      <dgm:prSet presAssocID="{00EE618C-C311-461D-A051-467BB290901B}" presName="composite2" presStyleCnt="0"/>
      <dgm:spPr/>
    </dgm:pt>
    <dgm:pt modelId="{4D7716F9-E0B2-4213-A3B5-3D6F199C66B7}" type="pres">
      <dgm:prSet presAssocID="{00EE618C-C311-461D-A051-467BB290901B}" presName="dummyNode2" presStyleLbl="node1" presStyleIdx="0" presStyleCnt="3"/>
      <dgm:spPr/>
    </dgm:pt>
    <dgm:pt modelId="{D66B483B-7B02-4F35-811B-412605464343}" type="pres">
      <dgm:prSet presAssocID="{00EE618C-C311-461D-A051-467BB290901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320C4A-E420-4203-B0EE-C817AAF2658C}" type="pres">
      <dgm:prSet presAssocID="{00EE618C-C311-461D-A051-467BB290901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9274D5-C6CA-4DA9-8746-D684CAD3E2B6}" type="pres">
      <dgm:prSet presAssocID="{00EE618C-C311-461D-A051-467BB290901B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61558A9-E92B-4FBA-9FE4-9E3C95592FBC}" type="pres">
      <dgm:prSet presAssocID="{00EE618C-C311-461D-A051-467BB290901B}" presName="connSite2" presStyleCnt="0"/>
      <dgm:spPr/>
    </dgm:pt>
    <dgm:pt modelId="{49C84D06-63B5-49DE-A241-CBF69A3D0B04}" type="pres">
      <dgm:prSet presAssocID="{D31011CE-65BC-4164-A163-BD14679548E5}" presName="Name18" presStyleLbl="sibTrans2D1" presStyleIdx="1" presStyleCnt="2"/>
      <dgm:spPr/>
    </dgm:pt>
    <dgm:pt modelId="{98E96A3F-F4DD-4BD7-8E02-67B4F1DD3DA2}" type="pres">
      <dgm:prSet presAssocID="{38C10A73-24DE-40C6-9E62-1022DBB16DCE}" presName="composite1" presStyleCnt="0"/>
      <dgm:spPr/>
    </dgm:pt>
    <dgm:pt modelId="{CD64017F-49F9-46D5-A7B3-05CE46AA5280}" type="pres">
      <dgm:prSet presAssocID="{38C10A73-24DE-40C6-9E62-1022DBB16DCE}" presName="dummyNode1" presStyleLbl="node1" presStyleIdx="1" presStyleCnt="3"/>
      <dgm:spPr/>
    </dgm:pt>
    <dgm:pt modelId="{F022EA87-6D4C-4692-9ED5-F0F374BC6AC7}" type="pres">
      <dgm:prSet presAssocID="{38C10A73-24DE-40C6-9E62-1022DBB16DC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986C54-537E-4E64-A5E3-FCCFC240389C}" type="pres">
      <dgm:prSet presAssocID="{38C10A73-24DE-40C6-9E62-1022DBB16DC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07A04A-0CEF-4B6E-9640-A42A5D09A3EB}" type="pres">
      <dgm:prSet presAssocID="{38C10A73-24DE-40C6-9E62-1022DBB16DC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0325DE-1F0F-47BE-A4E9-FF9413A8DBB0}" type="pres">
      <dgm:prSet presAssocID="{38C10A73-24DE-40C6-9E62-1022DBB16DCE}" presName="connSite1" presStyleCnt="0"/>
      <dgm:spPr/>
    </dgm:pt>
  </dgm:ptLst>
  <dgm:cxnLst>
    <dgm:cxn modelId="{20E7239C-CD3C-4EE8-992A-49F9686A610F}" type="presOf" srcId="{20216F49-110C-4FA7-9426-C8734456425E}" destId="{14320C4A-E420-4203-B0EE-C817AAF2658C}" srcOrd="1" destOrd="0" presId="urn:microsoft.com/office/officeart/2005/8/layout/hProcess4"/>
    <dgm:cxn modelId="{9F011804-0F28-4A0E-A726-D9AEB2C4A11A}" type="presOf" srcId="{D31011CE-65BC-4164-A163-BD14679548E5}" destId="{49C84D06-63B5-49DE-A241-CBF69A3D0B04}" srcOrd="0" destOrd="0" presId="urn:microsoft.com/office/officeart/2005/8/layout/hProcess4"/>
    <dgm:cxn modelId="{80279F4D-BA77-4411-A0B6-41BE539A6B99}" srcId="{38C10A73-24DE-40C6-9E62-1022DBB16DCE}" destId="{AB5E4857-7761-4572-AB62-96F5F81D0222}" srcOrd="0" destOrd="0" parTransId="{7A9D1D70-CEC2-4A27-A490-77C09461A9A7}" sibTransId="{8ACD4439-E73C-47B3-9898-A10B3D66BCB5}"/>
    <dgm:cxn modelId="{3D009907-0CB6-439D-88C8-56400B6CB4E3}" srcId="{FF0EAB1B-284D-47F8-960E-3A66AAA2AB23}" destId="{9C46340D-905D-4CA3-81A6-B6E9F80BFAFF}" srcOrd="0" destOrd="0" parTransId="{8B5B60E9-EBD3-470E-A73B-413941DD7B81}" sibTransId="{2FF3F5F1-EC85-4DFA-9930-5DD941E98D29}"/>
    <dgm:cxn modelId="{04736989-1D0F-40E0-9302-4FA8000187F7}" type="presOf" srcId="{38C10A73-24DE-40C6-9E62-1022DBB16DCE}" destId="{A007A04A-0CEF-4B6E-9640-A42A5D09A3EB}" srcOrd="0" destOrd="0" presId="urn:microsoft.com/office/officeart/2005/8/layout/hProcess4"/>
    <dgm:cxn modelId="{A1171879-D002-4830-9DB9-13D8D6000EF7}" type="presOf" srcId="{AB5E4857-7761-4572-AB62-96F5F81D0222}" destId="{F022EA87-6D4C-4692-9ED5-F0F374BC6AC7}" srcOrd="0" destOrd="0" presId="urn:microsoft.com/office/officeart/2005/8/layout/hProcess4"/>
    <dgm:cxn modelId="{64EE8948-5DA6-4662-BD0D-AAE6CEB04E7D}" srcId="{E520434D-D88F-44FA-88D5-F82282DA8EED}" destId="{38C10A73-24DE-40C6-9E62-1022DBB16DCE}" srcOrd="2" destOrd="0" parTransId="{BEC3175B-C0E0-4F9D-A429-1669CD32376E}" sibTransId="{BC5D45FD-2267-49E0-B33F-96C1E9B07940}"/>
    <dgm:cxn modelId="{320E152C-E874-420F-AFF9-AEE0628B4409}" srcId="{E520434D-D88F-44FA-88D5-F82282DA8EED}" destId="{00EE618C-C311-461D-A051-467BB290901B}" srcOrd="1" destOrd="0" parTransId="{A851CDC4-3BC9-4EA0-8D54-28AF77A485A4}" sibTransId="{D31011CE-65BC-4164-A163-BD14679548E5}"/>
    <dgm:cxn modelId="{4C96E5BD-1706-4D3B-B39B-792C6815EE8F}" type="presOf" srcId="{9C46340D-905D-4CA3-81A6-B6E9F80BFAFF}" destId="{78DCAA5A-4016-4888-9805-6F4DF16E4ACF}" srcOrd="1" destOrd="0" presId="urn:microsoft.com/office/officeart/2005/8/layout/hProcess4"/>
    <dgm:cxn modelId="{90B8FA44-5BD7-4126-9B94-13378C864E12}" type="presOf" srcId="{20216F49-110C-4FA7-9426-C8734456425E}" destId="{D66B483B-7B02-4F35-811B-412605464343}" srcOrd="0" destOrd="0" presId="urn:microsoft.com/office/officeart/2005/8/layout/hProcess4"/>
    <dgm:cxn modelId="{1D413B2F-0239-4900-9CAA-E21F52D5179F}" type="presOf" srcId="{E520434D-D88F-44FA-88D5-F82282DA8EED}" destId="{953679A0-E063-42D7-AD59-2C8326F0E5A2}" srcOrd="0" destOrd="0" presId="urn:microsoft.com/office/officeart/2005/8/layout/hProcess4"/>
    <dgm:cxn modelId="{32AF679F-AA56-4CAC-A03F-1F35CFD4F3B5}" type="presOf" srcId="{FF0EAB1B-284D-47F8-960E-3A66AAA2AB23}" destId="{EECA871D-D4B0-4374-9D46-84BCE2D3FE96}" srcOrd="0" destOrd="0" presId="urn:microsoft.com/office/officeart/2005/8/layout/hProcess4"/>
    <dgm:cxn modelId="{521F2055-497A-43F4-BD52-0391538C8760}" srcId="{00EE618C-C311-461D-A051-467BB290901B}" destId="{20216F49-110C-4FA7-9426-C8734456425E}" srcOrd="0" destOrd="0" parTransId="{095A380C-0B4C-41CD-9A16-16ADA9195BD4}" sibTransId="{F3A83D15-5C29-4A16-AD5A-8DF93C11A17D}"/>
    <dgm:cxn modelId="{5FBDB26A-28BB-4C0E-B5FE-5F72E474D515}" type="presOf" srcId="{794B786E-E400-453E-8BA1-4B9B181C589D}" destId="{A4696E19-D070-4D88-B5ED-2AECDFB2AEE5}" srcOrd="0" destOrd="0" presId="urn:microsoft.com/office/officeart/2005/8/layout/hProcess4"/>
    <dgm:cxn modelId="{AD745554-C320-4F3F-88C5-6A8589E24502}" srcId="{E520434D-D88F-44FA-88D5-F82282DA8EED}" destId="{FF0EAB1B-284D-47F8-960E-3A66AAA2AB23}" srcOrd="0" destOrd="0" parTransId="{B447501F-744A-40A4-8214-98B6AC3FA879}" sibTransId="{794B786E-E400-453E-8BA1-4B9B181C589D}"/>
    <dgm:cxn modelId="{BF897A10-B746-4252-9AC2-398E8415062B}" type="presOf" srcId="{00EE618C-C311-461D-A051-467BB290901B}" destId="{989274D5-C6CA-4DA9-8746-D684CAD3E2B6}" srcOrd="0" destOrd="0" presId="urn:microsoft.com/office/officeart/2005/8/layout/hProcess4"/>
    <dgm:cxn modelId="{9BE8F66D-772C-4BC1-8DE4-3A6F48ABC908}" type="presOf" srcId="{AB5E4857-7761-4572-AB62-96F5F81D0222}" destId="{89986C54-537E-4E64-A5E3-FCCFC240389C}" srcOrd="1" destOrd="0" presId="urn:microsoft.com/office/officeart/2005/8/layout/hProcess4"/>
    <dgm:cxn modelId="{A44E1D0B-27C4-44E2-9C1B-235442B2C382}" type="presOf" srcId="{9C46340D-905D-4CA3-81A6-B6E9F80BFAFF}" destId="{BC388AD2-3C8D-4B69-8A2B-14C82209DBF0}" srcOrd="0" destOrd="0" presId="urn:microsoft.com/office/officeart/2005/8/layout/hProcess4"/>
    <dgm:cxn modelId="{E1C0ED63-552A-4898-8C11-FF5C86F40217}" type="presParOf" srcId="{953679A0-E063-42D7-AD59-2C8326F0E5A2}" destId="{394A2B0F-A2A4-4588-A162-5FA0FFFD1F30}" srcOrd="0" destOrd="0" presId="urn:microsoft.com/office/officeart/2005/8/layout/hProcess4"/>
    <dgm:cxn modelId="{4500CF40-61D5-4D67-ABEF-477E0A735877}" type="presParOf" srcId="{953679A0-E063-42D7-AD59-2C8326F0E5A2}" destId="{3006A246-3177-485E-A5BD-5DA934A132F8}" srcOrd="1" destOrd="0" presId="urn:microsoft.com/office/officeart/2005/8/layout/hProcess4"/>
    <dgm:cxn modelId="{2A1DD68E-46C8-4CD3-89BB-4C66F1342FE5}" type="presParOf" srcId="{953679A0-E063-42D7-AD59-2C8326F0E5A2}" destId="{B36C6A7A-B6AC-406D-8C1B-5153FBBDD2C4}" srcOrd="2" destOrd="0" presId="urn:microsoft.com/office/officeart/2005/8/layout/hProcess4"/>
    <dgm:cxn modelId="{75B5927F-C4EF-4CC4-8FB8-53F9DB1234B5}" type="presParOf" srcId="{B36C6A7A-B6AC-406D-8C1B-5153FBBDD2C4}" destId="{F2E814DC-CB73-4529-B6D6-395907ECDDFB}" srcOrd="0" destOrd="0" presId="urn:microsoft.com/office/officeart/2005/8/layout/hProcess4"/>
    <dgm:cxn modelId="{C1992BAA-3C05-4F1D-8F23-1E46A74A6208}" type="presParOf" srcId="{F2E814DC-CB73-4529-B6D6-395907ECDDFB}" destId="{132C3E38-0649-4F4C-AF07-7DED87734E4C}" srcOrd="0" destOrd="0" presId="urn:microsoft.com/office/officeart/2005/8/layout/hProcess4"/>
    <dgm:cxn modelId="{451B444B-38BD-4CC4-84FF-32977C481105}" type="presParOf" srcId="{F2E814DC-CB73-4529-B6D6-395907ECDDFB}" destId="{BC388AD2-3C8D-4B69-8A2B-14C82209DBF0}" srcOrd="1" destOrd="0" presId="urn:microsoft.com/office/officeart/2005/8/layout/hProcess4"/>
    <dgm:cxn modelId="{489C872A-0CA5-4C39-AC42-BE0831FB4026}" type="presParOf" srcId="{F2E814DC-CB73-4529-B6D6-395907ECDDFB}" destId="{78DCAA5A-4016-4888-9805-6F4DF16E4ACF}" srcOrd="2" destOrd="0" presId="urn:microsoft.com/office/officeart/2005/8/layout/hProcess4"/>
    <dgm:cxn modelId="{904892B3-B394-4382-A9E7-814782ED5036}" type="presParOf" srcId="{F2E814DC-CB73-4529-B6D6-395907ECDDFB}" destId="{EECA871D-D4B0-4374-9D46-84BCE2D3FE96}" srcOrd="3" destOrd="0" presId="urn:microsoft.com/office/officeart/2005/8/layout/hProcess4"/>
    <dgm:cxn modelId="{F3B90DFB-6D1F-42D7-B23B-5FBC3BF55945}" type="presParOf" srcId="{F2E814DC-CB73-4529-B6D6-395907ECDDFB}" destId="{EC0A7B4B-0EE0-4ECF-B044-BEA8FD9531FB}" srcOrd="4" destOrd="0" presId="urn:microsoft.com/office/officeart/2005/8/layout/hProcess4"/>
    <dgm:cxn modelId="{6FF15D64-6035-4F9D-B2A6-55725C0E55FD}" type="presParOf" srcId="{B36C6A7A-B6AC-406D-8C1B-5153FBBDD2C4}" destId="{A4696E19-D070-4D88-B5ED-2AECDFB2AEE5}" srcOrd="1" destOrd="0" presId="urn:microsoft.com/office/officeart/2005/8/layout/hProcess4"/>
    <dgm:cxn modelId="{C0E0B0D3-FB1D-42D9-AD6E-C797A532A95A}" type="presParOf" srcId="{B36C6A7A-B6AC-406D-8C1B-5153FBBDD2C4}" destId="{09A980A8-A765-464C-AE23-89678186CFF6}" srcOrd="2" destOrd="0" presId="urn:microsoft.com/office/officeart/2005/8/layout/hProcess4"/>
    <dgm:cxn modelId="{0AA72FA2-BC70-4BAD-938E-58486B427F00}" type="presParOf" srcId="{09A980A8-A765-464C-AE23-89678186CFF6}" destId="{4D7716F9-E0B2-4213-A3B5-3D6F199C66B7}" srcOrd="0" destOrd="0" presId="urn:microsoft.com/office/officeart/2005/8/layout/hProcess4"/>
    <dgm:cxn modelId="{058BCBE0-E143-4328-ABFE-56DFE766F744}" type="presParOf" srcId="{09A980A8-A765-464C-AE23-89678186CFF6}" destId="{D66B483B-7B02-4F35-811B-412605464343}" srcOrd="1" destOrd="0" presId="urn:microsoft.com/office/officeart/2005/8/layout/hProcess4"/>
    <dgm:cxn modelId="{5B3135BD-24E0-4BC5-AA42-691377442BCC}" type="presParOf" srcId="{09A980A8-A765-464C-AE23-89678186CFF6}" destId="{14320C4A-E420-4203-B0EE-C817AAF2658C}" srcOrd="2" destOrd="0" presId="urn:microsoft.com/office/officeart/2005/8/layout/hProcess4"/>
    <dgm:cxn modelId="{CC03C54D-1579-4B8E-8866-53E9712ED898}" type="presParOf" srcId="{09A980A8-A765-464C-AE23-89678186CFF6}" destId="{989274D5-C6CA-4DA9-8746-D684CAD3E2B6}" srcOrd="3" destOrd="0" presId="urn:microsoft.com/office/officeart/2005/8/layout/hProcess4"/>
    <dgm:cxn modelId="{21A17EDA-3687-4EEF-B43D-AD3509D5A37A}" type="presParOf" srcId="{09A980A8-A765-464C-AE23-89678186CFF6}" destId="{F61558A9-E92B-4FBA-9FE4-9E3C95592FBC}" srcOrd="4" destOrd="0" presId="urn:microsoft.com/office/officeart/2005/8/layout/hProcess4"/>
    <dgm:cxn modelId="{35DEF275-5D24-4125-BADE-06E2F4B00758}" type="presParOf" srcId="{B36C6A7A-B6AC-406D-8C1B-5153FBBDD2C4}" destId="{49C84D06-63B5-49DE-A241-CBF69A3D0B04}" srcOrd="3" destOrd="0" presId="urn:microsoft.com/office/officeart/2005/8/layout/hProcess4"/>
    <dgm:cxn modelId="{9838C280-B541-4FBC-9906-096D60AA996F}" type="presParOf" srcId="{B36C6A7A-B6AC-406D-8C1B-5153FBBDD2C4}" destId="{98E96A3F-F4DD-4BD7-8E02-67B4F1DD3DA2}" srcOrd="4" destOrd="0" presId="urn:microsoft.com/office/officeart/2005/8/layout/hProcess4"/>
    <dgm:cxn modelId="{9CD021F6-1F94-46A3-A427-08FAD371CC77}" type="presParOf" srcId="{98E96A3F-F4DD-4BD7-8E02-67B4F1DD3DA2}" destId="{CD64017F-49F9-46D5-A7B3-05CE46AA5280}" srcOrd="0" destOrd="0" presId="urn:microsoft.com/office/officeart/2005/8/layout/hProcess4"/>
    <dgm:cxn modelId="{A1492720-3A1D-4D60-9D2A-B1816446DE8A}" type="presParOf" srcId="{98E96A3F-F4DD-4BD7-8E02-67B4F1DD3DA2}" destId="{F022EA87-6D4C-4692-9ED5-F0F374BC6AC7}" srcOrd="1" destOrd="0" presId="urn:microsoft.com/office/officeart/2005/8/layout/hProcess4"/>
    <dgm:cxn modelId="{710F0F03-250C-4386-B878-BE41BE1BB0E6}" type="presParOf" srcId="{98E96A3F-F4DD-4BD7-8E02-67B4F1DD3DA2}" destId="{89986C54-537E-4E64-A5E3-FCCFC240389C}" srcOrd="2" destOrd="0" presId="urn:microsoft.com/office/officeart/2005/8/layout/hProcess4"/>
    <dgm:cxn modelId="{22250F69-5FFD-4166-BEE0-33F5C3E51B0B}" type="presParOf" srcId="{98E96A3F-F4DD-4BD7-8E02-67B4F1DD3DA2}" destId="{A007A04A-0CEF-4B6E-9640-A42A5D09A3EB}" srcOrd="3" destOrd="0" presId="urn:microsoft.com/office/officeart/2005/8/layout/hProcess4"/>
    <dgm:cxn modelId="{783B7156-6223-4562-A9B5-15A6468205D0}" type="presParOf" srcId="{98E96A3F-F4DD-4BD7-8E02-67B4F1DD3DA2}" destId="{E20325DE-1F0F-47BE-A4E9-FF9413A8DBB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54B4F4-8964-4A8C-A133-82D078602349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D9594EF-2E35-4273-8809-2FA898A4EFB5}">
      <dgm:prSet phldrT="[Texto]"/>
      <dgm:spPr/>
      <dgm:t>
        <a:bodyPr/>
        <a:lstStyle/>
        <a:p>
          <a:r>
            <a:rPr lang="es-MX" dirty="0" smtClean="0"/>
            <a:t>Texto libre</a:t>
          </a:r>
          <a:endParaRPr lang="es-MX" dirty="0"/>
        </a:p>
      </dgm:t>
    </dgm:pt>
    <dgm:pt modelId="{DF020E5E-34CA-437F-BF1F-88B7C46A73B3}" type="parTrans" cxnId="{E80D2B78-B6AB-416D-8A96-33859F0A1700}">
      <dgm:prSet/>
      <dgm:spPr/>
      <dgm:t>
        <a:bodyPr/>
        <a:lstStyle/>
        <a:p>
          <a:endParaRPr lang="es-MX"/>
        </a:p>
      </dgm:t>
    </dgm:pt>
    <dgm:pt modelId="{6A304AC6-03A1-4797-B635-6969EAD3152C}" type="sibTrans" cxnId="{E80D2B78-B6AB-416D-8A96-33859F0A1700}">
      <dgm:prSet/>
      <dgm:spPr/>
      <dgm:t>
        <a:bodyPr/>
        <a:lstStyle/>
        <a:p>
          <a:endParaRPr lang="es-MX"/>
        </a:p>
      </dgm:t>
    </dgm:pt>
    <dgm:pt modelId="{A10CA3E2-A50C-481C-9BAD-DFF5CF7F35F7}">
      <dgm:prSet phldrT="[Texto]"/>
      <dgm:spPr/>
      <dgm:t>
        <a:bodyPr/>
        <a:lstStyle/>
        <a:p>
          <a:r>
            <a:rPr lang="es-MX" dirty="0" smtClean="0"/>
            <a:t>Exposiciones</a:t>
          </a:r>
          <a:endParaRPr lang="es-MX" dirty="0"/>
        </a:p>
      </dgm:t>
    </dgm:pt>
    <dgm:pt modelId="{09DC81EA-F981-4854-B10F-2D46A8ACE993}" type="sibTrans" cxnId="{3FEA6024-34B2-4E1B-99B4-85BFFD850BD4}">
      <dgm:prSet/>
      <dgm:spPr/>
      <dgm:t>
        <a:bodyPr/>
        <a:lstStyle/>
        <a:p>
          <a:endParaRPr lang="es-MX"/>
        </a:p>
      </dgm:t>
    </dgm:pt>
    <dgm:pt modelId="{80EF8CDF-C377-44FE-82A8-298F875D3DEE}" type="parTrans" cxnId="{3FEA6024-34B2-4E1B-99B4-85BFFD850BD4}">
      <dgm:prSet/>
      <dgm:spPr/>
      <dgm:t>
        <a:bodyPr/>
        <a:lstStyle/>
        <a:p>
          <a:endParaRPr lang="es-MX"/>
        </a:p>
      </dgm:t>
    </dgm:pt>
    <dgm:pt modelId="{65285B64-114F-477F-8471-6CA6C70078EA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A3D9BB7C-A73C-46AA-A307-C49619903300}" type="sibTrans" cxnId="{669530C8-F842-4254-873C-8E17956A25D9}">
      <dgm:prSet/>
      <dgm:spPr/>
      <dgm:t>
        <a:bodyPr/>
        <a:lstStyle/>
        <a:p>
          <a:endParaRPr lang="es-MX"/>
        </a:p>
      </dgm:t>
    </dgm:pt>
    <dgm:pt modelId="{55881FD8-7EBE-4300-BA5E-03853FA71273}" type="parTrans" cxnId="{669530C8-F842-4254-873C-8E17956A25D9}">
      <dgm:prSet/>
      <dgm:spPr/>
      <dgm:t>
        <a:bodyPr/>
        <a:lstStyle/>
        <a:p>
          <a:endParaRPr lang="es-MX"/>
        </a:p>
      </dgm:t>
    </dgm:pt>
    <dgm:pt modelId="{3150F2C8-0A38-4404-A862-7A04A8FB1D32}" type="pres">
      <dgm:prSet presAssocID="{3754B4F4-8964-4A8C-A133-82D078602349}" presName="diagram" presStyleCnt="0">
        <dgm:presLayoutVars>
          <dgm:dir/>
          <dgm:animLvl val="lvl"/>
          <dgm:resizeHandles val="exact"/>
        </dgm:presLayoutVars>
      </dgm:prSet>
      <dgm:spPr/>
    </dgm:pt>
    <dgm:pt modelId="{96BC21DD-5291-41C8-9204-4C83498D3347}" type="pres">
      <dgm:prSet presAssocID="{65285B64-114F-477F-8471-6CA6C70078EA}" presName="compNode" presStyleCnt="0"/>
      <dgm:spPr/>
    </dgm:pt>
    <dgm:pt modelId="{19FA502F-61B1-4560-9709-3DCF1D282C98}" type="pres">
      <dgm:prSet presAssocID="{65285B64-114F-477F-8471-6CA6C70078EA}" presName="childRect" presStyleLbl="bgAcc1" presStyleIdx="0" presStyleCnt="3" custScaleY="152762" custLinFactNeighborX="-221" custLinFactNeighborY="1593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5FD75BC-D351-4207-A927-A6A5D0EC4092}" type="pres">
      <dgm:prSet presAssocID="{65285B64-114F-477F-8471-6CA6C70078E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76A07C-1D77-450E-AC15-ACE0495211A6}" type="pres">
      <dgm:prSet presAssocID="{65285B64-114F-477F-8471-6CA6C70078EA}" presName="parentRect" presStyleLbl="alignNode1" presStyleIdx="0" presStyleCnt="3" custFlipVert="0" custFlipHor="0" custScaleX="1558" custScaleY="17777" custLinFactNeighborX="45966" custLinFactNeighborY="-5569"/>
      <dgm:spPr/>
      <dgm:t>
        <a:bodyPr/>
        <a:lstStyle/>
        <a:p>
          <a:endParaRPr lang="es-MX"/>
        </a:p>
      </dgm:t>
    </dgm:pt>
    <dgm:pt modelId="{C7F3C4EA-8705-46B1-817A-F483A2497D34}" type="pres">
      <dgm:prSet presAssocID="{65285B64-114F-477F-8471-6CA6C70078EA}" presName="adorn" presStyleLbl="fgAccFollowNode1" presStyleIdx="0" presStyleCnt="3"/>
      <dgm:spPr/>
    </dgm:pt>
    <dgm:pt modelId="{D154BAA6-6B0D-46BF-BAA7-F0B5D159ADAC}" type="pres">
      <dgm:prSet presAssocID="{A3D9BB7C-A73C-46AA-A307-C49619903300}" presName="sibTrans" presStyleLbl="sibTrans2D1" presStyleIdx="0" presStyleCnt="0"/>
      <dgm:spPr/>
    </dgm:pt>
    <dgm:pt modelId="{CBFAC6FD-03C0-4598-B88D-0D3DA35BFEB6}" type="pres">
      <dgm:prSet presAssocID="{A10CA3E2-A50C-481C-9BAD-DFF5CF7F35F7}" presName="compNode" presStyleCnt="0"/>
      <dgm:spPr/>
    </dgm:pt>
    <dgm:pt modelId="{50779066-390A-4639-BF76-B2EC62074758}" type="pres">
      <dgm:prSet presAssocID="{A10CA3E2-A50C-481C-9BAD-DFF5CF7F35F7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0B5CFA5-1ECE-4899-B483-E98DFDF7B8CC}" type="pres">
      <dgm:prSet presAssocID="{A10CA3E2-A50C-481C-9BAD-DFF5CF7F35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07492C-7F1B-4943-BEBE-B47BC651828F}" type="pres">
      <dgm:prSet presAssocID="{A10CA3E2-A50C-481C-9BAD-DFF5CF7F35F7}" presName="parentRect" presStyleLbl="alignNode1" presStyleIdx="1" presStyleCnt="3"/>
      <dgm:spPr/>
      <dgm:t>
        <a:bodyPr/>
        <a:lstStyle/>
        <a:p>
          <a:endParaRPr lang="es-MX"/>
        </a:p>
      </dgm:t>
    </dgm:pt>
    <dgm:pt modelId="{D44059E3-E8B9-42B1-A955-CF431D69CD1F}" type="pres">
      <dgm:prSet presAssocID="{A10CA3E2-A50C-481C-9BAD-DFF5CF7F35F7}" presName="adorn" presStyleLbl="fgAccFollowNode1" presStyleIdx="1" presStyleCnt="3"/>
      <dgm:spPr/>
    </dgm:pt>
    <dgm:pt modelId="{DCFF2CE4-35D8-488E-849B-3342EA8DC410}" type="pres">
      <dgm:prSet presAssocID="{09DC81EA-F981-4854-B10F-2D46A8ACE993}" presName="sibTrans" presStyleLbl="sibTrans2D1" presStyleIdx="0" presStyleCnt="0"/>
      <dgm:spPr/>
    </dgm:pt>
    <dgm:pt modelId="{C4A6B138-1E6C-4F25-BD8B-921053DBDA84}" type="pres">
      <dgm:prSet presAssocID="{4D9594EF-2E35-4273-8809-2FA898A4EFB5}" presName="compNode" presStyleCnt="0"/>
      <dgm:spPr/>
    </dgm:pt>
    <dgm:pt modelId="{C6335B1A-B524-40A0-95BC-BB5FA5BC3FF3}" type="pres">
      <dgm:prSet presAssocID="{4D9594EF-2E35-4273-8809-2FA898A4EFB5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5620B51-1DF8-446E-A54D-CAAE1A32E9D0}" type="pres">
      <dgm:prSet presAssocID="{4D9594EF-2E35-4273-8809-2FA898A4EFB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CCFAC6C-4715-4323-A54D-C731AAC65D23}" type="pres">
      <dgm:prSet presAssocID="{4D9594EF-2E35-4273-8809-2FA898A4EFB5}" presName="parentRect" presStyleLbl="alignNode1" presStyleIdx="2" presStyleCnt="3"/>
      <dgm:spPr/>
    </dgm:pt>
    <dgm:pt modelId="{13177519-3333-437A-A293-41D533FE5416}" type="pres">
      <dgm:prSet presAssocID="{4D9594EF-2E35-4273-8809-2FA898A4EFB5}" presName="adorn" presStyleLbl="fgAccFollowNode1" presStyleIdx="2" presStyleCnt="3"/>
      <dgm:spPr/>
    </dgm:pt>
  </dgm:ptLst>
  <dgm:cxnLst>
    <dgm:cxn modelId="{476EE5C7-C826-40A4-BCEB-A16B5C29039C}" type="presOf" srcId="{4D9594EF-2E35-4273-8809-2FA898A4EFB5}" destId="{45620B51-1DF8-446E-A54D-CAAE1A32E9D0}" srcOrd="0" destOrd="0" presId="urn:microsoft.com/office/officeart/2005/8/layout/bList2"/>
    <dgm:cxn modelId="{8A1116DF-963C-4F40-8C7A-6F31236A3750}" type="presOf" srcId="{A10CA3E2-A50C-481C-9BAD-DFF5CF7F35F7}" destId="{80B5CFA5-1ECE-4899-B483-E98DFDF7B8CC}" srcOrd="0" destOrd="0" presId="urn:microsoft.com/office/officeart/2005/8/layout/bList2"/>
    <dgm:cxn modelId="{491850E1-8AD4-415A-AC39-F3576E75D587}" type="presOf" srcId="{09DC81EA-F981-4854-B10F-2D46A8ACE993}" destId="{DCFF2CE4-35D8-488E-849B-3342EA8DC410}" srcOrd="0" destOrd="0" presId="urn:microsoft.com/office/officeart/2005/8/layout/bList2"/>
    <dgm:cxn modelId="{669530C8-F842-4254-873C-8E17956A25D9}" srcId="{3754B4F4-8964-4A8C-A133-82D078602349}" destId="{65285B64-114F-477F-8471-6CA6C70078EA}" srcOrd="0" destOrd="0" parTransId="{55881FD8-7EBE-4300-BA5E-03853FA71273}" sibTransId="{A3D9BB7C-A73C-46AA-A307-C49619903300}"/>
    <dgm:cxn modelId="{CFFBFE90-80BC-4CCC-9D3B-8FF083392163}" type="presOf" srcId="{A10CA3E2-A50C-481C-9BAD-DFF5CF7F35F7}" destId="{F107492C-7F1B-4943-BEBE-B47BC651828F}" srcOrd="1" destOrd="0" presId="urn:microsoft.com/office/officeart/2005/8/layout/bList2"/>
    <dgm:cxn modelId="{3FEA6024-34B2-4E1B-99B4-85BFFD850BD4}" srcId="{3754B4F4-8964-4A8C-A133-82D078602349}" destId="{A10CA3E2-A50C-481C-9BAD-DFF5CF7F35F7}" srcOrd="1" destOrd="0" parTransId="{80EF8CDF-C377-44FE-82A8-298F875D3DEE}" sibTransId="{09DC81EA-F981-4854-B10F-2D46A8ACE993}"/>
    <dgm:cxn modelId="{BB2E9F10-F132-425E-ADF8-0D5A65F14E16}" type="presOf" srcId="{3754B4F4-8964-4A8C-A133-82D078602349}" destId="{3150F2C8-0A38-4404-A862-7A04A8FB1D32}" srcOrd="0" destOrd="0" presId="urn:microsoft.com/office/officeart/2005/8/layout/bList2"/>
    <dgm:cxn modelId="{E66C56B6-93C7-48AE-89D9-CE5DF5F86228}" type="presOf" srcId="{65285B64-114F-477F-8471-6CA6C70078EA}" destId="{B5FD75BC-D351-4207-A927-A6A5D0EC4092}" srcOrd="0" destOrd="0" presId="urn:microsoft.com/office/officeart/2005/8/layout/bList2"/>
    <dgm:cxn modelId="{9E3C5CC9-46FE-4C7E-AE57-825A8A513B80}" type="presOf" srcId="{4D9594EF-2E35-4273-8809-2FA898A4EFB5}" destId="{CCCFAC6C-4715-4323-A54D-C731AAC65D23}" srcOrd="1" destOrd="0" presId="urn:microsoft.com/office/officeart/2005/8/layout/bList2"/>
    <dgm:cxn modelId="{E80D2B78-B6AB-416D-8A96-33859F0A1700}" srcId="{3754B4F4-8964-4A8C-A133-82D078602349}" destId="{4D9594EF-2E35-4273-8809-2FA898A4EFB5}" srcOrd="2" destOrd="0" parTransId="{DF020E5E-34CA-437F-BF1F-88B7C46A73B3}" sibTransId="{6A304AC6-03A1-4797-B635-6969EAD3152C}"/>
    <dgm:cxn modelId="{4FDDDE64-7CA2-4848-B3B0-7EEB1683455A}" type="presOf" srcId="{65285B64-114F-477F-8471-6CA6C70078EA}" destId="{1876A07C-1D77-450E-AC15-ACE0495211A6}" srcOrd="1" destOrd="0" presId="urn:microsoft.com/office/officeart/2005/8/layout/bList2"/>
    <dgm:cxn modelId="{0E1AE8FF-FF91-4B58-9F15-B54A33D7B3CF}" type="presOf" srcId="{A3D9BB7C-A73C-46AA-A307-C49619903300}" destId="{D154BAA6-6B0D-46BF-BAA7-F0B5D159ADAC}" srcOrd="0" destOrd="0" presId="urn:microsoft.com/office/officeart/2005/8/layout/bList2"/>
    <dgm:cxn modelId="{87AA8F23-6B5F-49C2-AE63-B6D135658AD8}" type="presParOf" srcId="{3150F2C8-0A38-4404-A862-7A04A8FB1D32}" destId="{96BC21DD-5291-41C8-9204-4C83498D3347}" srcOrd="0" destOrd="0" presId="urn:microsoft.com/office/officeart/2005/8/layout/bList2"/>
    <dgm:cxn modelId="{DEBBF29B-F449-4634-8F0A-E37B7248C3BB}" type="presParOf" srcId="{96BC21DD-5291-41C8-9204-4C83498D3347}" destId="{19FA502F-61B1-4560-9709-3DCF1D282C98}" srcOrd="0" destOrd="0" presId="urn:microsoft.com/office/officeart/2005/8/layout/bList2"/>
    <dgm:cxn modelId="{E31B9BA1-223F-4B93-B804-9D39C5326A6A}" type="presParOf" srcId="{96BC21DD-5291-41C8-9204-4C83498D3347}" destId="{B5FD75BC-D351-4207-A927-A6A5D0EC4092}" srcOrd="1" destOrd="0" presId="urn:microsoft.com/office/officeart/2005/8/layout/bList2"/>
    <dgm:cxn modelId="{06F204B9-A08A-4216-8B5A-BD1B852A48DE}" type="presParOf" srcId="{96BC21DD-5291-41C8-9204-4C83498D3347}" destId="{1876A07C-1D77-450E-AC15-ACE0495211A6}" srcOrd="2" destOrd="0" presId="urn:microsoft.com/office/officeart/2005/8/layout/bList2"/>
    <dgm:cxn modelId="{C1B95884-879B-45E8-885C-2797391F3A90}" type="presParOf" srcId="{96BC21DD-5291-41C8-9204-4C83498D3347}" destId="{C7F3C4EA-8705-46B1-817A-F483A2497D34}" srcOrd="3" destOrd="0" presId="urn:microsoft.com/office/officeart/2005/8/layout/bList2"/>
    <dgm:cxn modelId="{7D639C8B-F2DD-4006-ABB5-3BAD9B72D3B6}" type="presParOf" srcId="{3150F2C8-0A38-4404-A862-7A04A8FB1D32}" destId="{D154BAA6-6B0D-46BF-BAA7-F0B5D159ADAC}" srcOrd="1" destOrd="0" presId="urn:microsoft.com/office/officeart/2005/8/layout/bList2"/>
    <dgm:cxn modelId="{9497FAC7-202E-4055-BE39-578F7D716FA7}" type="presParOf" srcId="{3150F2C8-0A38-4404-A862-7A04A8FB1D32}" destId="{CBFAC6FD-03C0-4598-B88D-0D3DA35BFEB6}" srcOrd="2" destOrd="0" presId="urn:microsoft.com/office/officeart/2005/8/layout/bList2"/>
    <dgm:cxn modelId="{187A530F-97CF-489A-A0CA-6E117475BBE6}" type="presParOf" srcId="{CBFAC6FD-03C0-4598-B88D-0D3DA35BFEB6}" destId="{50779066-390A-4639-BF76-B2EC62074758}" srcOrd="0" destOrd="0" presId="urn:microsoft.com/office/officeart/2005/8/layout/bList2"/>
    <dgm:cxn modelId="{6F104355-8E43-4230-A788-AF4FB7835FC7}" type="presParOf" srcId="{CBFAC6FD-03C0-4598-B88D-0D3DA35BFEB6}" destId="{80B5CFA5-1ECE-4899-B483-E98DFDF7B8CC}" srcOrd="1" destOrd="0" presId="urn:microsoft.com/office/officeart/2005/8/layout/bList2"/>
    <dgm:cxn modelId="{3DEBD7EA-6167-42E5-B262-AD9CC61B8D80}" type="presParOf" srcId="{CBFAC6FD-03C0-4598-B88D-0D3DA35BFEB6}" destId="{F107492C-7F1B-4943-BEBE-B47BC651828F}" srcOrd="2" destOrd="0" presId="urn:microsoft.com/office/officeart/2005/8/layout/bList2"/>
    <dgm:cxn modelId="{2B922F36-A439-4AC6-988A-CA6A2D85905E}" type="presParOf" srcId="{CBFAC6FD-03C0-4598-B88D-0D3DA35BFEB6}" destId="{D44059E3-E8B9-42B1-A955-CF431D69CD1F}" srcOrd="3" destOrd="0" presId="urn:microsoft.com/office/officeart/2005/8/layout/bList2"/>
    <dgm:cxn modelId="{D42199FE-904C-43BD-A002-9E5C7C7058CC}" type="presParOf" srcId="{3150F2C8-0A38-4404-A862-7A04A8FB1D32}" destId="{DCFF2CE4-35D8-488E-849B-3342EA8DC410}" srcOrd="3" destOrd="0" presId="urn:microsoft.com/office/officeart/2005/8/layout/bList2"/>
    <dgm:cxn modelId="{0A91DC7B-50FF-4DF1-AA70-0839ED46C36E}" type="presParOf" srcId="{3150F2C8-0A38-4404-A862-7A04A8FB1D32}" destId="{C4A6B138-1E6C-4F25-BD8B-921053DBDA84}" srcOrd="4" destOrd="0" presId="urn:microsoft.com/office/officeart/2005/8/layout/bList2"/>
    <dgm:cxn modelId="{8D88380E-9EFE-46C8-B2B1-FE378E8C741E}" type="presParOf" srcId="{C4A6B138-1E6C-4F25-BD8B-921053DBDA84}" destId="{C6335B1A-B524-40A0-95BC-BB5FA5BC3FF3}" srcOrd="0" destOrd="0" presId="urn:microsoft.com/office/officeart/2005/8/layout/bList2"/>
    <dgm:cxn modelId="{451B62D0-389D-4454-8500-5F240A8E0DDF}" type="presParOf" srcId="{C4A6B138-1E6C-4F25-BD8B-921053DBDA84}" destId="{45620B51-1DF8-446E-A54D-CAAE1A32E9D0}" srcOrd="1" destOrd="0" presId="urn:microsoft.com/office/officeart/2005/8/layout/bList2"/>
    <dgm:cxn modelId="{D39B79DA-47FD-489D-856B-82E41658F64A}" type="presParOf" srcId="{C4A6B138-1E6C-4F25-BD8B-921053DBDA84}" destId="{CCCFAC6C-4715-4323-A54D-C731AAC65D23}" srcOrd="2" destOrd="0" presId="urn:microsoft.com/office/officeart/2005/8/layout/bList2"/>
    <dgm:cxn modelId="{C90EC743-3E98-4183-AB3D-7A477DE4B8DD}" type="presParOf" srcId="{C4A6B138-1E6C-4F25-BD8B-921053DBDA84}" destId="{13177519-3333-437A-A293-41D533FE54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28E8BC-A030-4838-AA16-EBAE47F346BE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350FDCF-3D1F-4054-A866-E955D6D168DB}">
      <dgm:prSet phldrT="[Texto]" custT="1"/>
      <dgm:spPr/>
      <dgm:t>
        <a:bodyPr/>
        <a:lstStyle/>
        <a:p>
          <a:r>
            <a:rPr lang="es-MX" sz="2400" dirty="0" err="1" smtClean="0"/>
            <a:t>Motíve</a:t>
          </a:r>
          <a:r>
            <a:rPr lang="es-MX" sz="2400" dirty="0" smtClean="0"/>
            <a:t> a sus hijos a que lean</a:t>
          </a:r>
          <a:endParaRPr lang="es-MX" sz="2400" dirty="0"/>
        </a:p>
      </dgm:t>
    </dgm:pt>
    <dgm:pt modelId="{3068F1DD-25B0-40F8-9C19-704767B99EB7}" type="parTrans" cxnId="{67A12426-C0C8-4C6A-A5DD-FE59E198463A}">
      <dgm:prSet/>
      <dgm:spPr/>
      <dgm:t>
        <a:bodyPr/>
        <a:lstStyle/>
        <a:p>
          <a:endParaRPr lang="es-MX"/>
        </a:p>
      </dgm:t>
    </dgm:pt>
    <dgm:pt modelId="{1F595BD7-5CAB-462A-86F0-7A75D2280793}" type="sibTrans" cxnId="{67A12426-C0C8-4C6A-A5DD-FE59E198463A}">
      <dgm:prSet/>
      <dgm:spPr/>
      <dgm:t>
        <a:bodyPr/>
        <a:lstStyle/>
        <a:p>
          <a:endParaRPr lang="es-MX"/>
        </a:p>
      </dgm:t>
    </dgm:pt>
    <dgm:pt modelId="{7E14DBDB-0DFC-4D8C-AECE-80F1412019E3}">
      <dgm:prSet phldrT="[Texto]" custT="1"/>
      <dgm:spPr/>
      <dgm:t>
        <a:bodyPr/>
        <a:lstStyle/>
        <a:p>
          <a:r>
            <a:rPr lang="es-MX" sz="2400" dirty="0" smtClean="0"/>
            <a:t>Que lo vean leyendo</a:t>
          </a:r>
          <a:endParaRPr lang="es-MX" sz="2400" dirty="0"/>
        </a:p>
      </dgm:t>
    </dgm:pt>
    <dgm:pt modelId="{9F150353-F99C-417F-9931-81795B12695C}" type="parTrans" cxnId="{8A107656-1D27-4144-8D4E-50A6A4D9F1C0}">
      <dgm:prSet/>
      <dgm:spPr/>
      <dgm:t>
        <a:bodyPr/>
        <a:lstStyle/>
        <a:p>
          <a:endParaRPr lang="es-MX"/>
        </a:p>
      </dgm:t>
    </dgm:pt>
    <dgm:pt modelId="{3888FC84-FD01-4441-9BD0-7F05C85766F4}" type="sibTrans" cxnId="{8A107656-1D27-4144-8D4E-50A6A4D9F1C0}">
      <dgm:prSet/>
      <dgm:spPr/>
      <dgm:t>
        <a:bodyPr/>
        <a:lstStyle/>
        <a:p>
          <a:endParaRPr lang="es-MX"/>
        </a:p>
      </dgm:t>
    </dgm:pt>
    <dgm:pt modelId="{59AB4D2B-7D22-4EF4-84A6-9916087E8CDE}">
      <dgm:prSet phldrT="[Texto]" custT="1"/>
      <dgm:spPr/>
      <dgm:t>
        <a:bodyPr/>
        <a:lstStyle/>
        <a:p>
          <a:r>
            <a:rPr lang="es-MX" sz="2400" dirty="0" smtClean="0"/>
            <a:t>Acercarles material de lectura</a:t>
          </a:r>
          <a:endParaRPr lang="es-MX" sz="2400" dirty="0"/>
        </a:p>
      </dgm:t>
    </dgm:pt>
    <dgm:pt modelId="{B5836619-286C-4222-88DE-F1212610D2CF}" type="parTrans" cxnId="{53EB07C8-1E00-4203-90B3-92DA37B42B61}">
      <dgm:prSet/>
      <dgm:spPr/>
      <dgm:t>
        <a:bodyPr/>
        <a:lstStyle/>
        <a:p>
          <a:endParaRPr lang="es-MX"/>
        </a:p>
      </dgm:t>
    </dgm:pt>
    <dgm:pt modelId="{C42A5737-6C07-4239-9676-B25D4D71CDCE}" type="sibTrans" cxnId="{53EB07C8-1E00-4203-90B3-92DA37B42B61}">
      <dgm:prSet/>
      <dgm:spPr/>
      <dgm:t>
        <a:bodyPr/>
        <a:lstStyle/>
        <a:p>
          <a:endParaRPr lang="es-MX"/>
        </a:p>
      </dgm:t>
    </dgm:pt>
    <dgm:pt modelId="{56B5C099-EC58-47C1-9C9C-3919125020AD}">
      <dgm:prSet phldrT="[Texto]" custT="1"/>
      <dgm:spPr/>
      <dgm:t>
        <a:bodyPr/>
        <a:lstStyle/>
        <a:p>
          <a:r>
            <a:rPr lang="es-MX" sz="2400" dirty="0" smtClean="0"/>
            <a:t>Construya  con los docentes la biblioteca escolar</a:t>
          </a:r>
          <a:endParaRPr lang="es-MX" sz="2400" dirty="0"/>
        </a:p>
      </dgm:t>
    </dgm:pt>
    <dgm:pt modelId="{93D41C4E-BA88-404F-8E70-EF09E1A7C50F}" type="parTrans" cxnId="{87210424-8CEB-4322-A11C-37B46CC65B0D}">
      <dgm:prSet/>
      <dgm:spPr/>
      <dgm:t>
        <a:bodyPr/>
        <a:lstStyle/>
        <a:p>
          <a:endParaRPr lang="es-MX"/>
        </a:p>
      </dgm:t>
    </dgm:pt>
    <dgm:pt modelId="{1CA415D0-4B8A-41B0-91D1-5E1D782843F8}" type="sibTrans" cxnId="{87210424-8CEB-4322-A11C-37B46CC65B0D}">
      <dgm:prSet/>
      <dgm:spPr/>
      <dgm:t>
        <a:bodyPr/>
        <a:lstStyle/>
        <a:p>
          <a:endParaRPr lang="es-MX"/>
        </a:p>
      </dgm:t>
    </dgm:pt>
    <dgm:pt modelId="{FE95AC6A-BAFA-486A-B681-313698F45D9E}">
      <dgm:prSet phldrT="[Texto]" custT="1"/>
      <dgm:spPr/>
      <dgm:t>
        <a:bodyPr/>
        <a:lstStyle/>
        <a:p>
          <a:r>
            <a:rPr lang="es-MX" sz="2400" dirty="0" smtClean="0"/>
            <a:t>Organicen en casa su propia biblioteca</a:t>
          </a:r>
          <a:endParaRPr lang="es-MX" sz="2400" dirty="0"/>
        </a:p>
      </dgm:t>
    </dgm:pt>
    <dgm:pt modelId="{CC9BF0B1-A48B-495D-91ED-B6140263DD98}" type="parTrans" cxnId="{D389FAB5-70D0-44B1-A125-6C2E325CC8A3}">
      <dgm:prSet/>
      <dgm:spPr/>
      <dgm:t>
        <a:bodyPr/>
        <a:lstStyle/>
        <a:p>
          <a:endParaRPr lang="es-MX"/>
        </a:p>
      </dgm:t>
    </dgm:pt>
    <dgm:pt modelId="{B74C8FBB-BA30-4951-912A-09655160B487}" type="sibTrans" cxnId="{D389FAB5-70D0-44B1-A125-6C2E325CC8A3}">
      <dgm:prSet/>
      <dgm:spPr/>
      <dgm:t>
        <a:bodyPr/>
        <a:lstStyle/>
        <a:p>
          <a:endParaRPr lang="es-MX"/>
        </a:p>
      </dgm:t>
    </dgm:pt>
    <dgm:pt modelId="{01A1EE7D-B01D-450B-8DF4-7CB336714B73}" type="pres">
      <dgm:prSet presAssocID="{5428E8BC-A030-4838-AA16-EBAE47F346BE}" presName="cycle" presStyleCnt="0">
        <dgm:presLayoutVars>
          <dgm:dir/>
          <dgm:resizeHandles val="exact"/>
        </dgm:presLayoutVars>
      </dgm:prSet>
      <dgm:spPr/>
    </dgm:pt>
    <dgm:pt modelId="{20BE554A-2621-4C5B-9352-55E79417BAD7}" type="pres">
      <dgm:prSet presAssocID="{8350FDCF-3D1F-4054-A866-E955D6D168DB}" presName="node" presStyleLbl="node1" presStyleIdx="0" presStyleCnt="5" custScaleX="123444" custScaleY="1132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D11817-1B16-41FC-A62F-2ECF1EF382A9}" type="pres">
      <dgm:prSet presAssocID="{1F595BD7-5CAB-462A-86F0-7A75D2280793}" presName="sibTrans" presStyleLbl="sibTrans2D1" presStyleIdx="0" presStyleCnt="5"/>
      <dgm:spPr/>
    </dgm:pt>
    <dgm:pt modelId="{F4B9A120-92C1-4220-B744-F7AC9EC857F9}" type="pres">
      <dgm:prSet presAssocID="{1F595BD7-5CAB-462A-86F0-7A75D2280793}" presName="connectorText" presStyleLbl="sibTrans2D1" presStyleIdx="0" presStyleCnt="5"/>
      <dgm:spPr/>
    </dgm:pt>
    <dgm:pt modelId="{F194094B-ED26-4568-9327-0B99976DFA38}" type="pres">
      <dgm:prSet presAssocID="{7E14DBDB-0DFC-4D8C-AECE-80F1412019E3}" presName="node" presStyleLbl="node1" presStyleIdx="1" presStyleCnt="5" custScaleX="136699" custScaleY="1104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51DADF-48CA-486F-8EF0-EC5F516C440A}" type="pres">
      <dgm:prSet presAssocID="{3888FC84-FD01-4441-9BD0-7F05C85766F4}" presName="sibTrans" presStyleLbl="sibTrans2D1" presStyleIdx="1" presStyleCnt="5"/>
      <dgm:spPr/>
    </dgm:pt>
    <dgm:pt modelId="{16C6BC7C-C4AA-4803-B504-1C509FE873D6}" type="pres">
      <dgm:prSet presAssocID="{3888FC84-FD01-4441-9BD0-7F05C85766F4}" presName="connectorText" presStyleLbl="sibTrans2D1" presStyleIdx="1" presStyleCnt="5"/>
      <dgm:spPr/>
    </dgm:pt>
    <dgm:pt modelId="{0346E63E-EE6A-4ECB-A20A-6D336F430C66}" type="pres">
      <dgm:prSet presAssocID="{59AB4D2B-7D22-4EF4-84A6-9916087E8CDE}" presName="node" presStyleLbl="node1" presStyleIdx="2" presStyleCnt="5" custScaleX="129942" custScaleY="118188">
        <dgm:presLayoutVars>
          <dgm:bulletEnabled val="1"/>
        </dgm:presLayoutVars>
      </dgm:prSet>
      <dgm:spPr/>
    </dgm:pt>
    <dgm:pt modelId="{187C1275-8DDA-43BE-92DE-E8CB609318BF}" type="pres">
      <dgm:prSet presAssocID="{C42A5737-6C07-4239-9676-B25D4D71CDCE}" presName="sibTrans" presStyleLbl="sibTrans2D1" presStyleIdx="2" presStyleCnt="5"/>
      <dgm:spPr/>
    </dgm:pt>
    <dgm:pt modelId="{8BC2BFC4-1EF3-473C-BE23-E13530B611E3}" type="pres">
      <dgm:prSet presAssocID="{C42A5737-6C07-4239-9676-B25D4D71CDCE}" presName="connectorText" presStyleLbl="sibTrans2D1" presStyleIdx="2" presStyleCnt="5"/>
      <dgm:spPr/>
    </dgm:pt>
    <dgm:pt modelId="{21BAD9D3-78BB-4061-8BC2-E80A2077718C}" type="pres">
      <dgm:prSet presAssocID="{56B5C099-EC58-47C1-9C9C-3919125020AD}" presName="node" presStyleLbl="node1" presStyleIdx="3" presStyleCnt="5" custScaleX="133422" custScaleY="1266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1181D1-DFB5-48B9-B1CE-2D32B0121456}" type="pres">
      <dgm:prSet presAssocID="{1CA415D0-4B8A-41B0-91D1-5E1D782843F8}" presName="sibTrans" presStyleLbl="sibTrans2D1" presStyleIdx="3" presStyleCnt="5"/>
      <dgm:spPr/>
    </dgm:pt>
    <dgm:pt modelId="{BE049A3B-DA0A-4B3A-96F2-B818EC162931}" type="pres">
      <dgm:prSet presAssocID="{1CA415D0-4B8A-41B0-91D1-5E1D782843F8}" presName="connectorText" presStyleLbl="sibTrans2D1" presStyleIdx="3" presStyleCnt="5"/>
      <dgm:spPr/>
    </dgm:pt>
    <dgm:pt modelId="{122EF8B2-036A-4735-921C-2C41E6496AB5}" type="pres">
      <dgm:prSet presAssocID="{FE95AC6A-BAFA-486A-B681-313698F45D9E}" presName="node" presStyleLbl="node1" presStyleIdx="4" presStyleCnt="5" custScaleX="141601" custScaleY="127092">
        <dgm:presLayoutVars>
          <dgm:bulletEnabled val="1"/>
        </dgm:presLayoutVars>
      </dgm:prSet>
      <dgm:spPr/>
    </dgm:pt>
    <dgm:pt modelId="{95C1EF74-A387-4877-AE77-9EE9A4C91D9B}" type="pres">
      <dgm:prSet presAssocID="{B74C8FBB-BA30-4951-912A-09655160B487}" presName="sibTrans" presStyleLbl="sibTrans2D1" presStyleIdx="4" presStyleCnt="5"/>
      <dgm:spPr/>
    </dgm:pt>
    <dgm:pt modelId="{6EB3B1E9-F918-4BC8-A7E0-B9729B72A606}" type="pres">
      <dgm:prSet presAssocID="{B74C8FBB-BA30-4951-912A-09655160B487}" presName="connectorText" presStyleLbl="sibTrans2D1" presStyleIdx="4" presStyleCnt="5"/>
      <dgm:spPr/>
    </dgm:pt>
  </dgm:ptLst>
  <dgm:cxnLst>
    <dgm:cxn modelId="{67A12426-C0C8-4C6A-A5DD-FE59E198463A}" srcId="{5428E8BC-A030-4838-AA16-EBAE47F346BE}" destId="{8350FDCF-3D1F-4054-A866-E955D6D168DB}" srcOrd="0" destOrd="0" parTransId="{3068F1DD-25B0-40F8-9C19-704767B99EB7}" sibTransId="{1F595BD7-5CAB-462A-86F0-7A75D2280793}"/>
    <dgm:cxn modelId="{D389FAB5-70D0-44B1-A125-6C2E325CC8A3}" srcId="{5428E8BC-A030-4838-AA16-EBAE47F346BE}" destId="{FE95AC6A-BAFA-486A-B681-313698F45D9E}" srcOrd="4" destOrd="0" parTransId="{CC9BF0B1-A48B-495D-91ED-B6140263DD98}" sibTransId="{B74C8FBB-BA30-4951-912A-09655160B487}"/>
    <dgm:cxn modelId="{06A3C660-7750-40FA-B623-7CB1A2C367E5}" type="presOf" srcId="{1F595BD7-5CAB-462A-86F0-7A75D2280793}" destId="{91D11817-1B16-41FC-A62F-2ECF1EF382A9}" srcOrd="0" destOrd="0" presId="urn:microsoft.com/office/officeart/2005/8/layout/cycle2"/>
    <dgm:cxn modelId="{425DC702-111D-4894-AB45-A496DA08F85C}" type="presOf" srcId="{FE95AC6A-BAFA-486A-B681-313698F45D9E}" destId="{122EF8B2-036A-4735-921C-2C41E6496AB5}" srcOrd="0" destOrd="0" presId="urn:microsoft.com/office/officeart/2005/8/layout/cycle2"/>
    <dgm:cxn modelId="{D7A700F6-DB2F-44A5-AE46-A61A9FFD4DD5}" type="presOf" srcId="{59AB4D2B-7D22-4EF4-84A6-9916087E8CDE}" destId="{0346E63E-EE6A-4ECB-A20A-6D336F430C66}" srcOrd="0" destOrd="0" presId="urn:microsoft.com/office/officeart/2005/8/layout/cycle2"/>
    <dgm:cxn modelId="{845E0D48-E010-4B47-A045-3B2548523938}" type="presOf" srcId="{C42A5737-6C07-4239-9676-B25D4D71CDCE}" destId="{187C1275-8DDA-43BE-92DE-E8CB609318BF}" srcOrd="0" destOrd="0" presId="urn:microsoft.com/office/officeart/2005/8/layout/cycle2"/>
    <dgm:cxn modelId="{8A107656-1D27-4144-8D4E-50A6A4D9F1C0}" srcId="{5428E8BC-A030-4838-AA16-EBAE47F346BE}" destId="{7E14DBDB-0DFC-4D8C-AECE-80F1412019E3}" srcOrd="1" destOrd="0" parTransId="{9F150353-F99C-417F-9931-81795B12695C}" sibTransId="{3888FC84-FD01-4441-9BD0-7F05C85766F4}"/>
    <dgm:cxn modelId="{9EFAE9B9-330E-45C1-A63D-A4233B57E1C2}" type="presOf" srcId="{B74C8FBB-BA30-4951-912A-09655160B487}" destId="{95C1EF74-A387-4877-AE77-9EE9A4C91D9B}" srcOrd="0" destOrd="0" presId="urn:microsoft.com/office/officeart/2005/8/layout/cycle2"/>
    <dgm:cxn modelId="{3B0B7E88-AA14-4D9A-A53B-94B02329F2AC}" type="presOf" srcId="{7E14DBDB-0DFC-4D8C-AECE-80F1412019E3}" destId="{F194094B-ED26-4568-9327-0B99976DFA38}" srcOrd="0" destOrd="0" presId="urn:microsoft.com/office/officeart/2005/8/layout/cycle2"/>
    <dgm:cxn modelId="{5104EA55-5EC3-47DF-BBDA-FC139E1A61EE}" type="presOf" srcId="{C42A5737-6C07-4239-9676-B25D4D71CDCE}" destId="{8BC2BFC4-1EF3-473C-BE23-E13530B611E3}" srcOrd="1" destOrd="0" presId="urn:microsoft.com/office/officeart/2005/8/layout/cycle2"/>
    <dgm:cxn modelId="{7726DC0D-3CF5-4509-AF45-65B1DFD5A84C}" type="presOf" srcId="{8350FDCF-3D1F-4054-A866-E955D6D168DB}" destId="{20BE554A-2621-4C5B-9352-55E79417BAD7}" srcOrd="0" destOrd="0" presId="urn:microsoft.com/office/officeart/2005/8/layout/cycle2"/>
    <dgm:cxn modelId="{87210424-8CEB-4322-A11C-37B46CC65B0D}" srcId="{5428E8BC-A030-4838-AA16-EBAE47F346BE}" destId="{56B5C099-EC58-47C1-9C9C-3919125020AD}" srcOrd="3" destOrd="0" parTransId="{93D41C4E-BA88-404F-8E70-EF09E1A7C50F}" sibTransId="{1CA415D0-4B8A-41B0-91D1-5E1D782843F8}"/>
    <dgm:cxn modelId="{9905AB9C-E66C-45A9-8349-EC5F33E5DE95}" type="presOf" srcId="{3888FC84-FD01-4441-9BD0-7F05C85766F4}" destId="{6E51DADF-48CA-486F-8EF0-EC5F516C440A}" srcOrd="0" destOrd="0" presId="urn:microsoft.com/office/officeart/2005/8/layout/cycle2"/>
    <dgm:cxn modelId="{2DD29F27-5C2D-4E14-A46C-63F5C8FA018E}" type="presOf" srcId="{5428E8BC-A030-4838-AA16-EBAE47F346BE}" destId="{01A1EE7D-B01D-450B-8DF4-7CB336714B73}" srcOrd="0" destOrd="0" presId="urn:microsoft.com/office/officeart/2005/8/layout/cycle2"/>
    <dgm:cxn modelId="{BB61B2F7-76A0-4E08-BB00-9EC5102FA567}" type="presOf" srcId="{B74C8FBB-BA30-4951-912A-09655160B487}" destId="{6EB3B1E9-F918-4BC8-A7E0-B9729B72A606}" srcOrd="1" destOrd="0" presId="urn:microsoft.com/office/officeart/2005/8/layout/cycle2"/>
    <dgm:cxn modelId="{53EB07C8-1E00-4203-90B3-92DA37B42B61}" srcId="{5428E8BC-A030-4838-AA16-EBAE47F346BE}" destId="{59AB4D2B-7D22-4EF4-84A6-9916087E8CDE}" srcOrd="2" destOrd="0" parTransId="{B5836619-286C-4222-88DE-F1212610D2CF}" sibTransId="{C42A5737-6C07-4239-9676-B25D4D71CDCE}"/>
    <dgm:cxn modelId="{E4220EC8-5D8C-4462-AD6F-40BB3A1B5FD0}" type="presOf" srcId="{1CA415D0-4B8A-41B0-91D1-5E1D782843F8}" destId="{BE049A3B-DA0A-4B3A-96F2-B818EC162931}" srcOrd="1" destOrd="0" presId="urn:microsoft.com/office/officeart/2005/8/layout/cycle2"/>
    <dgm:cxn modelId="{BF24ECFE-2811-4C8C-A7AE-799FEACC9573}" type="presOf" srcId="{1CA415D0-4B8A-41B0-91D1-5E1D782843F8}" destId="{D61181D1-DFB5-48B9-B1CE-2D32B0121456}" srcOrd="0" destOrd="0" presId="urn:microsoft.com/office/officeart/2005/8/layout/cycle2"/>
    <dgm:cxn modelId="{6BB5A516-14E5-4A37-A6B9-C1906C8647EF}" type="presOf" srcId="{1F595BD7-5CAB-462A-86F0-7A75D2280793}" destId="{F4B9A120-92C1-4220-B744-F7AC9EC857F9}" srcOrd="1" destOrd="0" presId="urn:microsoft.com/office/officeart/2005/8/layout/cycle2"/>
    <dgm:cxn modelId="{E8778FF1-DA84-4922-9B9E-EED152A618DB}" type="presOf" srcId="{3888FC84-FD01-4441-9BD0-7F05C85766F4}" destId="{16C6BC7C-C4AA-4803-B504-1C509FE873D6}" srcOrd="1" destOrd="0" presId="urn:microsoft.com/office/officeart/2005/8/layout/cycle2"/>
    <dgm:cxn modelId="{D9911A82-8510-44F0-951E-784995416071}" type="presOf" srcId="{56B5C099-EC58-47C1-9C9C-3919125020AD}" destId="{21BAD9D3-78BB-4061-8BC2-E80A2077718C}" srcOrd="0" destOrd="0" presId="urn:microsoft.com/office/officeart/2005/8/layout/cycle2"/>
    <dgm:cxn modelId="{F0F0EBC9-942A-4291-BC30-A9FE9DAE58D4}" type="presParOf" srcId="{01A1EE7D-B01D-450B-8DF4-7CB336714B73}" destId="{20BE554A-2621-4C5B-9352-55E79417BAD7}" srcOrd="0" destOrd="0" presId="urn:microsoft.com/office/officeart/2005/8/layout/cycle2"/>
    <dgm:cxn modelId="{DAA210AE-90BA-4706-955D-95A328600CE4}" type="presParOf" srcId="{01A1EE7D-B01D-450B-8DF4-7CB336714B73}" destId="{91D11817-1B16-41FC-A62F-2ECF1EF382A9}" srcOrd="1" destOrd="0" presId="urn:microsoft.com/office/officeart/2005/8/layout/cycle2"/>
    <dgm:cxn modelId="{051BE210-EEC4-4972-BE7E-DE62EAE5E1AB}" type="presParOf" srcId="{91D11817-1B16-41FC-A62F-2ECF1EF382A9}" destId="{F4B9A120-92C1-4220-B744-F7AC9EC857F9}" srcOrd="0" destOrd="0" presId="urn:microsoft.com/office/officeart/2005/8/layout/cycle2"/>
    <dgm:cxn modelId="{E8C2D9CD-1BEA-4D9E-8ED1-4673485DDC15}" type="presParOf" srcId="{01A1EE7D-B01D-450B-8DF4-7CB336714B73}" destId="{F194094B-ED26-4568-9327-0B99976DFA38}" srcOrd="2" destOrd="0" presId="urn:microsoft.com/office/officeart/2005/8/layout/cycle2"/>
    <dgm:cxn modelId="{7665EC6B-1BC9-4732-BE44-D4A277D1E1D2}" type="presParOf" srcId="{01A1EE7D-B01D-450B-8DF4-7CB336714B73}" destId="{6E51DADF-48CA-486F-8EF0-EC5F516C440A}" srcOrd="3" destOrd="0" presId="urn:microsoft.com/office/officeart/2005/8/layout/cycle2"/>
    <dgm:cxn modelId="{D248F8E5-47AE-4738-A97B-21272D96BFA0}" type="presParOf" srcId="{6E51DADF-48CA-486F-8EF0-EC5F516C440A}" destId="{16C6BC7C-C4AA-4803-B504-1C509FE873D6}" srcOrd="0" destOrd="0" presId="urn:microsoft.com/office/officeart/2005/8/layout/cycle2"/>
    <dgm:cxn modelId="{8812B16C-4B62-43CB-BE32-C3E3F16BDE00}" type="presParOf" srcId="{01A1EE7D-B01D-450B-8DF4-7CB336714B73}" destId="{0346E63E-EE6A-4ECB-A20A-6D336F430C66}" srcOrd="4" destOrd="0" presId="urn:microsoft.com/office/officeart/2005/8/layout/cycle2"/>
    <dgm:cxn modelId="{6DD99643-3AE4-4B2E-8D62-0C06CD46BB3A}" type="presParOf" srcId="{01A1EE7D-B01D-450B-8DF4-7CB336714B73}" destId="{187C1275-8DDA-43BE-92DE-E8CB609318BF}" srcOrd="5" destOrd="0" presId="urn:microsoft.com/office/officeart/2005/8/layout/cycle2"/>
    <dgm:cxn modelId="{0C00B003-6281-4477-9903-00F1B3FCCB9D}" type="presParOf" srcId="{187C1275-8DDA-43BE-92DE-E8CB609318BF}" destId="{8BC2BFC4-1EF3-473C-BE23-E13530B611E3}" srcOrd="0" destOrd="0" presId="urn:microsoft.com/office/officeart/2005/8/layout/cycle2"/>
    <dgm:cxn modelId="{66EE15F1-CFBC-451A-A0C9-3D5AFF9C5004}" type="presParOf" srcId="{01A1EE7D-B01D-450B-8DF4-7CB336714B73}" destId="{21BAD9D3-78BB-4061-8BC2-E80A2077718C}" srcOrd="6" destOrd="0" presId="urn:microsoft.com/office/officeart/2005/8/layout/cycle2"/>
    <dgm:cxn modelId="{21DB54D3-C4FF-49A7-A54B-ED13295AC947}" type="presParOf" srcId="{01A1EE7D-B01D-450B-8DF4-7CB336714B73}" destId="{D61181D1-DFB5-48B9-B1CE-2D32B0121456}" srcOrd="7" destOrd="0" presId="urn:microsoft.com/office/officeart/2005/8/layout/cycle2"/>
    <dgm:cxn modelId="{AEA2044B-FE80-41B3-92F2-B835C3964CE7}" type="presParOf" srcId="{D61181D1-DFB5-48B9-B1CE-2D32B0121456}" destId="{BE049A3B-DA0A-4B3A-96F2-B818EC162931}" srcOrd="0" destOrd="0" presId="urn:microsoft.com/office/officeart/2005/8/layout/cycle2"/>
    <dgm:cxn modelId="{8258F0E8-BD2D-4175-BACB-9DEF9F402EB2}" type="presParOf" srcId="{01A1EE7D-B01D-450B-8DF4-7CB336714B73}" destId="{122EF8B2-036A-4735-921C-2C41E6496AB5}" srcOrd="8" destOrd="0" presId="urn:microsoft.com/office/officeart/2005/8/layout/cycle2"/>
    <dgm:cxn modelId="{915B0D6B-8860-429F-AD98-CE710B22B970}" type="presParOf" srcId="{01A1EE7D-B01D-450B-8DF4-7CB336714B73}" destId="{95C1EF74-A387-4877-AE77-9EE9A4C91D9B}" srcOrd="9" destOrd="0" presId="urn:microsoft.com/office/officeart/2005/8/layout/cycle2"/>
    <dgm:cxn modelId="{6CACBA7F-2821-4913-9CE5-4EBA5E8FCB84}" type="presParOf" srcId="{95C1EF74-A387-4877-AE77-9EE9A4C91D9B}" destId="{6EB3B1E9-F918-4BC8-A7E0-B9729B72A60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D902CA-2C42-4722-8261-D9333BD5DE82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46FAE017-1B10-4DF3-AB10-996DFF2257F9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 smtClean="0"/>
        </a:p>
        <a:p>
          <a:endParaRPr lang="es-MX" dirty="0" smtClean="0"/>
        </a:p>
        <a:p>
          <a:endParaRPr lang="es-MX" dirty="0" smtClean="0">
            <a:solidFill>
              <a:srgbClr val="00B0F0"/>
            </a:solidFill>
          </a:endParaRPr>
        </a:p>
        <a:p>
          <a:endParaRPr lang="es-MX" dirty="0" smtClean="0">
            <a:solidFill>
              <a:srgbClr val="C00000"/>
            </a:solidFill>
          </a:endParaRPr>
        </a:p>
        <a:p>
          <a:r>
            <a:rPr lang="es-MX" dirty="0" smtClean="0">
              <a:solidFill>
                <a:srgbClr val="C00000"/>
              </a:solidFill>
            </a:rPr>
            <a:t>Generen actividades dinámicas</a:t>
          </a:r>
          <a:endParaRPr lang="es-MX" dirty="0">
            <a:solidFill>
              <a:srgbClr val="C00000"/>
            </a:solidFill>
          </a:endParaRPr>
        </a:p>
      </dgm:t>
    </dgm:pt>
    <dgm:pt modelId="{887D3B53-5B8F-4C87-B983-5B069C6D903D}" type="parTrans" cxnId="{7B752E79-3EBF-4F4D-8ED5-FE9262067EAC}">
      <dgm:prSet/>
      <dgm:spPr/>
      <dgm:t>
        <a:bodyPr/>
        <a:lstStyle/>
        <a:p>
          <a:endParaRPr lang="es-MX"/>
        </a:p>
      </dgm:t>
    </dgm:pt>
    <dgm:pt modelId="{A01F5505-24B4-4444-9618-572AF7835C98}" type="sibTrans" cxnId="{7B752E79-3EBF-4F4D-8ED5-FE9262067EAC}">
      <dgm:prSet/>
      <dgm:spPr/>
      <dgm:t>
        <a:bodyPr/>
        <a:lstStyle/>
        <a:p>
          <a:endParaRPr lang="es-MX"/>
        </a:p>
      </dgm:t>
    </dgm:pt>
    <dgm:pt modelId="{1DFCF137-7B85-468C-8360-C485A3CC4705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 dirty="0" smtClean="0"/>
        </a:p>
        <a:p>
          <a:endParaRPr lang="es-MX" dirty="0" smtClean="0"/>
        </a:p>
        <a:p>
          <a:endParaRPr lang="es-MX" dirty="0" smtClean="0"/>
        </a:p>
        <a:p>
          <a:r>
            <a:rPr lang="es-MX" dirty="0" smtClean="0">
              <a:solidFill>
                <a:srgbClr val="C00000"/>
              </a:solidFill>
            </a:rPr>
            <a:t>Promuevan y disfruten la lectura</a:t>
          </a:r>
          <a:endParaRPr lang="es-MX" dirty="0">
            <a:solidFill>
              <a:srgbClr val="C00000"/>
            </a:solidFill>
          </a:endParaRPr>
        </a:p>
      </dgm:t>
    </dgm:pt>
    <dgm:pt modelId="{E8874E80-61B8-4516-99C2-B5E671848A83}" type="parTrans" cxnId="{17AE3C71-5BC7-421C-8687-57F39960B779}">
      <dgm:prSet/>
      <dgm:spPr/>
      <dgm:t>
        <a:bodyPr/>
        <a:lstStyle/>
        <a:p>
          <a:endParaRPr lang="es-MX"/>
        </a:p>
      </dgm:t>
    </dgm:pt>
    <dgm:pt modelId="{E3C32C77-7A63-4B2B-A55B-9F46284AD984}" type="sibTrans" cxnId="{17AE3C71-5BC7-421C-8687-57F39960B779}">
      <dgm:prSet/>
      <dgm:spPr/>
      <dgm:t>
        <a:bodyPr/>
        <a:lstStyle/>
        <a:p>
          <a:endParaRPr lang="es-MX"/>
        </a:p>
      </dgm:t>
    </dgm:pt>
    <dgm:pt modelId="{86048352-CEC1-4BCA-B304-C320319A5B1A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 dirty="0" smtClean="0"/>
        </a:p>
        <a:p>
          <a:endParaRPr lang="es-MX" dirty="0" smtClean="0"/>
        </a:p>
        <a:p>
          <a:endParaRPr lang="es-MX" dirty="0" smtClean="0"/>
        </a:p>
        <a:p>
          <a:endParaRPr lang="es-MX" dirty="0" smtClean="0">
            <a:solidFill>
              <a:srgbClr val="C00000"/>
            </a:solidFill>
          </a:endParaRPr>
        </a:p>
        <a:p>
          <a:r>
            <a:rPr lang="es-MX" dirty="0" smtClean="0">
              <a:solidFill>
                <a:srgbClr val="C00000"/>
              </a:solidFill>
            </a:rPr>
            <a:t>Incorporar la utilización de bibliotecas en sus enseñanzas</a:t>
          </a:r>
          <a:endParaRPr lang="es-MX" dirty="0">
            <a:solidFill>
              <a:srgbClr val="C00000"/>
            </a:solidFill>
          </a:endParaRPr>
        </a:p>
      </dgm:t>
    </dgm:pt>
    <dgm:pt modelId="{E3D4CFAE-8B98-4A36-8792-78C0A85FE50C}" type="sibTrans" cxnId="{44E0F662-CBFD-4C07-8D7E-F007D1D02B76}">
      <dgm:prSet/>
      <dgm:spPr/>
      <dgm:t>
        <a:bodyPr/>
        <a:lstStyle/>
        <a:p>
          <a:endParaRPr lang="es-MX"/>
        </a:p>
      </dgm:t>
    </dgm:pt>
    <dgm:pt modelId="{9B716913-DDBC-42DC-8C8B-174B99F77E96}" type="parTrans" cxnId="{44E0F662-CBFD-4C07-8D7E-F007D1D02B76}">
      <dgm:prSet/>
      <dgm:spPr/>
      <dgm:t>
        <a:bodyPr/>
        <a:lstStyle/>
        <a:p>
          <a:endParaRPr lang="es-MX"/>
        </a:p>
      </dgm:t>
    </dgm:pt>
    <dgm:pt modelId="{A629E776-5278-4B53-B572-601EC5A9C333}" type="pres">
      <dgm:prSet presAssocID="{0ED902CA-2C42-4722-8261-D9333BD5DE82}" presName="Name0" presStyleCnt="0">
        <dgm:presLayoutVars>
          <dgm:dir/>
          <dgm:resizeHandles val="exact"/>
        </dgm:presLayoutVars>
      </dgm:prSet>
      <dgm:spPr/>
    </dgm:pt>
    <dgm:pt modelId="{EBB32EE1-B820-4F6E-8BD1-4062F4EA2D16}" type="pres">
      <dgm:prSet presAssocID="{0ED902CA-2C42-4722-8261-D9333BD5DE82}" presName="fgShape" presStyleLbl="fgShp" presStyleIdx="0" presStyleCnt="1"/>
      <dgm:spPr/>
    </dgm:pt>
    <dgm:pt modelId="{3A6D7769-57A8-429E-A7F0-509567963AD7}" type="pres">
      <dgm:prSet presAssocID="{0ED902CA-2C42-4722-8261-D9333BD5DE82}" presName="linComp" presStyleCnt="0"/>
      <dgm:spPr/>
    </dgm:pt>
    <dgm:pt modelId="{A47E9D85-CF30-4F03-9617-CD6CABCF511F}" type="pres">
      <dgm:prSet presAssocID="{46FAE017-1B10-4DF3-AB10-996DFF2257F9}" presName="compNode" presStyleCnt="0"/>
      <dgm:spPr/>
    </dgm:pt>
    <dgm:pt modelId="{CCAD6412-0E5F-4612-BEDB-F43E4CC2ED20}" type="pres">
      <dgm:prSet presAssocID="{46FAE017-1B10-4DF3-AB10-996DFF2257F9}" presName="bkgdShape" presStyleLbl="node1" presStyleIdx="0" presStyleCnt="3"/>
      <dgm:spPr/>
    </dgm:pt>
    <dgm:pt modelId="{B4C35282-4390-4466-8D13-3B1B2BD05282}" type="pres">
      <dgm:prSet presAssocID="{46FAE017-1B10-4DF3-AB10-996DFF2257F9}" presName="nodeTx" presStyleLbl="node1" presStyleIdx="0" presStyleCnt="3">
        <dgm:presLayoutVars>
          <dgm:bulletEnabled val="1"/>
        </dgm:presLayoutVars>
      </dgm:prSet>
      <dgm:spPr/>
    </dgm:pt>
    <dgm:pt modelId="{7B8A9B72-6626-421C-8213-B91C2E030922}" type="pres">
      <dgm:prSet presAssocID="{46FAE017-1B10-4DF3-AB10-996DFF2257F9}" presName="invisiNode" presStyleLbl="node1" presStyleIdx="0" presStyleCnt="3"/>
      <dgm:spPr/>
    </dgm:pt>
    <dgm:pt modelId="{384A6ECB-3827-453A-934B-FD8A22F038B9}" type="pres">
      <dgm:prSet presAssocID="{46FAE017-1B10-4DF3-AB10-996DFF2257F9}" presName="imagNode" presStyleLbl="fgImgPlace1" presStyleIdx="0" presStyleCnt="3" custLinFactX="102661" custLinFactY="-45887" custLinFactNeighborX="200000" custLinFactNeighborY="-100000"/>
      <dgm:spPr/>
    </dgm:pt>
    <dgm:pt modelId="{2A86482D-4F24-486E-A647-1F272A41E91A}" type="pres">
      <dgm:prSet presAssocID="{A01F5505-24B4-4444-9618-572AF7835C98}" presName="sibTrans" presStyleLbl="sibTrans2D1" presStyleIdx="0" presStyleCnt="0"/>
      <dgm:spPr/>
    </dgm:pt>
    <dgm:pt modelId="{B8512EEF-EE5C-444F-8443-4DDC36B8FE8A}" type="pres">
      <dgm:prSet presAssocID="{86048352-CEC1-4BCA-B304-C320319A5B1A}" presName="compNode" presStyleCnt="0"/>
      <dgm:spPr/>
    </dgm:pt>
    <dgm:pt modelId="{4C843735-BCD7-4D32-A7B6-4859BFAB62F2}" type="pres">
      <dgm:prSet presAssocID="{86048352-CEC1-4BCA-B304-C320319A5B1A}" presName="bkgdShape" presStyleLbl="node1" presStyleIdx="1" presStyleCnt="3" custLinFactNeighborX="507" custLinFactNeighborY="2840"/>
      <dgm:spPr/>
      <dgm:t>
        <a:bodyPr/>
        <a:lstStyle/>
        <a:p>
          <a:endParaRPr lang="es-MX"/>
        </a:p>
      </dgm:t>
    </dgm:pt>
    <dgm:pt modelId="{4356220E-A39A-40FE-A193-A7ED80FDAFFB}" type="pres">
      <dgm:prSet presAssocID="{86048352-CEC1-4BCA-B304-C320319A5B1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4D037B-7459-4FBC-864B-B1BA9C887D09}" type="pres">
      <dgm:prSet presAssocID="{86048352-CEC1-4BCA-B304-C320319A5B1A}" presName="invisiNode" presStyleLbl="node1" presStyleIdx="1" presStyleCnt="3"/>
      <dgm:spPr/>
    </dgm:pt>
    <dgm:pt modelId="{2CBE4FAE-C465-4229-9BF7-AED17DDF7AAB}" type="pres">
      <dgm:prSet presAssocID="{86048352-CEC1-4BCA-B304-C320319A5B1A}" presName="imagNode" presStyleLbl="fgImgPlace1" presStyleIdx="1" presStyleCnt="3" custLinFactX="97921" custLinFactY="-48334" custLinFactNeighborX="100000" custLinFactNeighborY="-100000"/>
      <dgm:spPr/>
    </dgm:pt>
    <dgm:pt modelId="{9B1F6E7E-48DD-4C81-B672-0DB6646FADC8}" type="pres">
      <dgm:prSet presAssocID="{E3D4CFAE-8B98-4A36-8792-78C0A85FE50C}" presName="sibTrans" presStyleLbl="sibTrans2D1" presStyleIdx="0" presStyleCnt="0"/>
      <dgm:spPr/>
    </dgm:pt>
    <dgm:pt modelId="{5ADFD42A-A710-4969-BBAF-B2D396248B96}" type="pres">
      <dgm:prSet presAssocID="{1DFCF137-7B85-468C-8360-C485A3CC4705}" presName="compNode" presStyleCnt="0"/>
      <dgm:spPr/>
    </dgm:pt>
    <dgm:pt modelId="{30B015B8-7B74-4064-AC3A-A9437E744EB3}" type="pres">
      <dgm:prSet presAssocID="{1DFCF137-7B85-468C-8360-C485A3CC4705}" presName="bkgdShape" presStyleLbl="node1" presStyleIdx="2" presStyleCnt="3" custLinFactNeighborX="-3795" custLinFactNeighborY="-775"/>
      <dgm:spPr/>
    </dgm:pt>
    <dgm:pt modelId="{5402A0D9-4742-40EA-8EE7-F71578A96AF3}" type="pres">
      <dgm:prSet presAssocID="{1DFCF137-7B85-468C-8360-C485A3CC4705}" presName="nodeTx" presStyleLbl="node1" presStyleIdx="2" presStyleCnt="3">
        <dgm:presLayoutVars>
          <dgm:bulletEnabled val="1"/>
        </dgm:presLayoutVars>
      </dgm:prSet>
      <dgm:spPr/>
    </dgm:pt>
    <dgm:pt modelId="{5F787A9C-D171-4D88-838E-A1F0D92648FD}" type="pres">
      <dgm:prSet presAssocID="{1DFCF137-7B85-468C-8360-C485A3CC4705}" presName="invisiNode" presStyleLbl="node1" presStyleIdx="2" presStyleCnt="3"/>
      <dgm:spPr/>
    </dgm:pt>
    <dgm:pt modelId="{47E69F0F-7FA1-4FAE-AE35-DA188D544EFC}" type="pres">
      <dgm:prSet presAssocID="{1DFCF137-7B85-468C-8360-C485A3CC4705}" presName="imagNode" presStyleLbl="fgImgPlace1" presStyleIdx="2" presStyleCnt="3" custFlipVert="0" custFlipHor="0" custScaleX="19041" custScaleY="22806" custLinFactX="-239820" custLinFactY="100000" custLinFactNeighborX="-300000" custLinFactNeighborY="141589"/>
      <dgm:spPr/>
    </dgm:pt>
  </dgm:ptLst>
  <dgm:cxnLst>
    <dgm:cxn modelId="{44E0F662-CBFD-4C07-8D7E-F007D1D02B76}" srcId="{0ED902CA-2C42-4722-8261-D9333BD5DE82}" destId="{86048352-CEC1-4BCA-B304-C320319A5B1A}" srcOrd="1" destOrd="0" parTransId="{9B716913-DDBC-42DC-8C8B-174B99F77E96}" sibTransId="{E3D4CFAE-8B98-4A36-8792-78C0A85FE50C}"/>
    <dgm:cxn modelId="{68EE8EA6-16DE-4525-8058-F737B1307527}" type="presOf" srcId="{A01F5505-24B4-4444-9618-572AF7835C98}" destId="{2A86482D-4F24-486E-A647-1F272A41E91A}" srcOrd="0" destOrd="0" presId="urn:microsoft.com/office/officeart/2005/8/layout/hList7"/>
    <dgm:cxn modelId="{60D098FC-9A49-4242-BC62-755746A197E2}" type="presOf" srcId="{E3D4CFAE-8B98-4A36-8792-78C0A85FE50C}" destId="{9B1F6E7E-48DD-4C81-B672-0DB6646FADC8}" srcOrd="0" destOrd="0" presId="urn:microsoft.com/office/officeart/2005/8/layout/hList7"/>
    <dgm:cxn modelId="{9C4FCB6A-2DD7-4054-8C0F-B53927FBD64E}" type="presOf" srcId="{46FAE017-1B10-4DF3-AB10-996DFF2257F9}" destId="{CCAD6412-0E5F-4612-BEDB-F43E4CC2ED20}" srcOrd="0" destOrd="0" presId="urn:microsoft.com/office/officeart/2005/8/layout/hList7"/>
    <dgm:cxn modelId="{5B8D93B1-BDD8-43C7-9768-DF7A31ACEB64}" type="presOf" srcId="{0ED902CA-2C42-4722-8261-D9333BD5DE82}" destId="{A629E776-5278-4B53-B572-601EC5A9C333}" srcOrd="0" destOrd="0" presId="urn:microsoft.com/office/officeart/2005/8/layout/hList7"/>
    <dgm:cxn modelId="{624029A1-9E39-4F5D-BC7C-0CDD8F655CCF}" type="presOf" srcId="{1DFCF137-7B85-468C-8360-C485A3CC4705}" destId="{5402A0D9-4742-40EA-8EE7-F71578A96AF3}" srcOrd="1" destOrd="0" presId="urn:microsoft.com/office/officeart/2005/8/layout/hList7"/>
    <dgm:cxn modelId="{013C706A-0B27-4749-BDDA-01ED3C0E6EDB}" type="presOf" srcId="{46FAE017-1B10-4DF3-AB10-996DFF2257F9}" destId="{B4C35282-4390-4466-8D13-3B1B2BD05282}" srcOrd="1" destOrd="0" presId="urn:microsoft.com/office/officeart/2005/8/layout/hList7"/>
    <dgm:cxn modelId="{7B752E79-3EBF-4F4D-8ED5-FE9262067EAC}" srcId="{0ED902CA-2C42-4722-8261-D9333BD5DE82}" destId="{46FAE017-1B10-4DF3-AB10-996DFF2257F9}" srcOrd="0" destOrd="0" parTransId="{887D3B53-5B8F-4C87-B983-5B069C6D903D}" sibTransId="{A01F5505-24B4-4444-9618-572AF7835C98}"/>
    <dgm:cxn modelId="{E6ABDDD1-85C6-45D7-BFC5-E0BE4A7F8CFD}" type="presOf" srcId="{86048352-CEC1-4BCA-B304-C320319A5B1A}" destId="{4356220E-A39A-40FE-A193-A7ED80FDAFFB}" srcOrd="1" destOrd="0" presId="urn:microsoft.com/office/officeart/2005/8/layout/hList7"/>
    <dgm:cxn modelId="{2A9846F3-4B61-4BDB-89E2-971097EBC3EF}" type="presOf" srcId="{1DFCF137-7B85-468C-8360-C485A3CC4705}" destId="{30B015B8-7B74-4064-AC3A-A9437E744EB3}" srcOrd="0" destOrd="0" presId="urn:microsoft.com/office/officeart/2005/8/layout/hList7"/>
    <dgm:cxn modelId="{17AE3C71-5BC7-421C-8687-57F39960B779}" srcId="{0ED902CA-2C42-4722-8261-D9333BD5DE82}" destId="{1DFCF137-7B85-468C-8360-C485A3CC4705}" srcOrd="2" destOrd="0" parTransId="{E8874E80-61B8-4516-99C2-B5E671848A83}" sibTransId="{E3C32C77-7A63-4B2B-A55B-9F46284AD984}"/>
    <dgm:cxn modelId="{A294D0FB-B013-4340-82D2-7AD960DA50AE}" type="presOf" srcId="{86048352-CEC1-4BCA-B304-C320319A5B1A}" destId="{4C843735-BCD7-4D32-A7B6-4859BFAB62F2}" srcOrd="0" destOrd="0" presId="urn:microsoft.com/office/officeart/2005/8/layout/hList7"/>
    <dgm:cxn modelId="{87796F53-78C2-4DB4-B23B-A3EB9601AAF5}" type="presParOf" srcId="{A629E776-5278-4B53-B572-601EC5A9C333}" destId="{EBB32EE1-B820-4F6E-8BD1-4062F4EA2D16}" srcOrd="0" destOrd="0" presId="urn:microsoft.com/office/officeart/2005/8/layout/hList7"/>
    <dgm:cxn modelId="{356057D0-3DDA-4F84-81E1-5233DC85A3B8}" type="presParOf" srcId="{A629E776-5278-4B53-B572-601EC5A9C333}" destId="{3A6D7769-57A8-429E-A7F0-509567963AD7}" srcOrd="1" destOrd="0" presId="urn:microsoft.com/office/officeart/2005/8/layout/hList7"/>
    <dgm:cxn modelId="{7C5A1E43-6E3D-437C-86FA-612C45C30BB7}" type="presParOf" srcId="{3A6D7769-57A8-429E-A7F0-509567963AD7}" destId="{A47E9D85-CF30-4F03-9617-CD6CABCF511F}" srcOrd="0" destOrd="0" presId="urn:microsoft.com/office/officeart/2005/8/layout/hList7"/>
    <dgm:cxn modelId="{0638DC9B-695A-4677-98BF-03F64CFD0F76}" type="presParOf" srcId="{A47E9D85-CF30-4F03-9617-CD6CABCF511F}" destId="{CCAD6412-0E5F-4612-BEDB-F43E4CC2ED20}" srcOrd="0" destOrd="0" presId="urn:microsoft.com/office/officeart/2005/8/layout/hList7"/>
    <dgm:cxn modelId="{5F13CD8E-4436-4B09-9D19-5C8FDA2748E7}" type="presParOf" srcId="{A47E9D85-CF30-4F03-9617-CD6CABCF511F}" destId="{B4C35282-4390-4466-8D13-3B1B2BD05282}" srcOrd="1" destOrd="0" presId="urn:microsoft.com/office/officeart/2005/8/layout/hList7"/>
    <dgm:cxn modelId="{9C7DABAF-1726-4988-8957-7A01EC2332A3}" type="presParOf" srcId="{A47E9D85-CF30-4F03-9617-CD6CABCF511F}" destId="{7B8A9B72-6626-421C-8213-B91C2E030922}" srcOrd="2" destOrd="0" presId="urn:microsoft.com/office/officeart/2005/8/layout/hList7"/>
    <dgm:cxn modelId="{575FC375-F95F-420D-B131-11D3783E77F6}" type="presParOf" srcId="{A47E9D85-CF30-4F03-9617-CD6CABCF511F}" destId="{384A6ECB-3827-453A-934B-FD8A22F038B9}" srcOrd="3" destOrd="0" presId="urn:microsoft.com/office/officeart/2005/8/layout/hList7"/>
    <dgm:cxn modelId="{4928195E-1F3C-4D53-869C-B7B1A494EB53}" type="presParOf" srcId="{3A6D7769-57A8-429E-A7F0-509567963AD7}" destId="{2A86482D-4F24-486E-A647-1F272A41E91A}" srcOrd="1" destOrd="0" presId="urn:microsoft.com/office/officeart/2005/8/layout/hList7"/>
    <dgm:cxn modelId="{485BC9A6-32CC-4199-8237-EB0A8A86E283}" type="presParOf" srcId="{3A6D7769-57A8-429E-A7F0-509567963AD7}" destId="{B8512EEF-EE5C-444F-8443-4DDC36B8FE8A}" srcOrd="2" destOrd="0" presId="urn:microsoft.com/office/officeart/2005/8/layout/hList7"/>
    <dgm:cxn modelId="{9B23BD98-235E-4605-ACD8-C73CDA521492}" type="presParOf" srcId="{B8512EEF-EE5C-444F-8443-4DDC36B8FE8A}" destId="{4C843735-BCD7-4D32-A7B6-4859BFAB62F2}" srcOrd="0" destOrd="0" presId="urn:microsoft.com/office/officeart/2005/8/layout/hList7"/>
    <dgm:cxn modelId="{187BB689-E45D-4576-9DF2-1E058858DEF9}" type="presParOf" srcId="{B8512EEF-EE5C-444F-8443-4DDC36B8FE8A}" destId="{4356220E-A39A-40FE-A193-A7ED80FDAFFB}" srcOrd="1" destOrd="0" presId="urn:microsoft.com/office/officeart/2005/8/layout/hList7"/>
    <dgm:cxn modelId="{E1934C5D-5275-47F6-8E8B-F4A16C6891E3}" type="presParOf" srcId="{B8512EEF-EE5C-444F-8443-4DDC36B8FE8A}" destId="{204D037B-7459-4FBC-864B-B1BA9C887D09}" srcOrd="2" destOrd="0" presId="urn:microsoft.com/office/officeart/2005/8/layout/hList7"/>
    <dgm:cxn modelId="{A410A09E-A32A-4950-A746-D08E60B341BD}" type="presParOf" srcId="{B8512EEF-EE5C-444F-8443-4DDC36B8FE8A}" destId="{2CBE4FAE-C465-4229-9BF7-AED17DDF7AAB}" srcOrd="3" destOrd="0" presId="urn:microsoft.com/office/officeart/2005/8/layout/hList7"/>
    <dgm:cxn modelId="{B6D6FF02-BBF2-400B-9B43-EE133B31AED8}" type="presParOf" srcId="{3A6D7769-57A8-429E-A7F0-509567963AD7}" destId="{9B1F6E7E-48DD-4C81-B672-0DB6646FADC8}" srcOrd="3" destOrd="0" presId="urn:microsoft.com/office/officeart/2005/8/layout/hList7"/>
    <dgm:cxn modelId="{36E485C8-971A-46C6-A7FD-09ECB12E6E6D}" type="presParOf" srcId="{3A6D7769-57A8-429E-A7F0-509567963AD7}" destId="{5ADFD42A-A710-4969-BBAF-B2D396248B96}" srcOrd="4" destOrd="0" presId="urn:microsoft.com/office/officeart/2005/8/layout/hList7"/>
    <dgm:cxn modelId="{3664471B-A28F-41C4-A069-4D4657FB35BC}" type="presParOf" srcId="{5ADFD42A-A710-4969-BBAF-B2D396248B96}" destId="{30B015B8-7B74-4064-AC3A-A9437E744EB3}" srcOrd="0" destOrd="0" presId="urn:microsoft.com/office/officeart/2005/8/layout/hList7"/>
    <dgm:cxn modelId="{5D5ECF08-7AEE-4F12-AEB4-5714B072F3B6}" type="presParOf" srcId="{5ADFD42A-A710-4969-BBAF-B2D396248B96}" destId="{5402A0D9-4742-40EA-8EE7-F71578A96AF3}" srcOrd="1" destOrd="0" presId="urn:microsoft.com/office/officeart/2005/8/layout/hList7"/>
    <dgm:cxn modelId="{099FC867-EADB-4722-AE3D-A07D7EDCA4EF}" type="presParOf" srcId="{5ADFD42A-A710-4969-BBAF-B2D396248B96}" destId="{5F787A9C-D171-4D88-838E-A1F0D92648FD}" srcOrd="2" destOrd="0" presId="urn:microsoft.com/office/officeart/2005/8/layout/hList7"/>
    <dgm:cxn modelId="{49229EFD-D9CE-460C-BC6C-04C449E9D5ED}" type="presParOf" srcId="{5ADFD42A-A710-4969-BBAF-B2D396248B96}" destId="{47E69F0F-7FA1-4FAE-AE35-DA188D544EF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87864C-7AAC-4097-AA05-41FFCC79E4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E8E02F1-ED7A-48DA-901C-711752950208}">
      <dgm:prSet phldrT="[Texto]"/>
      <dgm:spPr/>
      <dgm:t>
        <a:bodyPr/>
        <a:lstStyle/>
        <a:p>
          <a:r>
            <a:rPr lang="es-MX" dirty="0" smtClean="0"/>
            <a:t>Se valoren como una necesidad y riqueza en el quehacer educativo</a:t>
          </a:r>
          <a:endParaRPr lang="es-MX" dirty="0"/>
        </a:p>
      </dgm:t>
    </dgm:pt>
    <dgm:pt modelId="{38B00AA6-1A24-4E8C-A294-473F0534D3CD}" type="parTrans" cxnId="{9D505332-631A-48D3-86AF-273260926CB6}">
      <dgm:prSet/>
      <dgm:spPr/>
      <dgm:t>
        <a:bodyPr/>
        <a:lstStyle/>
        <a:p>
          <a:endParaRPr lang="es-MX"/>
        </a:p>
      </dgm:t>
    </dgm:pt>
    <dgm:pt modelId="{CF1FC781-0849-4473-B107-C7EB24FC1BDC}" type="sibTrans" cxnId="{9D505332-631A-48D3-86AF-273260926CB6}">
      <dgm:prSet/>
      <dgm:spPr/>
      <dgm:t>
        <a:bodyPr/>
        <a:lstStyle/>
        <a:p>
          <a:endParaRPr lang="es-MX"/>
        </a:p>
      </dgm:t>
    </dgm:pt>
    <dgm:pt modelId="{2C1E7D52-185B-479C-A213-E25AE58899F5}">
      <dgm:prSet phldrT="[Texto]"/>
      <dgm:spPr/>
      <dgm:t>
        <a:bodyPr/>
        <a:lstStyle/>
        <a:p>
          <a:pPr algn="just"/>
          <a:r>
            <a:rPr lang="es-MX" dirty="0" smtClean="0"/>
            <a:t>Se usen para establecer relaciones de la Comunidad educativa en torno a los libros.</a:t>
          </a:r>
          <a:endParaRPr lang="es-MX" dirty="0"/>
        </a:p>
      </dgm:t>
    </dgm:pt>
    <dgm:pt modelId="{C4F55167-E339-42FC-B081-5D0EED18CE1B}" type="parTrans" cxnId="{2BB5F71C-CCDF-45CC-8112-C9F596F49D4F}">
      <dgm:prSet/>
      <dgm:spPr/>
      <dgm:t>
        <a:bodyPr/>
        <a:lstStyle/>
        <a:p>
          <a:endParaRPr lang="es-MX"/>
        </a:p>
      </dgm:t>
    </dgm:pt>
    <dgm:pt modelId="{1A4C7151-3D64-4BC0-8B7E-23B208ACE49A}" type="sibTrans" cxnId="{2BB5F71C-CCDF-45CC-8112-C9F596F49D4F}">
      <dgm:prSet/>
      <dgm:spPr/>
      <dgm:t>
        <a:bodyPr/>
        <a:lstStyle/>
        <a:p>
          <a:endParaRPr lang="es-MX"/>
        </a:p>
      </dgm:t>
    </dgm:pt>
    <dgm:pt modelId="{71F87CFB-AD29-4EFD-BAE3-F8FE9244F054}">
      <dgm:prSet phldrT="[Texto]"/>
      <dgm:spPr/>
      <dgm:t>
        <a:bodyPr/>
        <a:lstStyle/>
        <a:p>
          <a:pPr algn="ctr"/>
          <a:r>
            <a:rPr lang="es-MX" dirty="0" smtClean="0"/>
            <a:t>Desarrollen: hábitos de lectura en los jóvenes para promover el aprendizaje de valores.</a:t>
          </a:r>
          <a:endParaRPr lang="es-MX" dirty="0"/>
        </a:p>
      </dgm:t>
    </dgm:pt>
    <dgm:pt modelId="{836A3378-21E2-494C-AB19-4ADB75B31B05}" type="parTrans" cxnId="{3BF6DC37-B9C3-4F52-AB45-DA453DEFFCB1}">
      <dgm:prSet/>
      <dgm:spPr/>
      <dgm:t>
        <a:bodyPr/>
        <a:lstStyle/>
        <a:p>
          <a:endParaRPr lang="es-MX"/>
        </a:p>
      </dgm:t>
    </dgm:pt>
    <dgm:pt modelId="{07AAC305-F678-4521-A1C7-357A9926E3E6}" type="sibTrans" cxnId="{3BF6DC37-B9C3-4F52-AB45-DA453DEFFCB1}">
      <dgm:prSet/>
      <dgm:spPr/>
      <dgm:t>
        <a:bodyPr/>
        <a:lstStyle/>
        <a:p>
          <a:endParaRPr lang="es-MX"/>
        </a:p>
      </dgm:t>
    </dgm:pt>
    <dgm:pt modelId="{AA0C5043-CF7B-47DE-A220-EFEE84F291D1}" type="pres">
      <dgm:prSet presAssocID="{6E87864C-7AAC-4097-AA05-41FFCC79E435}" presName="Name0" presStyleCnt="0">
        <dgm:presLayoutVars>
          <dgm:chMax val="7"/>
          <dgm:chPref val="7"/>
          <dgm:dir/>
        </dgm:presLayoutVars>
      </dgm:prSet>
      <dgm:spPr/>
    </dgm:pt>
    <dgm:pt modelId="{A2CF789F-0EC3-414A-B769-CA206221E9E8}" type="pres">
      <dgm:prSet presAssocID="{6E87864C-7AAC-4097-AA05-41FFCC79E435}" presName="Name1" presStyleCnt="0"/>
      <dgm:spPr/>
    </dgm:pt>
    <dgm:pt modelId="{CF0D75DE-8CE8-49A5-995D-59DCE9FBA016}" type="pres">
      <dgm:prSet presAssocID="{6E87864C-7AAC-4097-AA05-41FFCC79E435}" presName="cycle" presStyleCnt="0"/>
      <dgm:spPr/>
    </dgm:pt>
    <dgm:pt modelId="{AD7C3DD1-53AA-44FD-8612-4210E9E22C8C}" type="pres">
      <dgm:prSet presAssocID="{6E87864C-7AAC-4097-AA05-41FFCC79E435}" presName="srcNode" presStyleLbl="node1" presStyleIdx="0" presStyleCnt="3"/>
      <dgm:spPr/>
    </dgm:pt>
    <dgm:pt modelId="{52FEF2A7-6DE6-4B39-90BD-20EBBFAB648E}" type="pres">
      <dgm:prSet presAssocID="{6E87864C-7AAC-4097-AA05-41FFCC79E435}" presName="conn" presStyleLbl="parChTrans1D2" presStyleIdx="0" presStyleCnt="1"/>
      <dgm:spPr/>
    </dgm:pt>
    <dgm:pt modelId="{424A0E28-7790-4D3F-9055-FAF43BCE669C}" type="pres">
      <dgm:prSet presAssocID="{6E87864C-7AAC-4097-AA05-41FFCC79E435}" presName="extraNode" presStyleLbl="node1" presStyleIdx="0" presStyleCnt="3"/>
      <dgm:spPr/>
    </dgm:pt>
    <dgm:pt modelId="{46E2324A-28BB-487B-956B-848112D273DF}" type="pres">
      <dgm:prSet presAssocID="{6E87864C-7AAC-4097-AA05-41FFCC79E435}" presName="dstNode" presStyleLbl="node1" presStyleIdx="0" presStyleCnt="3"/>
      <dgm:spPr/>
    </dgm:pt>
    <dgm:pt modelId="{3BB4B35F-4D88-4F89-9C4D-EF2FCD4C2C93}" type="pres">
      <dgm:prSet presAssocID="{9E8E02F1-ED7A-48DA-901C-7117529502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E35968-48C9-4912-ADB7-A24777353276}" type="pres">
      <dgm:prSet presAssocID="{9E8E02F1-ED7A-48DA-901C-711752950208}" presName="accent_1" presStyleCnt="0"/>
      <dgm:spPr/>
    </dgm:pt>
    <dgm:pt modelId="{29990087-2E0F-498C-BB3A-070A8D9DF1FE}" type="pres">
      <dgm:prSet presAssocID="{9E8E02F1-ED7A-48DA-901C-711752950208}" presName="accentRepeatNode" presStyleLbl="solidFgAcc1" presStyleIdx="0" presStyleCnt="3"/>
      <dgm:spPr/>
    </dgm:pt>
    <dgm:pt modelId="{61868A43-0BC4-4B4C-BD35-7FF87A8D0C25}" type="pres">
      <dgm:prSet presAssocID="{2C1E7D52-185B-479C-A213-E25AE58899F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AEE3F2-5C36-4906-8C39-132F07D46E58}" type="pres">
      <dgm:prSet presAssocID="{2C1E7D52-185B-479C-A213-E25AE58899F5}" presName="accent_2" presStyleCnt="0"/>
      <dgm:spPr/>
    </dgm:pt>
    <dgm:pt modelId="{9656BDAC-83F0-4BF7-A0B5-01D17403F12F}" type="pres">
      <dgm:prSet presAssocID="{2C1E7D52-185B-479C-A213-E25AE58899F5}" presName="accentRepeatNode" presStyleLbl="solidFgAcc1" presStyleIdx="1" presStyleCnt="3"/>
      <dgm:spPr/>
    </dgm:pt>
    <dgm:pt modelId="{2AAA5B7C-3F06-4BE7-A0E6-71D955AC8BE4}" type="pres">
      <dgm:prSet presAssocID="{71F87CFB-AD29-4EFD-BAE3-F8FE9244F05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79E7AF-FC53-45A8-B849-66924C06A21A}" type="pres">
      <dgm:prSet presAssocID="{71F87CFB-AD29-4EFD-BAE3-F8FE9244F054}" presName="accent_3" presStyleCnt="0"/>
      <dgm:spPr/>
    </dgm:pt>
    <dgm:pt modelId="{51B3BD3A-95D7-452A-B4E1-AEEFD1B98004}" type="pres">
      <dgm:prSet presAssocID="{71F87CFB-AD29-4EFD-BAE3-F8FE9244F054}" presName="accentRepeatNode" presStyleLbl="solidFgAcc1" presStyleIdx="2" presStyleCnt="3"/>
      <dgm:spPr/>
    </dgm:pt>
  </dgm:ptLst>
  <dgm:cxnLst>
    <dgm:cxn modelId="{2BB5F71C-CCDF-45CC-8112-C9F596F49D4F}" srcId="{6E87864C-7AAC-4097-AA05-41FFCC79E435}" destId="{2C1E7D52-185B-479C-A213-E25AE58899F5}" srcOrd="1" destOrd="0" parTransId="{C4F55167-E339-42FC-B081-5D0EED18CE1B}" sibTransId="{1A4C7151-3D64-4BC0-8B7E-23B208ACE49A}"/>
    <dgm:cxn modelId="{3397939D-A1F9-4C4D-A68A-705E5583BE44}" type="presOf" srcId="{2C1E7D52-185B-479C-A213-E25AE58899F5}" destId="{61868A43-0BC4-4B4C-BD35-7FF87A8D0C25}" srcOrd="0" destOrd="0" presId="urn:microsoft.com/office/officeart/2008/layout/VerticalCurvedList"/>
    <dgm:cxn modelId="{2707B8F1-9003-492A-95B3-71962800E21F}" type="presOf" srcId="{71F87CFB-AD29-4EFD-BAE3-F8FE9244F054}" destId="{2AAA5B7C-3F06-4BE7-A0E6-71D955AC8BE4}" srcOrd="0" destOrd="0" presId="urn:microsoft.com/office/officeart/2008/layout/VerticalCurvedList"/>
    <dgm:cxn modelId="{4F5C0E61-2139-40BC-BD4E-0FA767550890}" type="presOf" srcId="{9E8E02F1-ED7A-48DA-901C-711752950208}" destId="{3BB4B35F-4D88-4F89-9C4D-EF2FCD4C2C93}" srcOrd="0" destOrd="0" presId="urn:microsoft.com/office/officeart/2008/layout/VerticalCurvedList"/>
    <dgm:cxn modelId="{9D505332-631A-48D3-86AF-273260926CB6}" srcId="{6E87864C-7AAC-4097-AA05-41FFCC79E435}" destId="{9E8E02F1-ED7A-48DA-901C-711752950208}" srcOrd="0" destOrd="0" parTransId="{38B00AA6-1A24-4E8C-A294-473F0534D3CD}" sibTransId="{CF1FC781-0849-4473-B107-C7EB24FC1BDC}"/>
    <dgm:cxn modelId="{3BF6DC37-B9C3-4F52-AB45-DA453DEFFCB1}" srcId="{6E87864C-7AAC-4097-AA05-41FFCC79E435}" destId="{71F87CFB-AD29-4EFD-BAE3-F8FE9244F054}" srcOrd="2" destOrd="0" parTransId="{836A3378-21E2-494C-AB19-4ADB75B31B05}" sibTransId="{07AAC305-F678-4521-A1C7-357A9926E3E6}"/>
    <dgm:cxn modelId="{F1A59BF3-9BD9-4DF0-B083-1E689DF81B4B}" type="presOf" srcId="{6E87864C-7AAC-4097-AA05-41FFCC79E435}" destId="{AA0C5043-CF7B-47DE-A220-EFEE84F291D1}" srcOrd="0" destOrd="0" presId="urn:microsoft.com/office/officeart/2008/layout/VerticalCurvedList"/>
    <dgm:cxn modelId="{80A86F8F-3DC5-4076-982F-DD5B1BF05232}" type="presOf" srcId="{CF1FC781-0849-4473-B107-C7EB24FC1BDC}" destId="{52FEF2A7-6DE6-4B39-90BD-20EBBFAB648E}" srcOrd="0" destOrd="0" presId="urn:microsoft.com/office/officeart/2008/layout/VerticalCurvedList"/>
    <dgm:cxn modelId="{AE9BAB7F-2E3C-4864-B55B-91D4E494D807}" type="presParOf" srcId="{AA0C5043-CF7B-47DE-A220-EFEE84F291D1}" destId="{A2CF789F-0EC3-414A-B769-CA206221E9E8}" srcOrd="0" destOrd="0" presId="urn:microsoft.com/office/officeart/2008/layout/VerticalCurvedList"/>
    <dgm:cxn modelId="{F37D0035-014F-4E52-9EFD-6D12CC618EB6}" type="presParOf" srcId="{A2CF789F-0EC3-414A-B769-CA206221E9E8}" destId="{CF0D75DE-8CE8-49A5-995D-59DCE9FBA016}" srcOrd="0" destOrd="0" presId="urn:microsoft.com/office/officeart/2008/layout/VerticalCurvedList"/>
    <dgm:cxn modelId="{F515200F-1107-436C-8AF0-270EDB1CE6E6}" type="presParOf" srcId="{CF0D75DE-8CE8-49A5-995D-59DCE9FBA016}" destId="{AD7C3DD1-53AA-44FD-8612-4210E9E22C8C}" srcOrd="0" destOrd="0" presId="urn:microsoft.com/office/officeart/2008/layout/VerticalCurvedList"/>
    <dgm:cxn modelId="{CC3D9CAD-63F9-4BC8-8456-E97630803639}" type="presParOf" srcId="{CF0D75DE-8CE8-49A5-995D-59DCE9FBA016}" destId="{52FEF2A7-6DE6-4B39-90BD-20EBBFAB648E}" srcOrd="1" destOrd="0" presId="urn:microsoft.com/office/officeart/2008/layout/VerticalCurvedList"/>
    <dgm:cxn modelId="{C33D7F11-AB01-4729-B470-F0BB038EDB12}" type="presParOf" srcId="{CF0D75DE-8CE8-49A5-995D-59DCE9FBA016}" destId="{424A0E28-7790-4D3F-9055-FAF43BCE669C}" srcOrd="2" destOrd="0" presId="urn:microsoft.com/office/officeart/2008/layout/VerticalCurvedList"/>
    <dgm:cxn modelId="{7926CB70-C3B3-47DE-8C85-ACDD935ECCE1}" type="presParOf" srcId="{CF0D75DE-8CE8-49A5-995D-59DCE9FBA016}" destId="{46E2324A-28BB-487B-956B-848112D273DF}" srcOrd="3" destOrd="0" presId="urn:microsoft.com/office/officeart/2008/layout/VerticalCurvedList"/>
    <dgm:cxn modelId="{B621744B-EA5B-4E02-A916-89712DD2B52A}" type="presParOf" srcId="{A2CF789F-0EC3-414A-B769-CA206221E9E8}" destId="{3BB4B35F-4D88-4F89-9C4D-EF2FCD4C2C93}" srcOrd="1" destOrd="0" presId="urn:microsoft.com/office/officeart/2008/layout/VerticalCurvedList"/>
    <dgm:cxn modelId="{B31A2D07-3E12-477F-8A2F-4C5D3D640AA6}" type="presParOf" srcId="{A2CF789F-0EC3-414A-B769-CA206221E9E8}" destId="{73E35968-48C9-4912-ADB7-A24777353276}" srcOrd="2" destOrd="0" presId="urn:microsoft.com/office/officeart/2008/layout/VerticalCurvedList"/>
    <dgm:cxn modelId="{B9B569C5-DE07-488C-B0A9-49DD7335B419}" type="presParOf" srcId="{73E35968-48C9-4912-ADB7-A24777353276}" destId="{29990087-2E0F-498C-BB3A-070A8D9DF1FE}" srcOrd="0" destOrd="0" presId="urn:microsoft.com/office/officeart/2008/layout/VerticalCurvedList"/>
    <dgm:cxn modelId="{CE96A280-0FFA-4064-9B73-BDA05043A929}" type="presParOf" srcId="{A2CF789F-0EC3-414A-B769-CA206221E9E8}" destId="{61868A43-0BC4-4B4C-BD35-7FF87A8D0C25}" srcOrd="3" destOrd="0" presId="urn:microsoft.com/office/officeart/2008/layout/VerticalCurvedList"/>
    <dgm:cxn modelId="{D965C96A-3BF6-4E1E-83AB-D47242406D5E}" type="presParOf" srcId="{A2CF789F-0EC3-414A-B769-CA206221E9E8}" destId="{ECAEE3F2-5C36-4906-8C39-132F07D46E58}" srcOrd="4" destOrd="0" presId="urn:microsoft.com/office/officeart/2008/layout/VerticalCurvedList"/>
    <dgm:cxn modelId="{D3469985-242F-49A5-A285-0B7B39C2F40C}" type="presParOf" srcId="{ECAEE3F2-5C36-4906-8C39-132F07D46E58}" destId="{9656BDAC-83F0-4BF7-A0B5-01D17403F12F}" srcOrd="0" destOrd="0" presId="urn:microsoft.com/office/officeart/2008/layout/VerticalCurvedList"/>
    <dgm:cxn modelId="{F42491B2-2CEA-4FD1-AA3D-C058D52C2BB4}" type="presParOf" srcId="{A2CF789F-0EC3-414A-B769-CA206221E9E8}" destId="{2AAA5B7C-3F06-4BE7-A0E6-71D955AC8BE4}" srcOrd="5" destOrd="0" presId="urn:microsoft.com/office/officeart/2008/layout/VerticalCurvedList"/>
    <dgm:cxn modelId="{09BB0662-C8B2-4E68-B38D-A51F5C626B35}" type="presParOf" srcId="{A2CF789F-0EC3-414A-B769-CA206221E9E8}" destId="{7A79E7AF-FC53-45A8-B849-66924C06A21A}" srcOrd="6" destOrd="0" presId="urn:microsoft.com/office/officeart/2008/layout/VerticalCurvedList"/>
    <dgm:cxn modelId="{80F12537-B5E0-4EAF-9C43-DA6DAC176E75}" type="presParOf" srcId="{7A79E7AF-FC53-45A8-B849-66924C06A21A}" destId="{51B3BD3A-95D7-452A-B4E1-AEEFD1B980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66D16-07AC-4859-A764-86EFE9E05279}">
      <dsp:nvSpPr>
        <dsp:cNvPr id="0" name=""/>
        <dsp:cNvSpPr/>
      </dsp:nvSpPr>
      <dsp:spPr>
        <a:xfrm>
          <a:off x="2716133" y="0"/>
          <a:ext cx="4022725" cy="40227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B276D-E8A7-4908-9A93-085445D7B146}">
      <dsp:nvSpPr>
        <dsp:cNvPr id="0" name=""/>
        <dsp:cNvSpPr/>
      </dsp:nvSpPr>
      <dsp:spPr>
        <a:xfrm>
          <a:off x="4727495" y="404433"/>
          <a:ext cx="2614771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Facilita el aprendizaje</a:t>
          </a:r>
          <a:endParaRPr lang="es-MX" sz="2100" kern="1200" dirty="0"/>
        </a:p>
      </dsp:txBody>
      <dsp:txXfrm>
        <a:off x="4773980" y="450918"/>
        <a:ext cx="2521801" cy="859284"/>
      </dsp:txXfrm>
    </dsp:sp>
    <dsp:sp modelId="{7E4E100B-3338-4AD0-9731-45839A5A034C}">
      <dsp:nvSpPr>
        <dsp:cNvPr id="0" name=""/>
        <dsp:cNvSpPr/>
      </dsp:nvSpPr>
      <dsp:spPr>
        <a:xfrm>
          <a:off x="4727495" y="1475719"/>
          <a:ext cx="2614771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Es un vehículo para construir significados</a:t>
          </a:r>
          <a:endParaRPr lang="es-MX" sz="2100" kern="1200" dirty="0"/>
        </a:p>
      </dsp:txBody>
      <dsp:txXfrm>
        <a:off x="4773980" y="1522204"/>
        <a:ext cx="2521801" cy="859284"/>
      </dsp:txXfrm>
    </dsp:sp>
    <dsp:sp modelId="{4842A46F-0EDA-48C6-9BF6-BCE9A4324455}">
      <dsp:nvSpPr>
        <dsp:cNvPr id="0" name=""/>
        <dsp:cNvSpPr/>
      </dsp:nvSpPr>
      <dsp:spPr>
        <a:xfrm>
          <a:off x="4727495" y="2547005"/>
          <a:ext cx="2614771" cy="9522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Despierta el interés de los alumnos</a:t>
          </a:r>
          <a:endParaRPr lang="es-MX" sz="2100" kern="1200" dirty="0"/>
        </a:p>
      </dsp:txBody>
      <dsp:txXfrm>
        <a:off x="4773980" y="2593490"/>
        <a:ext cx="2521801" cy="859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B8450-9501-4F72-BDCF-C61B68442876}">
      <dsp:nvSpPr>
        <dsp:cNvPr id="0" name=""/>
        <dsp:cNvSpPr/>
      </dsp:nvSpPr>
      <dsp:spPr>
        <a:xfrm>
          <a:off x="6429291" y="3906466"/>
          <a:ext cx="4376088" cy="2068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Respeto a la diversidad cultural y personal</a:t>
          </a:r>
          <a:endParaRPr lang="es-MX" sz="2800" kern="1200" dirty="0"/>
        </a:p>
      </dsp:txBody>
      <dsp:txXfrm>
        <a:off x="7787563" y="4469127"/>
        <a:ext cx="2972369" cy="1460754"/>
      </dsp:txXfrm>
    </dsp:sp>
    <dsp:sp modelId="{48554A40-07B6-47CD-A228-D0B666F481FD}">
      <dsp:nvSpPr>
        <dsp:cNvPr id="0" name=""/>
        <dsp:cNvSpPr/>
      </dsp:nvSpPr>
      <dsp:spPr>
        <a:xfrm>
          <a:off x="1123681" y="4396331"/>
          <a:ext cx="3193805" cy="2068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Nos lleva a otras vidas</a:t>
          </a:r>
          <a:endParaRPr lang="es-MX" sz="2800" kern="1200" dirty="0"/>
        </a:p>
      </dsp:txBody>
      <dsp:txXfrm>
        <a:off x="1169127" y="4958992"/>
        <a:ext cx="2144771" cy="1460754"/>
      </dsp:txXfrm>
    </dsp:sp>
    <dsp:sp modelId="{D4B6AD50-52B0-4AD3-A635-D9F1FD46B032}">
      <dsp:nvSpPr>
        <dsp:cNvPr id="0" name=""/>
        <dsp:cNvSpPr/>
      </dsp:nvSpPr>
      <dsp:spPr>
        <a:xfrm>
          <a:off x="5841934" y="0"/>
          <a:ext cx="4179190" cy="2068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Nos enseña el camino del reconocimiento </a:t>
          </a:r>
          <a:endParaRPr lang="es-MX" sz="2800" kern="1200" dirty="0"/>
        </a:p>
      </dsp:txBody>
      <dsp:txXfrm>
        <a:off x="7141137" y="45446"/>
        <a:ext cx="2834541" cy="1460754"/>
      </dsp:txXfrm>
    </dsp:sp>
    <dsp:sp modelId="{DA2DC18C-88C9-4938-ABA4-4B6722511F06}">
      <dsp:nvSpPr>
        <dsp:cNvPr id="0" name=""/>
        <dsp:cNvSpPr/>
      </dsp:nvSpPr>
      <dsp:spPr>
        <a:xfrm>
          <a:off x="1123681" y="0"/>
          <a:ext cx="3193805" cy="2068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Conocer a otros</a:t>
          </a:r>
          <a:endParaRPr lang="es-MX" sz="2800" kern="1200" dirty="0"/>
        </a:p>
      </dsp:txBody>
      <dsp:txXfrm>
        <a:off x="1169127" y="45446"/>
        <a:ext cx="2144771" cy="1460754"/>
      </dsp:txXfrm>
    </dsp:sp>
    <dsp:sp modelId="{6DDBCE17-825D-483E-8750-CA595916836D}">
      <dsp:nvSpPr>
        <dsp:cNvPr id="0" name=""/>
        <dsp:cNvSpPr/>
      </dsp:nvSpPr>
      <dsp:spPr>
        <a:xfrm>
          <a:off x="2757547" y="368516"/>
          <a:ext cx="2799428" cy="279942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Cultura</a:t>
          </a:r>
          <a:endParaRPr lang="es-MX" sz="3000" kern="1200" dirty="0"/>
        </a:p>
      </dsp:txBody>
      <dsp:txXfrm>
        <a:off x="3577480" y="1188449"/>
        <a:ext cx="1979495" cy="1979495"/>
      </dsp:txXfrm>
    </dsp:sp>
    <dsp:sp modelId="{39E1597B-3C56-4217-997E-EB6D87C555E1}">
      <dsp:nvSpPr>
        <dsp:cNvPr id="0" name=""/>
        <dsp:cNvSpPr/>
      </dsp:nvSpPr>
      <dsp:spPr>
        <a:xfrm rot="5400000">
          <a:off x="5686279" y="368516"/>
          <a:ext cx="2799428" cy="279942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Creencias</a:t>
          </a:r>
          <a:endParaRPr lang="es-MX" sz="3000" kern="1200" dirty="0"/>
        </a:p>
      </dsp:txBody>
      <dsp:txXfrm rot="-5400000">
        <a:off x="5686279" y="1188449"/>
        <a:ext cx="1979495" cy="1979495"/>
      </dsp:txXfrm>
    </dsp:sp>
    <dsp:sp modelId="{D4615D82-A9A2-4E4B-B5EE-947B482F7B10}">
      <dsp:nvSpPr>
        <dsp:cNvPr id="0" name=""/>
        <dsp:cNvSpPr/>
      </dsp:nvSpPr>
      <dsp:spPr>
        <a:xfrm rot="10800000">
          <a:off x="5686279" y="3297248"/>
          <a:ext cx="2799428" cy="279942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Afectos y Valores</a:t>
          </a:r>
          <a:endParaRPr lang="es-MX" sz="3000" kern="1200" dirty="0"/>
        </a:p>
      </dsp:txBody>
      <dsp:txXfrm rot="10800000">
        <a:off x="5686279" y="3297248"/>
        <a:ext cx="1979495" cy="1979495"/>
      </dsp:txXfrm>
    </dsp:sp>
    <dsp:sp modelId="{5FA2ACB5-F4ED-4CB0-9BDA-0FD1B3C8D098}">
      <dsp:nvSpPr>
        <dsp:cNvPr id="0" name=""/>
        <dsp:cNvSpPr/>
      </dsp:nvSpPr>
      <dsp:spPr>
        <a:xfrm rot="16200000">
          <a:off x="2757547" y="3297248"/>
          <a:ext cx="2799428" cy="279942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Identidad</a:t>
          </a:r>
          <a:endParaRPr lang="es-MX" sz="3000" kern="1200" dirty="0"/>
        </a:p>
      </dsp:txBody>
      <dsp:txXfrm rot="5400000">
        <a:off x="3577480" y="3297248"/>
        <a:ext cx="1979495" cy="1979495"/>
      </dsp:txXfrm>
    </dsp:sp>
    <dsp:sp modelId="{27AB5AA7-BC37-4B68-AEF3-B96C6FC3A93D}">
      <dsp:nvSpPr>
        <dsp:cNvPr id="0" name=""/>
        <dsp:cNvSpPr/>
      </dsp:nvSpPr>
      <dsp:spPr>
        <a:xfrm>
          <a:off x="5138354" y="2650729"/>
          <a:ext cx="966546" cy="8404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3265C-31D3-40EE-8F18-9E6DC31FD43A}">
      <dsp:nvSpPr>
        <dsp:cNvPr id="0" name=""/>
        <dsp:cNvSpPr/>
      </dsp:nvSpPr>
      <dsp:spPr>
        <a:xfrm rot="10800000">
          <a:off x="5138354" y="2973988"/>
          <a:ext cx="966546" cy="8404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88AD2-3C8D-4B69-8A2B-14C82209DBF0}">
      <dsp:nvSpPr>
        <dsp:cNvPr id="0" name=""/>
        <dsp:cNvSpPr/>
      </dsp:nvSpPr>
      <dsp:spPr>
        <a:xfrm>
          <a:off x="286267" y="2939493"/>
          <a:ext cx="2763043" cy="2278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800" kern="1200" dirty="0"/>
        </a:p>
      </dsp:txBody>
      <dsp:txXfrm>
        <a:off x="338712" y="2991938"/>
        <a:ext cx="2658153" cy="1685699"/>
      </dsp:txXfrm>
    </dsp:sp>
    <dsp:sp modelId="{A4696E19-D070-4D88-B5ED-2AECDFB2AEE5}">
      <dsp:nvSpPr>
        <dsp:cNvPr id="0" name=""/>
        <dsp:cNvSpPr/>
      </dsp:nvSpPr>
      <dsp:spPr>
        <a:xfrm>
          <a:off x="1615617" y="2282552"/>
          <a:ext cx="2928343" cy="2928343"/>
        </a:xfrm>
        <a:prstGeom prst="leftCircularArrow">
          <a:avLst>
            <a:gd name="adj1" fmla="val 3015"/>
            <a:gd name="adj2" fmla="val 369803"/>
            <a:gd name="adj3" fmla="val 2108211"/>
            <a:gd name="adj4" fmla="val 8987386"/>
            <a:gd name="adj5" fmla="val 3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A871D-D4B0-4374-9D46-84BCE2D3FE96}">
      <dsp:nvSpPr>
        <dsp:cNvPr id="0" name=""/>
        <dsp:cNvSpPr/>
      </dsp:nvSpPr>
      <dsp:spPr>
        <a:xfrm>
          <a:off x="669108" y="3458646"/>
          <a:ext cx="2456038" cy="976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 BLANCA" panose="02000000000000000000" pitchFamily="2" charset="0"/>
            </a:rPr>
            <a:t>LA LECTURA</a:t>
          </a:r>
          <a:endParaRPr lang="es-MX" sz="2400" kern="1200" dirty="0">
            <a:latin typeface="AR BLANCA" panose="02000000000000000000" pitchFamily="2" charset="0"/>
          </a:endParaRPr>
        </a:p>
      </dsp:txBody>
      <dsp:txXfrm>
        <a:off x="697714" y="3487252"/>
        <a:ext cx="2398826" cy="919473"/>
      </dsp:txXfrm>
    </dsp:sp>
    <dsp:sp modelId="{D66B483B-7B02-4F35-811B-412605464343}">
      <dsp:nvSpPr>
        <dsp:cNvPr id="0" name=""/>
        <dsp:cNvSpPr/>
      </dsp:nvSpPr>
      <dsp:spPr>
        <a:xfrm>
          <a:off x="3494176" y="1642370"/>
          <a:ext cx="2763043" cy="2278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Para mejorar la calidad de las escuelas.</a:t>
          </a:r>
          <a:endParaRPr lang="es-MX" sz="2800" kern="1200" dirty="0"/>
        </a:p>
      </dsp:txBody>
      <dsp:txXfrm>
        <a:off x="3546621" y="2183157"/>
        <a:ext cx="2658153" cy="1685699"/>
      </dsp:txXfrm>
    </dsp:sp>
    <dsp:sp modelId="{49C84D06-63B5-49DE-A241-CBF69A3D0B04}">
      <dsp:nvSpPr>
        <dsp:cNvPr id="0" name=""/>
        <dsp:cNvSpPr/>
      </dsp:nvSpPr>
      <dsp:spPr>
        <a:xfrm>
          <a:off x="5035189" y="261390"/>
          <a:ext cx="3340326" cy="3340326"/>
        </a:xfrm>
        <a:prstGeom prst="circularArrow">
          <a:avLst>
            <a:gd name="adj1" fmla="val 2643"/>
            <a:gd name="adj2" fmla="val 321384"/>
            <a:gd name="adj3" fmla="val 19503105"/>
            <a:gd name="adj4" fmla="val 12575511"/>
            <a:gd name="adj5" fmla="val 30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274D5-C6CA-4DA9-8746-D684CAD3E2B6}">
      <dsp:nvSpPr>
        <dsp:cNvPr id="0" name=""/>
        <dsp:cNvSpPr/>
      </dsp:nvSpPr>
      <dsp:spPr>
        <a:xfrm>
          <a:off x="4108185" y="1154027"/>
          <a:ext cx="2456038" cy="976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Estrategia</a:t>
          </a:r>
          <a:endParaRPr lang="es-MX" sz="2800" kern="1200" dirty="0"/>
        </a:p>
      </dsp:txBody>
      <dsp:txXfrm>
        <a:off x="4136791" y="1182633"/>
        <a:ext cx="2398826" cy="919473"/>
      </dsp:txXfrm>
    </dsp:sp>
    <dsp:sp modelId="{F022EA87-6D4C-4692-9ED5-F0F374BC6AC7}">
      <dsp:nvSpPr>
        <dsp:cNvPr id="0" name=""/>
        <dsp:cNvSpPr/>
      </dsp:nvSpPr>
      <dsp:spPr>
        <a:xfrm>
          <a:off x="6984633" y="1642370"/>
          <a:ext cx="2763043" cy="2278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Favorecer la cohesión de la comunidad educativa.</a:t>
          </a:r>
          <a:endParaRPr lang="es-MX" sz="2800" kern="1200" dirty="0"/>
        </a:p>
      </dsp:txBody>
      <dsp:txXfrm>
        <a:off x="7037078" y="1694815"/>
        <a:ext cx="2658153" cy="1685699"/>
      </dsp:txXfrm>
    </dsp:sp>
    <dsp:sp modelId="{A007A04A-0CEF-4B6E-9640-A42A5D09A3EB}">
      <dsp:nvSpPr>
        <dsp:cNvPr id="0" name=""/>
        <dsp:cNvSpPr/>
      </dsp:nvSpPr>
      <dsp:spPr>
        <a:xfrm>
          <a:off x="7598643" y="3432960"/>
          <a:ext cx="2456038" cy="976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Red de Bibliotecas Escolares</a:t>
          </a:r>
          <a:endParaRPr lang="es-MX" sz="2400" kern="1200" dirty="0"/>
        </a:p>
      </dsp:txBody>
      <dsp:txXfrm>
        <a:off x="7627249" y="3461566"/>
        <a:ext cx="2398826" cy="919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A502F-61B1-4560-9709-3DCF1D282C98}">
      <dsp:nvSpPr>
        <dsp:cNvPr id="0" name=""/>
        <dsp:cNvSpPr/>
      </dsp:nvSpPr>
      <dsp:spPr>
        <a:xfrm>
          <a:off x="370" y="842297"/>
          <a:ext cx="3518648" cy="401244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6A07C-1D77-450E-AC15-ACE0495211A6}">
      <dsp:nvSpPr>
        <dsp:cNvPr id="0" name=""/>
        <dsp:cNvSpPr/>
      </dsp:nvSpPr>
      <dsp:spPr>
        <a:xfrm>
          <a:off x="3357442" y="4144645"/>
          <a:ext cx="54820" cy="20077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>
        <a:off x="3357442" y="4144645"/>
        <a:ext cx="38606" cy="200779"/>
      </dsp:txXfrm>
    </dsp:sp>
    <dsp:sp modelId="{C7F3C4EA-8705-46B1-817A-F483A2497D34}">
      <dsp:nvSpPr>
        <dsp:cNvPr id="0" name=""/>
        <dsp:cNvSpPr/>
      </dsp:nvSpPr>
      <dsp:spPr>
        <a:xfrm>
          <a:off x="2585604" y="3922616"/>
          <a:ext cx="1231526" cy="123152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79066-390A-4639-BF76-B2EC62074758}">
      <dsp:nvSpPr>
        <dsp:cNvPr id="0" name=""/>
        <dsp:cNvSpPr/>
      </dsp:nvSpPr>
      <dsp:spPr>
        <a:xfrm>
          <a:off x="4122234" y="770157"/>
          <a:ext cx="3518648" cy="262659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7492C-7F1B-4943-BEBE-B47BC651828F}">
      <dsp:nvSpPr>
        <dsp:cNvPr id="0" name=""/>
        <dsp:cNvSpPr/>
      </dsp:nvSpPr>
      <dsp:spPr>
        <a:xfrm>
          <a:off x="4122234" y="3396754"/>
          <a:ext cx="3518648" cy="1129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Exposiciones</a:t>
          </a:r>
          <a:endParaRPr lang="es-MX" sz="3400" kern="1200" dirty="0"/>
        </a:p>
      </dsp:txBody>
      <dsp:txXfrm>
        <a:off x="4122234" y="3396754"/>
        <a:ext cx="2477921" cy="1129436"/>
      </dsp:txXfrm>
    </dsp:sp>
    <dsp:sp modelId="{D44059E3-E8B9-42B1-A955-CF431D69CD1F}">
      <dsp:nvSpPr>
        <dsp:cNvPr id="0" name=""/>
        <dsp:cNvSpPr/>
      </dsp:nvSpPr>
      <dsp:spPr>
        <a:xfrm>
          <a:off x="6699693" y="3576155"/>
          <a:ext cx="1231526" cy="123152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35B1A-B524-40A0-95BC-BB5FA5BC3FF3}">
      <dsp:nvSpPr>
        <dsp:cNvPr id="0" name=""/>
        <dsp:cNvSpPr/>
      </dsp:nvSpPr>
      <dsp:spPr>
        <a:xfrm>
          <a:off x="8236323" y="770157"/>
          <a:ext cx="3518648" cy="262659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FAC6C-4715-4323-A54D-C731AAC65D23}">
      <dsp:nvSpPr>
        <dsp:cNvPr id="0" name=""/>
        <dsp:cNvSpPr/>
      </dsp:nvSpPr>
      <dsp:spPr>
        <a:xfrm>
          <a:off x="8236323" y="3396754"/>
          <a:ext cx="3518648" cy="1129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Texto libre</a:t>
          </a:r>
          <a:endParaRPr lang="es-MX" sz="3400" kern="1200" dirty="0"/>
        </a:p>
      </dsp:txBody>
      <dsp:txXfrm>
        <a:off x="8236323" y="3396754"/>
        <a:ext cx="2477921" cy="1129436"/>
      </dsp:txXfrm>
    </dsp:sp>
    <dsp:sp modelId="{13177519-3333-437A-A293-41D533FE5416}">
      <dsp:nvSpPr>
        <dsp:cNvPr id="0" name=""/>
        <dsp:cNvSpPr/>
      </dsp:nvSpPr>
      <dsp:spPr>
        <a:xfrm>
          <a:off x="10813781" y="3576155"/>
          <a:ext cx="1231526" cy="123152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E554A-2621-4C5B-9352-55E79417BAD7}">
      <dsp:nvSpPr>
        <dsp:cNvPr id="0" name=""/>
        <dsp:cNvSpPr/>
      </dsp:nvSpPr>
      <dsp:spPr>
        <a:xfrm>
          <a:off x="5056811" y="-189792"/>
          <a:ext cx="2368519" cy="21731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err="1" smtClean="0"/>
            <a:t>Motíve</a:t>
          </a:r>
          <a:r>
            <a:rPr lang="es-MX" sz="2400" kern="1200" dirty="0" smtClean="0"/>
            <a:t> a sus hijos a que lean</a:t>
          </a:r>
          <a:endParaRPr lang="es-MX" sz="2400" kern="1200" dirty="0"/>
        </a:p>
      </dsp:txBody>
      <dsp:txXfrm>
        <a:off x="5403673" y="128459"/>
        <a:ext cx="1674795" cy="1536655"/>
      </dsp:txXfrm>
    </dsp:sp>
    <dsp:sp modelId="{91D11817-1B16-41FC-A62F-2ECF1EF382A9}">
      <dsp:nvSpPr>
        <dsp:cNvPr id="0" name=""/>
        <dsp:cNvSpPr/>
      </dsp:nvSpPr>
      <dsp:spPr>
        <a:xfrm rot="2160000">
          <a:off x="7237001" y="1398627"/>
          <a:ext cx="280881" cy="64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700" kern="1200"/>
        </a:p>
      </dsp:txBody>
      <dsp:txXfrm>
        <a:off x="7245047" y="1503374"/>
        <a:ext cx="196617" cy="388536"/>
      </dsp:txXfrm>
    </dsp:sp>
    <dsp:sp modelId="{F194094B-ED26-4568-9327-0B99976DFA38}">
      <dsp:nvSpPr>
        <dsp:cNvPr id="0" name=""/>
        <dsp:cNvSpPr/>
      </dsp:nvSpPr>
      <dsp:spPr>
        <a:xfrm>
          <a:off x="7262132" y="1531467"/>
          <a:ext cx="2622842" cy="211993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Que lo vean leyendo</a:t>
          </a:r>
          <a:endParaRPr lang="es-MX" sz="2400" kern="1200" dirty="0"/>
        </a:p>
      </dsp:txBody>
      <dsp:txXfrm>
        <a:off x="7646238" y="1841924"/>
        <a:ext cx="1854630" cy="1499018"/>
      </dsp:txXfrm>
    </dsp:sp>
    <dsp:sp modelId="{6E51DADF-48CA-486F-8EF0-EC5F516C440A}">
      <dsp:nvSpPr>
        <dsp:cNvPr id="0" name=""/>
        <dsp:cNvSpPr/>
      </dsp:nvSpPr>
      <dsp:spPr>
        <a:xfrm rot="6480000">
          <a:off x="7965864" y="3598138"/>
          <a:ext cx="350776" cy="64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700" kern="1200"/>
        </a:p>
      </dsp:txBody>
      <dsp:txXfrm rot="10800000">
        <a:off x="8034740" y="3677609"/>
        <a:ext cx="245543" cy="388536"/>
      </dsp:txXfrm>
    </dsp:sp>
    <dsp:sp modelId="{0346E63E-EE6A-4ECB-A20A-6D336F430C66}">
      <dsp:nvSpPr>
        <dsp:cNvPr id="0" name=""/>
        <dsp:cNvSpPr/>
      </dsp:nvSpPr>
      <dsp:spPr>
        <a:xfrm>
          <a:off x="6436026" y="4199596"/>
          <a:ext cx="2493196" cy="226767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Acercarles material de lectura</a:t>
          </a:r>
          <a:endParaRPr lang="es-MX" sz="2400" kern="1200" dirty="0"/>
        </a:p>
      </dsp:txBody>
      <dsp:txXfrm>
        <a:off x="6801146" y="4531689"/>
        <a:ext cx="1762956" cy="1603486"/>
      </dsp:txXfrm>
    </dsp:sp>
    <dsp:sp modelId="{187C1275-8DDA-43BE-92DE-E8CB609318BF}">
      <dsp:nvSpPr>
        <dsp:cNvPr id="0" name=""/>
        <dsp:cNvSpPr/>
      </dsp:nvSpPr>
      <dsp:spPr>
        <a:xfrm rot="10800000">
          <a:off x="6168631" y="5009652"/>
          <a:ext cx="188959" cy="64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700" kern="1200"/>
        </a:p>
      </dsp:txBody>
      <dsp:txXfrm rot="10800000">
        <a:off x="6225319" y="5139164"/>
        <a:ext cx="132271" cy="388536"/>
      </dsp:txXfrm>
    </dsp:sp>
    <dsp:sp modelId="{21BAD9D3-78BB-4061-8BC2-E80A2077718C}">
      <dsp:nvSpPr>
        <dsp:cNvPr id="0" name=""/>
        <dsp:cNvSpPr/>
      </dsp:nvSpPr>
      <dsp:spPr>
        <a:xfrm>
          <a:off x="3519533" y="4117946"/>
          <a:ext cx="2559966" cy="24309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Construya  con los docentes la biblioteca escolar</a:t>
          </a:r>
          <a:endParaRPr lang="es-MX" sz="2400" kern="1200" dirty="0"/>
        </a:p>
      </dsp:txBody>
      <dsp:txXfrm>
        <a:off x="3894431" y="4473954"/>
        <a:ext cx="1810170" cy="1718956"/>
      </dsp:txXfrm>
    </dsp:sp>
    <dsp:sp modelId="{D61181D1-DFB5-48B9-B1CE-2D32B0121456}">
      <dsp:nvSpPr>
        <dsp:cNvPr id="0" name=""/>
        <dsp:cNvSpPr/>
      </dsp:nvSpPr>
      <dsp:spPr>
        <a:xfrm rot="15120000">
          <a:off x="4243266" y="3649324"/>
          <a:ext cx="228506" cy="64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700" kern="1200"/>
        </a:p>
      </dsp:txBody>
      <dsp:txXfrm rot="10800000">
        <a:off x="4288134" y="3811434"/>
        <a:ext cx="159954" cy="388536"/>
      </dsp:txXfrm>
    </dsp:sp>
    <dsp:sp modelId="{122EF8B2-036A-4735-921C-2C41E6496AB5}">
      <dsp:nvSpPr>
        <dsp:cNvPr id="0" name=""/>
        <dsp:cNvSpPr/>
      </dsp:nvSpPr>
      <dsp:spPr>
        <a:xfrm>
          <a:off x="2550138" y="1372177"/>
          <a:ext cx="2716897" cy="243851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Organicen en casa su propia biblioteca</a:t>
          </a:r>
          <a:endParaRPr lang="es-MX" sz="2400" kern="1200" dirty="0"/>
        </a:p>
      </dsp:txBody>
      <dsp:txXfrm>
        <a:off x="2948018" y="1729289"/>
        <a:ext cx="1921137" cy="1724289"/>
      </dsp:txXfrm>
    </dsp:sp>
    <dsp:sp modelId="{95C1EF74-A387-4877-AE77-9EE9A4C91D9B}">
      <dsp:nvSpPr>
        <dsp:cNvPr id="0" name=""/>
        <dsp:cNvSpPr/>
      </dsp:nvSpPr>
      <dsp:spPr>
        <a:xfrm rot="19440000">
          <a:off x="5019273" y="1377828"/>
          <a:ext cx="228103" cy="64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700" kern="1200"/>
        </a:p>
      </dsp:txBody>
      <dsp:txXfrm>
        <a:off x="5025808" y="1527451"/>
        <a:ext cx="159672" cy="3885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D6412-0E5F-4612-BEDB-F43E4CC2ED20}">
      <dsp:nvSpPr>
        <dsp:cNvPr id="0" name=""/>
        <dsp:cNvSpPr/>
      </dsp:nvSpPr>
      <dsp:spPr>
        <a:xfrm>
          <a:off x="2405" y="0"/>
          <a:ext cx="3741871" cy="53035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 smtClean="0">
            <a:solidFill>
              <a:srgbClr val="00B0F0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 smtClean="0">
            <a:solidFill>
              <a:srgbClr val="C00000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rgbClr val="C00000"/>
              </a:solidFill>
            </a:rPr>
            <a:t>Generen actividades dinámicas</a:t>
          </a:r>
          <a:endParaRPr lang="es-MX" sz="1700" kern="1200" dirty="0">
            <a:solidFill>
              <a:srgbClr val="C00000"/>
            </a:solidFill>
          </a:endParaRPr>
        </a:p>
      </dsp:txBody>
      <dsp:txXfrm>
        <a:off x="2405" y="2121408"/>
        <a:ext cx="3741871" cy="2121408"/>
      </dsp:txXfrm>
    </dsp:sp>
    <dsp:sp modelId="{384A6ECB-3827-453A-934B-FD8A22F038B9}">
      <dsp:nvSpPr>
        <dsp:cNvPr id="0" name=""/>
        <dsp:cNvSpPr/>
      </dsp:nvSpPr>
      <dsp:spPr>
        <a:xfrm>
          <a:off x="6335516" y="0"/>
          <a:ext cx="1766072" cy="17660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3735-BCD7-4D32-A7B6-4859BFAB62F2}">
      <dsp:nvSpPr>
        <dsp:cNvPr id="0" name=""/>
        <dsp:cNvSpPr/>
      </dsp:nvSpPr>
      <dsp:spPr>
        <a:xfrm>
          <a:off x="3875504" y="0"/>
          <a:ext cx="3741871" cy="53035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 smtClean="0">
            <a:solidFill>
              <a:srgbClr val="C00000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rgbClr val="C00000"/>
              </a:solidFill>
            </a:rPr>
            <a:t>Incorporar la utilización de bibliotecas en sus enseñanzas</a:t>
          </a:r>
          <a:endParaRPr lang="es-MX" sz="1700" kern="1200" dirty="0">
            <a:solidFill>
              <a:srgbClr val="C00000"/>
            </a:solidFill>
          </a:endParaRPr>
        </a:p>
      </dsp:txBody>
      <dsp:txXfrm>
        <a:off x="3875504" y="2121408"/>
        <a:ext cx="3741871" cy="2121408"/>
      </dsp:txXfrm>
    </dsp:sp>
    <dsp:sp modelId="{2CBE4FAE-C465-4229-9BF7-AED17DDF7AAB}">
      <dsp:nvSpPr>
        <dsp:cNvPr id="0" name=""/>
        <dsp:cNvSpPr/>
      </dsp:nvSpPr>
      <dsp:spPr>
        <a:xfrm>
          <a:off x="8339860" y="0"/>
          <a:ext cx="1766072" cy="17660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015B8-7B74-4064-AC3A-A9437E744EB3}">
      <dsp:nvSpPr>
        <dsp:cNvPr id="0" name=""/>
        <dsp:cNvSpPr/>
      </dsp:nvSpPr>
      <dsp:spPr>
        <a:xfrm>
          <a:off x="7568657" y="0"/>
          <a:ext cx="3741871" cy="53035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rgbClr val="C00000"/>
              </a:solidFill>
            </a:rPr>
            <a:t>Promuevan y disfruten la lectura</a:t>
          </a:r>
          <a:endParaRPr lang="es-MX" sz="1700" kern="1200" dirty="0">
            <a:solidFill>
              <a:srgbClr val="C00000"/>
            </a:solidFill>
          </a:endParaRPr>
        </a:p>
      </dsp:txBody>
      <dsp:txXfrm>
        <a:off x="7568657" y="2121408"/>
        <a:ext cx="3741871" cy="2121408"/>
      </dsp:txXfrm>
    </dsp:sp>
    <dsp:sp modelId="{47E69F0F-7FA1-4FAE-AE35-DA188D544EFC}">
      <dsp:nvSpPr>
        <dsp:cNvPr id="0" name=""/>
        <dsp:cNvSpPr/>
      </dsp:nvSpPr>
      <dsp:spPr>
        <a:xfrm>
          <a:off x="0" y="4900749"/>
          <a:ext cx="336277" cy="4027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32EE1-B820-4F6E-8BD1-4062F4EA2D16}">
      <dsp:nvSpPr>
        <dsp:cNvPr id="0" name=""/>
        <dsp:cNvSpPr/>
      </dsp:nvSpPr>
      <dsp:spPr>
        <a:xfrm>
          <a:off x="458197" y="4242816"/>
          <a:ext cx="10538542" cy="79552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EF2A7-6DE6-4B39-90BD-20EBBFAB648E}">
      <dsp:nvSpPr>
        <dsp:cNvPr id="0" name=""/>
        <dsp:cNvSpPr/>
      </dsp:nvSpPr>
      <dsp:spPr>
        <a:xfrm>
          <a:off x="-7240099" y="-1107207"/>
          <a:ext cx="8620274" cy="8620274"/>
        </a:xfrm>
        <a:prstGeom prst="blockArc">
          <a:avLst>
            <a:gd name="adj1" fmla="val 18900000"/>
            <a:gd name="adj2" fmla="val 2700000"/>
            <a:gd name="adj3" fmla="val 251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4B35F-4D88-4F89-9C4D-EF2FCD4C2C93}">
      <dsp:nvSpPr>
        <dsp:cNvPr id="0" name=""/>
        <dsp:cNvSpPr/>
      </dsp:nvSpPr>
      <dsp:spPr>
        <a:xfrm>
          <a:off x="889133" y="640585"/>
          <a:ext cx="5914936" cy="1281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93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Se valoren como una necesidad y riqueza en el quehacer educativo</a:t>
          </a:r>
          <a:endParaRPr lang="es-MX" sz="2700" kern="1200" dirty="0"/>
        </a:p>
      </dsp:txBody>
      <dsp:txXfrm>
        <a:off x="889133" y="640585"/>
        <a:ext cx="5914936" cy="1281171"/>
      </dsp:txXfrm>
    </dsp:sp>
    <dsp:sp modelId="{29990087-2E0F-498C-BB3A-070A8D9DF1FE}">
      <dsp:nvSpPr>
        <dsp:cNvPr id="0" name=""/>
        <dsp:cNvSpPr/>
      </dsp:nvSpPr>
      <dsp:spPr>
        <a:xfrm>
          <a:off x="88400" y="480439"/>
          <a:ext cx="1601464" cy="1601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68A43-0BC4-4B4C-BD35-7FF87A8D0C25}">
      <dsp:nvSpPr>
        <dsp:cNvPr id="0" name=""/>
        <dsp:cNvSpPr/>
      </dsp:nvSpPr>
      <dsp:spPr>
        <a:xfrm>
          <a:off x="1354839" y="2562343"/>
          <a:ext cx="5449230" cy="1281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930" tIns="68580" rIns="68580" bIns="6858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Se usen para establecer relaciones de la Comunidad educativa en torno a los libros.</a:t>
          </a:r>
          <a:endParaRPr lang="es-MX" sz="2700" kern="1200" dirty="0"/>
        </a:p>
      </dsp:txBody>
      <dsp:txXfrm>
        <a:off x="1354839" y="2562343"/>
        <a:ext cx="5449230" cy="1281171"/>
      </dsp:txXfrm>
    </dsp:sp>
    <dsp:sp modelId="{9656BDAC-83F0-4BF7-A0B5-01D17403F12F}">
      <dsp:nvSpPr>
        <dsp:cNvPr id="0" name=""/>
        <dsp:cNvSpPr/>
      </dsp:nvSpPr>
      <dsp:spPr>
        <a:xfrm>
          <a:off x="554106" y="2402197"/>
          <a:ext cx="1601464" cy="1601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A5B7C-3F06-4BE7-A0E6-71D955AC8BE4}">
      <dsp:nvSpPr>
        <dsp:cNvPr id="0" name=""/>
        <dsp:cNvSpPr/>
      </dsp:nvSpPr>
      <dsp:spPr>
        <a:xfrm>
          <a:off x="889133" y="4484101"/>
          <a:ext cx="5914936" cy="1281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93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Desarrollen: hábitos de lectura en los jóvenes para promover el aprendizaje de valores.</a:t>
          </a:r>
          <a:endParaRPr lang="es-MX" sz="2700" kern="1200" dirty="0"/>
        </a:p>
      </dsp:txBody>
      <dsp:txXfrm>
        <a:off x="889133" y="4484101"/>
        <a:ext cx="5914936" cy="1281171"/>
      </dsp:txXfrm>
    </dsp:sp>
    <dsp:sp modelId="{51B3BD3A-95D7-452A-B4E1-AEEFD1B98004}">
      <dsp:nvSpPr>
        <dsp:cNvPr id="0" name=""/>
        <dsp:cNvSpPr/>
      </dsp:nvSpPr>
      <dsp:spPr>
        <a:xfrm>
          <a:off x="88400" y="4323954"/>
          <a:ext cx="1601464" cy="1601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84B0-7C46-4FF8-9382-CE431B8021EF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F1C1-9D3E-4F98-8FB1-62CB946A3C4E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48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84B0-7C46-4FF8-9382-CE431B8021EF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F1C1-9D3E-4F98-8FB1-62CB946A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466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84B0-7C46-4FF8-9382-CE431B8021EF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F1C1-9D3E-4F98-8FB1-62CB946A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87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84B0-7C46-4FF8-9382-CE431B8021EF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F1C1-9D3E-4F98-8FB1-62CB946A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123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84B0-7C46-4FF8-9382-CE431B8021EF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F1C1-9D3E-4F98-8FB1-62CB946A3C4E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06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84B0-7C46-4FF8-9382-CE431B8021EF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F1C1-9D3E-4F98-8FB1-62CB946A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621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84B0-7C46-4FF8-9382-CE431B8021EF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F1C1-9D3E-4F98-8FB1-62CB946A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32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84B0-7C46-4FF8-9382-CE431B8021EF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F1C1-9D3E-4F98-8FB1-62CB946A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361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84B0-7C46-4FF8-9382-CE431B8021EF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F1C1-9D3E-4F98-8FB1-62CB946A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584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BA84B0-7C46-4FF8-9382-CE431B8021EF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ADF1C1-9D3E-4F98-8FB1-62CB946A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934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84B0-7C46-4FF8-9382-CE431B8021EF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F1C1-9D3E-4F98-8FB1-62CB946A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3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BA84B0-7C46-4FF8-9382-CE431B8021EF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ADF1C1-9D3E-4F98-8FB1-62CB946A3C4E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3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5400" b="1" dirty="0" smtClean="0"/>
              <a:t>“La Lectura en la formación integral de niños y jóvenes en las bibliotecas escolares”.</a:t>
            </a:r>
            <a:endParaRPr lang="es-MX" sz="5400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00051" y="5013030"/>
            <a:ext cx="10058400" cy="872381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s-MX" dirty="0" smtClean="0"/>
              <a:t>Dra. MARÍA DEL CARMEN SÁNCHEZ ZAMUDIO</a:t>
            </a:r>
          </a:p>
          <a:p>
            <a:pPr algn="r"/>
            <a:r>
              <a:rPr lang="es-MX" dirty="0" smtClean="0"/>
              <a:t>9 de octubre de 2019</a:t>
            </a:r>
          </a:p>
          <a:p>
            <a:pPr algn="r"/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61085" cy="19704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71034"/>
            <a:ext cx="4000500" cy="20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71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444"/>
            <a:ext cx="5640946" cy="5355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2230891"/>
              </p:ext>
            </p:extLst>
          </p:nvPr>
        </p:nvGraphicFramePr>
        <p:xfrm>
          <a:off x="5299529" y="0"/>
          <a:ext cx="6892471" cy="6405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32262" y="133004"/>
            <a:ext cx="1152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 BLANCA" panose="02000000000000000000" pitchFamily="2" charset="0"/>
              </a:rPr>
              <a:t>Es fundamental que las Bibliotecas Escolares</a:t>
            </a:r>
            <a:r>
              <a:rPr lang="es-MX" dirty="0" smtClean="0"/>
              <a:t>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9329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294" y="2083110"/>
            <a:ext cx="8345979" cy="386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7221"/>
            <a:ext cx="12192000" cy="1450757"/>
          </a:xfrm>
        </p:spPr>
        <p:txBody>
          <a:bodyPr/>
          <a:lstStyle/>
          <a:p>
            <a:r>
              <a:rPr lang="es-MX" dirty="0" smtClean="0"/>
              <a:t>Diagnóstico e Intervención para la Promoción de la lectura: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9785" y="1586142"/>
            <a:ext cx="6342215" cy="47742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1461" t="17215" r="22809" b="9929"/>
          <a:stretch/>
        </p:blipFill>
        <p:spPr>
          <a:xfrm>
            <a:off x="0" y="1586142"/>
            <a:ext cx="5849785" cy="45320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33182" y="-96540"/>
            <a:ext cx="422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´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07124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lectura de textos narrativos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4854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7799" y="2283334"/>
            <a:ext cx="2800350" cy="31531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283334"/>
            <a:ext cx="4023360" cy="30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463822"/>
              </p:ext>
            </p:extLst>
          </p:nvPr>
        </p:nvGraphicFramePr>
        <p:xfrm>
          <a:off x="412124" y="0"/>
          <a:ext cx="11243255" cy="646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1" y="2060904"/>
            <a:ext cx="3333945" cy="22617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4371" y="1479665"/>
            <a:ext cx="3065361" cy="254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530276"/>
              </p:ext>
            </p:extLst>
          </p:nvPr>
        </p:nvGraphicFramePr>
        <p:xfrm>
          <a:off x="1096963" y="128789"/>
          <a:ext cx="10058400" cy="556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638502" cy="3086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1445" y="4602230"/>
            <a:ext cx="4030555" cy="21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963" y="133004"/>
            <a:ext cx="10058400" cy="955963"/>
          </a:xfrm>
        </p:spPr>
        <p:txBody>
          <a:bodyPr/>
          <a:lstStyle/>
          <a:p>
            <a:r>
              <a:rPr lang="es-MX" b="1" dirty="0" smtClean="0">
                <a:solidFill>
                  <a:schemeClr val="accent2"/>
                </a:solidFill>
              </a:rPr>
              <a:t>Procesos integrales de formación:</a:t>
            </a:r>
            <a:endParaRPr lang="es-MX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36415"/>
              </p:ext>
            </p:extLst>
          </p:nvPr>
        </p:nvGraphicFramePr>
        <p:xfrm>
          <a:off x="138545" y="1088967"/>
          <a:ext cx="12053455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81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874" y="171668"/>
            <a:ext cx="4441371" cy="1450757"/>
          </a:xfrm>
        </p:spPr>
        <p:txBody>
          <a:bodyPr>
            <a:normAutofit/>
          </a:bodyPr>
          <a:lstStyle/>
          <a:p>
            <a:r>
              <a:rPr lang="es-MX" dirty="0" smtClean="0"/>
              <a:t>Que los padres: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1890" y="0"/>
            <a:ext cx="2438854" cy="2438854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1004006"/>
              </p:ext>
            </p:extLst>
          </p:nvPr>
        </p:nvGraphicFramePr>
        <p:xfrm>
          <a:off x="-243114" y="171668"/>
          <a:ext cx="12435114" cy="635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1890" y="2438854"/>
            <a:ext cx="2438854" cy="36465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874" y="1132567"/>
            <a:ext cx="2251366" cy="168635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990110"/>
            <a:ext cx="3262088" cy="20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0677"/>
          </a:xfrm>
        </p:spPr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</a:rPr>
              <a:t>Que los Profesores:</a:t>
            </a:r>
            <a:endParaRPr lang="es-MX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778857"/>
              </p:ext>
            </p:extLst>
          </p:nvPr>
        </p:nvGraphicFramePr>
        <p:xfrm>
          <a:off x="399011" y="1097281"/>
          <a:ext cx="11454938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00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MX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 BONNIE" panose="02000000000000000000" pitchFamily="2" charset="0"/>
              </a:rPr>
              <a:t>Promover actividades  que permitan la expresión mediante LA redacción de textos y el dibujo.</a:t>
            </a:r>
            <a:endParaRPr lang="es-MX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 BONNIE" panose="02000000000000000000" pitchFamily="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91" y="2283819"/>
            <a:ext cx="3119652" cy="256490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755762"/>
            <a:ext cx="2715766" cy="362102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64" y="1755762"/>
            <a:ext cx="2870160" cy="36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14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750</TotalTime>
  <Words>232</Words>
  <Application>Microsoft Office PowerPoint</Application>
  <PresentationFormat>Panorámica</PresentationFormat>
  <Paragraphs>51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 BLANCA</vt:lpstr>
      <vt:lpstr>AR BONNIE</vt:lpstr>
      <vt:lpstr>Calibri</vt:lpstr>
      <vt:lpstr>Calibri Light</vt:lpstr>
      <vt:lpstr>Retrospección</vt:lpstr>
      <vt:lpstr>“La Lectura en la formación integral de niños y jóvenes en las bibliotecas escolares”.</vt:lpstr>
      <vt:lpstr>Diagnóstico e Intervención para la Promoción de la lectura:</vt:lpstr>
      <vt:lpstr>La lectura de textos narrativos</vt:lpstr>
      <vt:lpstr>Presentación de PowerPoint</vt:lpstr>
      <vt:lpstr>Presentación de PowerPoint</vt:lpstr>
      <vt:lpstr>Procesos integrales de formación:</vt:lpstr>
      <vt:lpstr>Que los padres: </vt:lpstr>
      <vt:lpstr>Que los Profesores:</vt:lpstr>
      <vt:lpstr>Promover actividades  que permitan la expresión mediante LA redacción de textos y el dibujo.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María del Carmen Sánchez Zamudio</cp:lastModifiedBy>
  <cp:revision>43</cp:revision>
  <dcterms:created xsi:type="dcterms:W3CDTF">2018-08-02T22:29:44Z</dcterms:created>
  <dcterms:modified xsi:type="dcterms:W3CDTF">2019-10-08T06:49:41Z</dcterms:modified>
</cp:coreProperties>
</file>