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04"/>
    <a:srgbClr val="F95513"/>
    <a:srgbClr val="FC7404"/>
    <a:srgbClr val="FBD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09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36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5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1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12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70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21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866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91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38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544C-DACA-4DDB-90F5-66C27CF41B3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045A1-5FCC-4F8F-B652-2E3671402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79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53687" y="0"/>
            <a:ext cx="6081932" cy="2792510"/>
          </a:xfrm>
        </p:spPr>
        <p:txBody>
          <a:bodyPr>
            <a:noAutofit/>
          </a:bodyPr>
          <a:lstStyle/>
          <a:p>
            <a:r>
              <a:rPr lang="es-MX" sz="9600" b="1" dirty="0">
                <a:solidFill>
                  <a:srgbClr val="F95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SEGURO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03827" y="5202238"/>
            <a:ext cx="9144000" cy="1655762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LUIS FERNANDO SANTIAGO MORALES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9" y="576776"/>
            <a:ext cx="5795888" cy="39829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34333" y="2981711"/>
            <a:ext cx="512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LECTURA EN LA FORMACIÓN INTEGRAL DE NIÑOS Y JÓVENES EN LAS BIBLIOTECAS ESCOLARES.</a:t>
            </a:r>
            <a:r>
              <a:rPr lang="es-MX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¿De qué manera niña y joven que leen tienen horizontes distintos? Desarrollo de pensamiento crítico, creativo y divergente. Otras propuestas de recreación a través de la lectura.</a:t>
            </a:r>
          </a:p>
        </p:txBody>
      </p:sp>
    </p:spTree>
    <p:extLst>
      <p:ext uri="{BB962C8B-B14F-4D97-AF65-F5344CB8AC3E}">
        <p14:creationId xmlns:p14="http://schemas.microsoft.com/office/powerpoint/2010/main" val="311882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9560" y="393260"/>
            <a:ext cx="5829886" cy="6007540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rgbClr val="F95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"La Educación no cambia el mundo, cambia a las personas que van a cambiar el mundo"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489" y="-264795"/>
            <a:ext cx="7327412" cy="3690278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LECTURA EN LA FORMACIÓN DE NIÑOS Y JÓVENES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0646" y="3894260"/>
            <a:ext cx="3826413" cy="2963740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SOCIAL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CONFIANZA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AUTOCONOCIMIENTO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02" y="154746"/>
            <a:ext cx="4250298" cy="28135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45" y="3425483"/>
            <a:ext cx="3589117" cy="344658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122899" y="3985700"/>
            <a:ext cx="3069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CREATIVIDAD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 </a:t>
            </a:r>
          </a:p>
        </p:txBody>
      </p:sp>
    </p:spTree>
    <p:extLst>
      <p:ext uri="{BB962C8B-B14F-4D97-AF65-F5344CB8AC3E}">
        <p14:creationId xmlns:p14="http://schemas.microsoft.com/office/powerpoint/2010/main" val="243142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756" y="-140678"/>
            <a:ext cx="4352779" cy="41570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6" y="4206240"/>
            <a:ext cx="3657601" cy="3334044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712676" y="189915"/>
            <a:ext cx="6452382" cy="401632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qué manera niña y joven que leen tienen horizontes distintos?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323557" y="4206240"/>
            <a:ext cx="5711483" cy="2405575"/>
          </a:xfrm>
        </p:spPr>
        <p:txBody>
          <a:bodyPr>
            <a:normAutofit/>
          </a:bodyPr>
          <a:lstStyle/>
          <a:p>
            <a:pPr algn="just"/>
            <a:r>
              <a:rPr lang="es-MX" sz="3200" dirty="0">
                <a:solidFill>
                  <a:srgbClr val="CC5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 asociación de la experiencia escolar con la cotidianidad el alumno logra comprender el contexto social.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12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8" y="3714750"/>
            <a:ext cx="6191250" cy="3143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18" y="60667"/>
            <a:ext cx="3429000" cy="3429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2" y="225083"/>
            <a:ext cx="3096798" cy="326458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52493" y="239151"/>
            <a:ext cx="7455877" cy="3800414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pensamiento crítico, creativo y divergente.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6998" y="3503735"/>
            <a:ext cx="2940149" cy="2585915"/>
          </a:xfrm>
        </p:spPr>
        <p:txBody>
          <a:bodyPr>
            <a:normAutofit fontScale="92500" lnSpcReduction="2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Razona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 juicios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 sus propias conclusiones </a:t>
            </a: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9053293" y="3716887"/>
            <a:ext cx="27009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Mantiene la mente abierta </a:t>
            </a:r>
          </a:p>
        </p:txBody>
      </p:sp>
    </p:spTree>
    <p:extLst>
      <p:ext uri="{BB962C8B-B14F-4D97-AF65-F5344CB8AC3E}">
        <p14:creationId xmlns:p14="http://schemas.microsoft.com/office/powerpoint/2010/main" val="30918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1866900"/>
            <a:ext cx="3429000" cy="4991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26" y="0"/>
            <a:ext cx="4043289" cy="38826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54" y="1486193"/>
            <a:ext cx="6858000" cy="6858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836963" y="0"/>
            <a:ext cx="6994576" cy="355912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propuestas de recreación a través de la lectura.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063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" y="1839937"/>
            <a:ext cx="2728196" cy="26505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98" y="367615"/>
            <a:ext cx="3652032" cy="44172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1" y="3061580"/>
            <a:ext cx="5556738" cy="39319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891" y1="46649" x2="17891" y2="46649"/>
                        <a14:foregroundMark x1="18530" y1="53608" x2="18530" y2="53608"/>
                        <a14:foregroundMark x1="15495" y1="51546" x2="15495" y2="51546"/>
                        <a14:foregroundMark x1="20128" y1="61598" x2="20128" y2="61598"/>
                        <a14:foregroundMark x1="16613" y1="63144" x2="16613" y2="63144"/>
                        <a14:foregroundMark x1="22364" y1="66495" x2="22364" y2="66495"/>
                        <a14:foregroundMark x1="24281" y1="68041" x2="24281" y2="68041"/>
                        <a14:foregroundMark x1="29233" y1="42784" x2="29233" y2="42784"/>
                        <a14:foregroundMark x1="26997" y1="48196" x2="26997" y2="48196"/>
                        <a14:foregroundMark x1="26358" y1="47423" x2="26358" y2="47423"/>
                        <a14:foregroundMark x1="28754" y1="54381" x2="28754" y2="54381"/>
                        <a14:foregroundMark x1="28754" y1="63144" x2="28754" y2="63144"/>
                        <a14:foregroundMark x1="29233" y1="59278" x2="29233" y2="59278"/>
                        <a14:foregroundMark x1="27796" y1="60309" x2="27796" y2="60309"/>
                        <a14:foregroundMark x1="32748" y1="61082" x2="32748" y2="61082"/>
                        <a14:foregroundMark x1="31949" y1="59278" x2="31949" y2="59278"/>
                        <a14:foregroundMark x1="33387" y1="57216" x2="33387" y2="57216"/>
                        <a14:foregroundMark x1="10703" y1="72938" x2="10703" y2="72938"/>
                        <a14:foregroundMark x1="12141" y1="73969" x2="12141" y2="73969"/>
                        <a14:foregroundMark x1="11022" y1="76031" x2="11022" y2="76031"/>
                        <a14:foregroundMark x1="7987" y1="53093" x2="7987" y2="53093"/>
                        <a14:foregroundMark x1="10224" y1="57216" x2="10224" y2="57216"/>
                        <a14:foregroundMark x1="69808" y1="37113" x2="69808" y2="37113"/>
                        <a14:foregroundMark x1="69329" y1="54381" x2="69329" y2="54381"/>
                        <a14:foregroundMark x1="64377" y1="53093" x2="64377" y2="53093"/>
                        <a14:foregroundMark x1="80351" y1="41753" x2="80351" y2="41753"/>
                        <a14:foregroundMark x1="81310" y1="54639" x2="81310" y2="54639"/>
                        <a14:foregroundMark x1="80351" y1="64175" x2="80351" y2="64175"/>
                        <a14:foregroundMark x1="77476" y1="62629" x2="77476" y2="62629"/>
                        <a14:foregroundMark x1="77955" y1="60825" x2="77955" y2="60825"/>
                        <a14:foregroundMark x1="61182" y1="59536" x2="61182" y2="59536"/>
                        <a14:foregroundMark x1="93610" y1="65979" x2="93610" y2="65979"/>
                        <a14:foregroundMark x1="93610" y1="47165" x2="93610" y2="4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3" y="-766689"/>
            <a:ext cx="5393495" cy="3342933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488321" y="1485424"/>
            <a:ext cx="7202658" cy="1986231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95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ESPACIO SEGURO </a:t>
            </a:r>
          </a:p>
        </p:txBody>
      </p:sp>
    </p:spTree>
    <p:extLst>
      <p:ext uri="{BB962C8B-B14F-4D97-AF65-F5344CB8AC3E}">
        <p14:creationId xmlns:p14="http://schemas.microsoft.com/office/powerpoint/2010/main" val="1622471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166</Words>
  <Application>Microsoft Macintosh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ESPACIO SEGURO </vt:lpstr>
      <vt:lpstr>"La Educación no cambia el mundo, cambia a las personas que van a cambiar el mundo" </vt:lpstr>
      <vt:lpstr>IMPORTANCIA DE LECTURA EN LA FORMACIÓN DE NIÑOS Y JÓVENES </vt:lpstr>
      <vt:lpstr>¿De qué manera niña y joven que leen tienen horizontes distintos?</vt:lpstr>
      <vt:lpstr>Desarrollo de pensamiento crítico, creativo y divergente. </vt:lpstr>
      <vt:lpstr>Otras propuestas de recreación a través de la lectura.</vt:lpstr>
      <vt:lpstr>NUESTRO ESPACIO SEGURO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SEGURO</dc:title>
  <dc:creator>Fernando Santiago Morales</dc:creator>
  <cp:lastModifiedBy>Utrera Ortega Jaszel</cp:lastModifiedBy>
  <cp:revision>12</cp:revision>
  <dcterms:created xsi:type="dcterms:W3CDTF">2019-10-07T23:33:58Z</dcterms:created>
  <dcterms:modified xsi:type="dcterms:W3CDTF">2019-10-10T05:19:25Z</dcterms:modified>
</cp:coreProperties>
</file>