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6" r:id="rId3"/>
    <p:sldId id="259" r:id="rId4"/>
    <p:sldId id="260" r:id="rId5"/>
    <p:sldId id="261" r:id="rId6"/>
    <p:sldId id="262" r:id="rId7"/>
    <p:sldId id="263" r:id="rId8"/>
    <p:sldId id="264" r:id="rId9"/>
    <p:sldId id="266" r:id="rId10"/>
    <p:sldId id="265" r:id="rId11"/>
  </p:sldIdLst>
  <p:sldSz cx="12192000" cy="6858000"/>
  <p:notesSz cx="6858000" cy="9144000"/>
  <p:defaultTextStyle>
    <a:defPPr>
      <a:defRPr lang="es-E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5" autoAdjust="0"/>
    <p:restoredTop sz="94660"/>
  </p:normalViewPr>
  <p:slideViewPr>
    <p:cSldViewPr snapToGrid="0">
      <p:cViewPr>
        <p:scale>
          <a:sx n="50" d="100"/>
          <a:sy n="50" d="100"/>
        </p:scale>
        <p:origin x="48"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0DEEED16-22EF-4B53-B2F0-3CCC049118E1}"/>
              </a:ext>
            </a:extLst>
          </p:cNvPr>
          <p:cNvSpPr>
            <a:spLocks noGrp="1"/>
          </p:cNvSpPr>
          <p:nvPr>
            <p:ph type="dt" sz="half" idx="10"/>
          </p:nvPr>
        </p:nvSpPr>
        <p:spPr/>
        <p:txBody>
          <a:bodyPr/>
          <a:lstStyle>
            <a:lvl1pPr>
              <a:defRPr/>
            </a:lvl1pPr>
          </a:lstStyle>
          <a:p>
            <a:pPr>
              <a:defRPr/>
            </a:pPr>
            <a:fld id="{B0D533A7-5771-434D-839F-19D1DEB83461}" type="datetimeFigureOut">
              <a:rPr lang="es-ES"/>
              <a:pPr>
                <a:defRPr/>
              </a:pPr>
              <a:t>11/10/2019</a:t>
            </a:fld>
            <a:endParaRPr lang="es-ES"/>
          </a:p>
        </p:txBody>
      </p:sp>
      <p:sp>
        <p:nvSpPr>
          <p:cNvPr id="5" name="Marcador de pie de página 4">
            <a:extLst>
              <a:ext uri="{FF2B5EF4-FFF2-40B4-BE49-F238E27FC236}">
                <a16:creationId xmlns:a16="http://schemas.microsoft.com/office/drawing/2014/main" id="{68F7B398-B289-4BFE-8425-D4A20114B3A4}"/>
              </a:ext>
            </a:extLst>
          </p:cNvPr>
          <p:cNvSpPr>
            <a:spLocks noGrp="1"/>
          </p:cNvSpPr>
          <p:nvPr>
            <p:ph type="ftr" sz="quarter" idx="11"/>
          </p:nvPr>
        </p:nvSpPr>
        <p:spPr/>
        <p:txBody>
          <a:bodyPr/>
          <a:lstStyle>
            <a:lvl1pPr>
              <a:defRPr/>
            </a:lvl1pPr>
          </a:lstStyle>
          <a:p>
            <a:pPr>
              <a:defRPr/>
            </a:pPr>
            <a:endParaRPr lang="es-ES"/>
          </a:p>
        </p:txBody>
      </p:sp>
      <p:sp>
        <p:nvSpPr>
          <p:cNvPr id="6" name="Marcador de número de diapositiva 5">
            <a:extLst>
              <a:ext uri="{FF2B5EF4-FFF2-40B4-BE49-F238E27FC236}">
                <a16:creationId xmlns:a16="http://schemas.microsoft.com/office/drawing/2014/main" id="{E14DDABE-EE53-41D0-97E2-579E7E4391C8}"/>
              </a:ext>
            </a:extLst>
          </p:cNvPr>
          <p:cNvSpPr>
            <a:spLocks noGrp="1"/>
          </p:cNvSpPr>
          <p:nvPr>
            <p:ph type="sldNum" sz="quarter" idx="12"/>
          </p:nvPr>
        </p:nvSpPr>
        <p:spPr/>
        <p:txBody>
          <a:bodyPr/>
          <a:lstStyle>
            <a:lvl1pPr>
              <a:defRPr/>
            </a:lvl1pPr>
          </a:lstStyle>
          <a:p>
            <a:pPr>
              <a:defRPr/>
            </a:pPr>
            <a:fld id="{2034CB14-1528-4BC6-87C9-BFB55466C132}" type="slidenum">
              <a:rPr lang="es-ES"/>
              <a:pPr>
                <a:defRPr/>
              </a:pPr>
              <a:t>‹Nº›</a:t>
            </a:fld>
            <a:endParaRPr lang="es-ES"/>
          </a:p>
        </p:txBody>
      </p:sp>
    </p:spTree>
    <p:extLst>
      <p:ext uri="{BB962C8B-B14F-4D97-AF65-F5344CB8AC3E}">
        <p14:creationId xmlns:p14="http://schemas.microsoft.com/office/powerpoint/2010/main" val="14573331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texto vertical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E8A70C7-006E-423D-A3B6-74267774AF53}"/>
              </a:ext>
            </a:extLst>
          </p:cNvPr>
          <p:cNvSpPr>
            <a:spLocks noGrp="1"/>
          </p:cNvSpPr>
          <p:nvPr>
            <p:ph type="dt" sz="half" idx="10"/>
          </p:nvPr>
        </p:nvSpPr>
        <p:spPr/>
        <p:txBody>
          <a:bodyPr/>
          <a:lstStyle>
            <a:lvl1pPr>
              <a:defRPr/>
            </a:lvl1pPr>
          </a:lstStyle>
          <a:p>
            <a:pPr>
              <a:defRPr/>
            </a:pPr>
            <a:fld id="{EAFFEADA-46F1-4476-85C7-DCC9A6E67721}" type="datetimeFigureOut">
              <a:rPr lang="es-ES"/>
              <a:pPr>
                <a:defRPr/>
              </a:pPr>
              <a:t>11/10/2019</a:t>
            </a:fld>
            <a:endParaRPr lang="es-ES"/>
          </a:p>
        </p:txBody>
      </p:sp>
      <p:sp>
        <p:nvSpPr>
          <p:cNvPr id="5" name="Marcador de pie de página 4">
            <a:extLst>
              <a:ext uri="{FF2B5EF4-FFF2-40B4-BE49-F238E27FC236}">
                <a16:creationId xmlns:a16="http://schemas.microsoft.com/office/drawing/2014/main" id="{AFAC925D-BCA3-4726-9FE9-4038CF64A706}"/>
              </a:ext>
            </a:extLst>
          </p:cNvPr>
          <p:cNvSpPr>
            <a:spLocks noGrp="1"/>
          </p:cNvSpPr>
          <p:nvPr>
            <p:ph type="ftr" sz="quarter" idx="11"/>
          </p:nvPr>
        </p:nvSpPr>
        <p:spPr/>
        <p:txBody>
          <a:bodyPr/>
          <a:lstStyle>
            <a:lvl1pPr>
              <a:defRPr/>
            </a:lvl1pPr>
          </a:lstStyle>
          <a:p>
            <a:pPr>
              <a:defRPr/>
            </a:pPr>
            <a:endParaRPr lang="es-ES"/>
          </a:p>
        </p:txBody>
      </p:sp>
      <p:sp>
        <p:nvSpPr>
          <p:cNvPr id="6" name="Marcador de número de diapositiva 5">
            <a:extLst>
              <a:ext uri="{FF2B5EF4-FFF2-40B4-BE49-F238E27FC236}">
                <a16:creationId xmlns:a16="http://schemas.microsoft.com/office/drawing/2014/main" id="{30BAFDCC-9216-444E-B309-0055B2071944}"/>
              </a:ext>
            </a:extLst>
          </p:cNvPr>
          <p:cNvSpPr>
            <a:spLocks noGrp="1"/>
          </p:cNvSpPr>
          <p:nvPr>
            <p:ph type="sldNum" sz="quarter" idx="12"/>
          </p:nvPr>
        </p:nvSpPr>
        <p:spPr/>
        <p:txBody>
          <a:bodyPr/>
          <a:lstStyle>
            <a:lvl1pPr>
              <a:defRPr/>
            </a:lvl1pPr>
          </a:lstStyle>
          <a:p>
            <a:pPr>
              <a:defRPr/>
            </a:pPr>
            <a:fld id="{C108F19E-574D-46A1-AC18-43F04EA55E8F}" type="slidenum">
              <a:rPr lang="es-ES"/>
              <a:pPr>
                <a:defRPr/>
              </a:pPr>
              <a:t>‹Nº›</a:t>
            </a:fld>
            <a:endParaRPr lang="es-ES"/>
          </a:p>
        </p:txBody>
      </p:sp>
    </p:spTree>
    <p:extLst>
      <p:ext uri="{BB962C8B-B14F-4D97-AF65-F5344CB8AC3E}">
        <p14:creationId xmlns:p14="http://schemas.microsoft.com/office/powerpoint/2010/main" val="42518980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719C20D-0278-4168-B52F-75ED7B44AEC9}"/>
              </a:ext>
            </a:extLst>
          </p:cNvPr>
          <p:cNvSpPr>
            <a:spLocks noGrp="1"/>
          </p:cNvSpPr>
          <p:nvPr>
            <p:ph type="dt" sz="half" idx="10"/>
          </p:nvPr>
        </p:nvSpPr>
        <p:spPr/>
        <p:txBody>
          <a:bodyPr/>
          <a:lstStyle>
            <a:lvl1pPr>
              <a:defRPr/>
            </a:lvl1pPr>
          </a:lstStyle>
          <a:p>
            <a:pPr>
              <a:defRPr/>
            </a:pPr>
            <a:fld id="{D7FABE17-44FB-4503-895C-1F4C01BEC474}" type="datetimeFigureOut">
              <a:rPr lang="es-ES"/>
              <a:pPr>
                <a:defRPr/>
              </a:pPr>
              <a:t>11/10/2019</a:t>
            </a:fld>
            <a:endParaRPr lang="es-ES"/>
          </a:p>
        </p:txBody>
      </p:sp>
      <p:sp>
        <p:nvSpPr>
          <p:cNvPr id="5" name="Marcador de pie de página 4">
            <a:extLst>
              <a:ext uri="{FF2B5EF4-FFF2-40B4-BE49-F238E27FC236}">
                <a16:creationId xmlns:a16="http://schemas.microsoft.com/office/drawing/2014/main" id="{95605380-55F6-4D20-B196-C61D0BA5B741}"/>
              </a:ext>
            </a:extLst>
          </p:cNvPr>
          <p:cNvSpPr>
            <a:spLocks noGrp="1"/>
          </p:cNvSpPr>
          <p:nvPr>
            <p:ph type="ftr" sz="quarter" idx="11"/>
          </p:nvPr>
        </p:nvSpPr>
        <p:spPr/>
        <p:txBody>
          <a:bodyPr/>
          <a:lstStyle>
            <a:lvl1pPr>
              <a:defRPr/>
            </a:lvl1pPr>
          </a:lstStyle>
          <a:p>
            <a:pPr>
              <a:defRPr/>
            </a:pPr>
            <a:endParaRPr lang="es-ES"/>
          </a:p>
        </p:txBody>
      </p:sp>
      <p:sp>
        <p:nvSpPr>
          <p:cNvPr id="6" name="Marcador de número de diapositiva 5">
            <a:extLst>
              <a:ext uri="{FF2B5EF4-FFF2-40B4-BE49-F238E27FC236}">
                <a16:creationId xmlns:a16="http://schemas.microsoft.com/office/drawing/2014/main" id="{0B55652D-A634-4F13-BA6A-9EC6F9B80EB8}"/>
              </a:ext>
            </a:extLst>
          </p:cNvPr>
          <p:cNvSpPr>
            <a:spLocks noGrp="1"/>
          </p:cNvSpPr>
          <p:nvPr>
            <p:ph type="sldNum" sz="quarter" idx="12"/>
          </p:nvPr>
        </p:nvSpPr>
        <p:spPr/>
        <p:txBody>
          <a:bodyPr/>
          <a:lstStyle>
            <a:lvl1pPr>
              <a:defRPr/>
            </a:lvl1pPr>
          </a:lstStyle>
          <a:p>
            <a:pPr>
              <a:defRPr/>
            </a:pPr>
            <a:fld id="{D28D0B89-654B-49B1-BF0C-054A1E80FF91}" type="slidenum">
              <a:rPr lang="es-ES"/>
              <a:pPr>
                <a:defRPr/>
              </a:pPr>
              <a:t>‹Nº›</a:t>
            </a:fld>
            <a:endParaRPr lang="es-ES"/>
          </a:p>
        </p:txBody>
      </p:sp>
    </p:spTree>
    <p:extLst>
      <p:ext uri="{BB962C8B-B14F-4D97-AF65-F5344CB8AC3E}">
        <p14:creationId xmlns:p14="http://schemas.microsoft.com/office/powerpoint/2010/main" val="15658746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98C0056-F1A0-4A27-8523-EE242F8528D5}"/>
              </a:ext>
            </a:extLst>
          </p:cNvPr>
          <p:cNvSpPr>
            <a:spLocks noGrp="1"/>
          </p:cNvSpPr>
          <p:nvPr>
            <p:ph type="dt" sz="half" idx="10"/>
          </p:nvPr>
        </p:nvSpPr>
        <p:spPr/>
        <p:txBody>
          <a:bodyPr/>
          <a:lstStyle>
            <a:lvl1pPr>
              <a:defRPr/>
            </a:lvl1pPr>
          </a:lstStyle>
          <a:p>
            <a:pPr>
              <a:defRPr/>
            </a:pPr>
            <a:fld id="{A7C13279-E8F0-4AB4-B480-5E46B55131C2}" type="datetimeFigureOut">
              <a:rPr lang="es-ES"/>
              <a:pPr>
                <a:defRPr/>
              </a:pPr>
              <a:t>11/10/2019</a:t>
            </a:fld>
            <a:endParaRPr lang="es-ES"/>
          </a:p>
        </p:txBody>
      </p:sp>
      <p:sp>
        <p:nvSpPr>
          <p:cNvPr id="5" name="Marcador de pie de página 4">
            <a:extLst>
              <a:ext uri="{FF2B5EF4-FFF2-40B4-BE49-F238E27FC236}">
                <a16:creationId xmlns:a16="http://schemas.microsoft.com/office/drawing/2014/main" id="{460D5D6F-6DC2-4F87-BD46-F8EB5270395F}"/>
              </a:ext>
            </a:extLst>
          </p:cNvPr>
          <p:cNvSpPr>
            <a:spLocks noGrp="1"/>
          </p:cNvSpPr>
          <p:nvPr>
            <p:ph type="ftr" sz="quarter" idx="11"/>
          </p:nvPr>
        </p:nvSpPr>
        <p:spPr/>
        <p:txBody>
          <a:bodyPr/>
          <a:lstStyle>
            <a:lvl1pPr>
              <a:defRPr/>
            </a:lvl1pPr>
          </a:lstStyle>
          <a:p>
            <a:pPr>
              <a:defRPr/>
            </a:pPr>
            <a:endParaRPr lang="es-ES"/>
          </a:p>
        </p:txBody>
      </p:sp>
      <p:sp>
        <p:nvSpPr>
          <p:cNvPr id="6" name="Marcador de número de diapositiva 5">
            <a:extLst>
              <a:ext uri="{FF2B5EF4-FFF2-40B4-BE49-F238E27FC236}">
                <a16:creationId xmlns:a16="http://schemas.microsoft.com/office/drawing/2014/main" id="{76720B43-F193-4EF4-948F-8F8B98D46FD1}"/>
              </a:ext>
            </a:extLst>
          </p:cNvPr>
          <p:cNvSpPr>
            <a:spLocks noGrp="1"/>
          </p:cNvSpPr>
          <p:nvPr>
            <p:ph type="sldNum" sz="quarter" idx="12"/>
          </p:nvPr>
        </p:nvSpPr>
        <p:spPr/>
        <p:txBody>
          <a:bodyPr/>
          <a:lstStyle>
            <a:lvl1pPr>
              <a:defRPr/>
            </a:lvl1pPr>
          </a:lstStyle>
          <a:p>
            <a:pPr>
              <a:defRPr/>
            </a:pPr>
            <a:fld id="{C212B0DA-D4A1-430C-A173-284BD03876F7}" type="slidenum">
              <a:rPr lang="es-ES"/>
              <a:pPr>
                <a:defRPr/>
              </a:pPr>
              <a:t>‹Nº›</a:t>
            </a:fld>
            <a:endParaRPr lang="es-ES"/>
          </a:p>
        </p:txBody>
      </p:sp>
    </p:spTree>
    <p:extLst>
      <p:ext uri="{BB962C8B-B14F-4D97-AF65-F5344CB8AC3E}">
        <p14:creationId xmlns:p14="http://schemas.microsoft.com/office/powerpoint/2010/main" val="13371606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14177AFE-1B5E-4582-BDEF-8D00B5AD6278}"/>
              </a:ext>
            </a:extLst>
          </p:cNvPr>
          <p:cNvSpPr>
            <a:spLocks noGrp="1"/>
          </p:cNvSpPr>
          <p:nvPr>
            <p:ph type="dt" sz="half" idx="10"/>
          </p:nvPr>
        </p:nvSpPr>
        <p:spPr/>
        <p:txBody>
          <a:bodyPr/>
          <a:lstStyle>
            <a:lvl1pPr>
              <a:defRPr/>
            </a:lvl1pPr>
          </a:lstStyle>
          <a:p>
            <a:pPr>
              <a:defRPr/>
            </a:pPr>
            <a:fld id="{C2E051F0-004A-4669-BAAB-9B19454CF83F}" type="datetimeFigureOut">
              <a:rPr lang="es-ES"/>
              <a:pPr>
                <a:defRPr/>
              </a:pPr>
              <a:t>11/10/2019</a:t>
            </a:fld>
            <a:endParaRPr lang="es-ES"/>
          </a:p>
        </p:txBody>
      </p:sp>
      <p:sp>
        <p:nvSpPr>
          <p:cNvPr id="5" name="Marcador de pie de página 4">
            <a:extLst>
              <a:ext uri="{FF2B5EF4-FFF2-40B4-BE49-F238E27FC236}">
                <a16:creationId xmlns:a16="http://schemas.microsoft.com/office/drawing/2014/main" id="{2EBBAC04-4B87-49A4-976B-7E4ECA9FF880}"/>
              </a:ext>
            </a:extLst>
          </p:cNvPr>
          <p:cNvSpPr>
            <a:spLocks noGrp="1"/>
          </p:cNvSpPr>
          <p:nvPr>
            <p:ph type="ftr" sz="quarter" idx="11"/>
          </p:nvPr>
        </p:nvSpPr>
        <p:spPr/>
        <p:txBody>
          <a:bodyPr/>
          <a:lstStyle>
            <a:lvl1pPr>
              <a:defRPr/>
            </a:lvl1pPr>
          </a:lstStyle>
          <a:p>
            <a:pPr>
              <a:defRPr/>
            </a:pPr>
            <a:endParaRPr lang="es-ES"/>
          </a:p>
        </p:txBody>
      </p:sp>
      <p:sp>
        <p:nvSpPr>
          <p:cNvPr id="6" name="Marcador de número de diapositiva 5">
            <a:extLst>
              <a:ext uri="{FF2B5EF4-FFF2-40B4-BE49-F238E27FC236}">
                <a16:creationId xmlns:a16="http://schemas.microsoft.com/office/drawing/2014/main" id="{A9266341-6001-4CC1-95B7-3E9BC06C628B}"/>
              </a:ext>
            </a:extLst>
          </p:cNvPr>
          <p:cNvSpPr>
            <a:spLocks noGrp="1"/>
          </p:cNvSpPr>
          <p:nvPr>
            <p:ph type="sldNum" sz="quarter" idx="12"/>
          </p:nvPr>
        </p:nvSpPr>
        <p:spPr/>
        <p:txBody>
          <a:bodyPr/>
          <a:lstStyle>
            <a:lvl1pPr>
              <a:defRPr/>
            </a:lvl1pPr>
          </a:lstStyle>
          <a:p>
            <a:pPr>
              <a:defRPr/>
            </a:pPr>
            <a:fld id="{D8C733D3-64FF-4E57-AD2B-6215E77030B4}" type="slidenum">
              <a:rPr lang="es-ES"/>
              <a:pPr>
                <a:defRPr/>
              </a:pPr>
              <a:t>‹Nº›</a:t>
            </a:fld>
            <a:endParaRPr lang="es-ES"/>
          </a:p>
        </p:txBody>
      </p:sp>
    </p:spTree>
    <p:extLst>
      <p:ext uri="{BB962C8B-B14F-4D97-AF65-F5344CB8AC3E}">
        <p14:creationId xmlns:p14="http://schemas.microsoft.com/office/powerpoint/2010/main" val="21220654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3">
            <a:extLst>
              <a:ext uri="{FF2B5EF4-FFF2-40B4-BE49-F238E27FC236}">
                <a16:creationId xmlns:a16="http://schemas.microsoft.com/office/drawing/2014/main" id="{73A82D42-ADD1-4A4C-AE2E-4C3659542FFE}"/>
              </a:ext>
            </a:extLst>
          </p:cNvPr>
          <p:cNvSpPr>
            <a:spLocks noGrp="1"/>
          </p:cNvSpPr>
          <p:nvPr>
            <p:ph type="dt" sz="half" idx="10"/>
          </p:nvPr>
        </p:nvSpPr>
        <p:spPr/>
        <p:txBody>
          <a:bodyPr/>
          <a:lstStyle>
            <a:lvl1pPr>
              <a:defRPr/>
            </a:lvl1pPr>
          </a:lstStyle>
          <a:p>
            <a:pPr>
              <a:defRPr/>
            </a:pPr>
            <a:fld id="{CA985754-F0AB-41EE-A1E2-961FEE63FD09}" type="datetimeFigureOut">
              <a:rPr lang="es-ES"/>
              <a:pPr>
                <a:defRPr/>
              </a:pPr>
              <a:t>11/10/2019</a:t>
            </a:fld>
            <a:endParaRPr lang="es-ES"/>
          </a:p>
        </p:txBody>
      </p:sp>
      <p:sp>
        <p:nvSpPr>
          <p:cNvPr id="6" name="Marcador de pie de página 4">
            <a:extLst>
              <a:ext uri="{FF2B5EF4-FFF2-40B4-BE49-F238E27FC236}">
                <a16:creationId xmlns:a16="http://schemas.microsoft.com/office/drawing/2014/main" id="{40F73E15-B2F7-45E6-85B8-1C96BFF1C965}"/>
              </a:ext>
            </a:extLst>
          </p:cNvPr>
          <p:cNvSpPr>
            <a:spLocks noGrp="1"/>
          </p:cNvSpPr>
          <p:nvPr>
            <p:ph type="ftr" sz="quarter" idx="11"/>
          </p:nvPr>
        </p:nvSpPr>
        <p:spPr/>
        <p:txBody>
          <a:bodyPr/>
          <a:lstStyle>
            <a:lvl1pPr>
              <a:defRPr/>
            </a:lvl1pPr>
          </a:lstStyle>
          <a:p>
            <a:pPr>
              <a:defRPr/>
            </a:pPr>
            <a:endParaRPr lang="es-ES"/>
          </a:p>
        </p:txBody>
      </p:sp>
      <p:sp>
        <p:nvSpPr>
          <p:cNvPr id="7" name="Marcador de número de diapositiva 5">
            <a:extLst>
              <a:ext uri="{FF2B5EF4-FFF2-40B4-BE49-F238E27FC236}">
                <a16:creationId xmlns:a16="http://schemas.microsoft.com/office/drawing/2014/main" id="{CDD0D6B6-BF3C-49CF-A06A-08E21BCAC24C}"/>
              </a:ext>
            </a:extLst>
          </p:cNvPr>
          <p:cNvSpPr>
            <a:spLocks noGrp="1"/>
          </p:cNvSpPr>
          <p:nvPr>
            <p:ph type="sldNum" sz="quarter" idx="12"/>
          </p:nvPr>
        </p:nvSpPr>
        <p:spPr/>
        <p:txBody>
          <a:bodyPr/>
          <a:lstStyle>
            <a:lvl1pPr>
              <a:defRPr/>
            </a:lvl1pPr>
          </a:lstStyle>
          <a:p>
            <a:pPr>
              <a:defRPr/>
            </a:pPr>
            <a:fld id="{C4C7C7D9-581F-4395-BCF7-2B318FD7E995}" type="slidenum">
              <a:rPr lang="es-ES"/>
              <a:pPr>
                <a:defRPr/>
              </a:pPr>
              <a:t>‹Nº›</a:t>
            </a:fld>
            <a:endParaRPr lang="es-ES"/>
          </a:p>
        </p:txBody>
      </p:sp>
    </p:spTree>
    <p:extLst>
      <p:ext uri="{BB962C8B-B14F-4D97-AF65-F5344CB8AC3E}">
        <p14:creationId xmlns:p14="http://schemas.microsoft.com/office/powerpoint/2010/main" val="42806248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3">
            <a:extLst>
              <a:ext uri="{FF2B5EF4-FFF2-40B4-BE49-F238E27FC236}">
                <a16:creationId xmlns:a16="http://schemas.microsoft.com/office/drawing/2014/main" id="{56B00413-C858-48A6-BA31-59948AC8EAD3}"/>
              </a:ext>
            </a:extLst>
          </p:cNvPr>
          <p:cNvSpPr>
            <a:spLocks noGrp="1"/>
          </p:cNvSpPr>
          <p:nvPr>
            <p:ph type="dt" sz="half" idx="10"/>
          </p:nvPr>
        </p:nvSpPr>
        <p:spPr/>
        <p:txBody>
          <a:bodyPr/>
          <a:lstStyle>
            <a:lvl1pPr>
              <a:defRPr/>
            </a:lvl1pPr>
          </a:lstStyle>
          <a:p>
            <a:pPr>
              <a:defRPr/>
            </a:pPr>
            <a:fld id="{CD86AC8C-5467-4310-B7AD-BCADFE1B008C}" type="datetimeFigureOut">
              <a:rPr lang="es-ES"/>
              <a:pPr>
                <a:defRPr/>
              </a:pPr>
              <a:t>11/10/2019</a:t>
            </a:fld>
            <a:endParaRPr lang="es-ES"/>
          </a:p>
        </p:txBody>
      </p:sp>
      <p:sp>
        <p:nvSpPr>
          <p:cNvPr id="8" name="Marcador de pie de página 4">
            <a:extLst>
              <a:ext uri="{FF2B5EF4-FFF2-40B4-BE49-F238E27FC236}">
                <a16:creationId xmlns:a16="http://schemas.microsoft.com/office/drawing/2014/main" id="{2535F22C-5D3B-48AD-8354-EEBC460B5628}"/>
              </a:ext>
            </a:extLst>
          </p:cNvPr>
          <p:cNvSpPr>
            <a:spLocks noGrp="1"/>
          </p:cNvSpPr>
          <p:nvPr>
            <p:ph type="ftr" sz="quarter" idx="11"/>
          </p:nvPr>
        </p:nvSpPr>
        <p:spPr/>
        <p:txBody>
          <a:bodyPr/>
          <a:lstStyle>
            <a:lvl1pPr>
              <a:defRPr/>
            </a:lvl1pPr>
          </a:lstStyle>
          <a:p>
            <a:pPr>
              <a:defRPr/>
            </a:pPr>
            <a:endParaRPr lang="es-ES"/>
          </a:p>
        </p:txBody>
      </p:sp>
      <p:sp>
        <p:nvSpPr>
          <p:cNvPr id="9" name="Marcador de número de diapositiva 5">
            <a:extLst>
              <a:ext uri="{FF2B5EF4-FFF2-40B4-BE49-F238E27FC236}">
                <a16:creationId xmlns:a16="http://schemas.microsoft.com/office/drawing/2014/main" id="{275C1413-955A-45C9-9614-4FE60AF6937A}"/>
              </a:ext>
            </a:extLst>
          </p:cNvPr>
          <p:cNvSpPr>
            <a:spLocks noGrp="1"/>
          </p:cNvSpPr>
          <p:nvPr>
            <p:ph type="sldNum" sz="quarter" idx="12"/>
          </p:nvPr>
        </p:nvSpPr>
        <p:spPr/>
        <p:txBody>
          <a:bodyPr/>
          <a:lstStyle>
            <a:lvl1pPr>
              <a:defRPr/>
            </a:lvl1pPr>
          </a:lstStyle>
          <a:p>
            <a:pPr>
              <a:defRPr/>
            </a:pPr>
            <a:fld id="{C7D75F34-2058-40EB-A173-52E97C44152E}" type="slidenum">
              <a:rPr lang="es-ES"/>
              <a:pPr>
                <a:defRPr/>
              </a:pPr>
              <a:t>‹Nº›</a:t>
            </a:fld>
            <a:endParaRPr lang="es-ES"/>
          </a:p>
        </p:txBody>
      </p:sp>
    </p:spTree>
    <p:extLst>
      <p:ext uri="{BB962C8B-B14F-4D97-AF65-F5344CB8AC3E}">
        <p14:creationId xmlns:p14="http://schemas.microsoft.com/office/powerpoint/2010/main" val="6633418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fecha 3">
            <a:extLst>
              <a:ext uri="{FF2B5EF4-FFF2-40B4-BE49-F238E27FC236}">
                <a16:creationId xmlns:a16="http://schemas.microsoft.com/office/drawing/2014/main" id="{972B683C-AE88-409B-855F-88B350B9B114}"/>
              </a:ext>
            </a:extLst>
          </p:cNvPr>
          <p:cNvSpPr>
            <a:spLocks noGrp="1"/>
          </p:cNvSpPr>
          <p:nvPr>
            <p:ph type="dt" sz="half" idx="10"/>
          </p:nvPr>
        </p:nvSpPr>
        <p:spPr/>
        <p:txBody>
          <a:bodyPr/>
          <a:lstStyle>
            <a:lvl1pPr>
              <a:defRPr/>
            </a:lvl1pPr>
          </a:lstStyle>
          <a:p>
            <a:pPr>
              <a:defRPr/>
            </a:pPr>
            <a:fld id="{E6557E3C-BC7B-4FDF-BA7C-E6ED2EA2B6D9}" type="datetimeFigureOut">
              <a:rPr lang="es-ES"/>
              <a:pPr>
                <a:defRPr/>
              </a:pPr>
              <a:t>11/10/2019</a:t>
            </a:fld>
            <a:endParaRPr lang="es-ES"/>
          </a:p>
        </p:txBody>
      </p:sp>
      <p:sp>
        <p:nvSpPr>
          <p:cNvPr id="4" name="Marcador de pie de página 4">
            <a:extLst>
              <a:ext uri="{FF2B5EF4-FFF2-40B4-BE49-F238E27FC236}">
                <a16:creationId xmlns:a16="http://schemas.microsoft.com/office/drawing/2014/main" id="{9CEDBF29-9B60-48DC-BF91-CC43B42FD295}"/>
              </a:ext>
            </a:extLst>
          </p:cNvPr>
          <p:cNvSpPr>
            <a:spLocks noGrp="1"/>
          </p:cNvSpPr>
          <p:nvPr>
            <p:ph type="ftr" sz="quarter" idx="11"/>
          </p:nvPr>
        </p:nvSpPr>
        <p:spPr/>
        <p:txBody>
          <a:bodyPr/>
          <a:lstStyle>
            <a:lvl1pPr>
              <a:defRPr/>
            </a:lvl1pPr>
          </a:lstStyle>
          <a:p>
            <a:pPr>
              <a:defRPr/>
            </a:pPr>
            <a:endParaRPr lang="es-ES"/>
          </a:p>
        </p:txBody>
      </p:sp>
      <p:sp>
        <p:nvSpPr>
          <p:cNvPr id="5" name="Marcador de número de diapositiva 5">
            <a:extLst>
              <a:ext uri="{FF2B5EF4-FFF2-40B4-BE49-F238E27FC236}">
                <a16:creationId xmlns:a16="http://schemas.microsoft.com/office/drawing/2014/main" id="{589ED3A7-514F-487F-A84D-A89651E264CF}"/>
              </a:ext>
            </a:extLst>
          </p:cNvPr>
          <p:cNvSpPr>
            <a:spLocks noGrp="1"/>
          </p:cNvSpPr>
          <p:nvPr>
            <p:ph type="sldNum" sz="quarter" idx="12"/>
          </p:nvPr>
        </p:nvSpPr>
        <p:spPr/>
        <p:txBody>
          <a:bodyPr/>
          <a:lstStyle>
            <a:lvl1pPr>
              <a:defRPr/>
            </a:lvl1pPr>
          </a:lstStyle>
          <a:p>
            <a:pPr>
              <a:defRPr/>
            </a:pPr>
            <a:fld id="{D04A692D-7940-46D6-9058-989F27E186C0}" type="slidenum">
              <a:rPr lang="es-ES"/>
              <a:pPr>
                <a:defRPr/>
              </a:pPr>
              <a:t>‹Nº›</a:t>
            </a:fld>
            <a:endParaRPr lang="es-ES"/>
          </a:p>
        </p:txBody>
      </p:sp>
    </p:spTree>
    <p:extLst>
      <p:ext uri="{BB962C8B-B14F-4D97-AF65-F5344CB8AC3E}">
        <p14:creationId xmlns:p14="http://schemas.microsoft.com/office/powerpoint/2010/main" val="41305778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3">
            <a:extLst>
              <a:ext uri="{FF2B5EF4-FFF2-40B4-BE49-F238E27FC236}">
                <a16:creationId xmlns:a16="http://schemas.microsoft.com/office/drawing/2014/main" id="{035D2D19-63A1-4A09-A1B2-749B7A0E98C2}"/>
              </a:ext>
            </a:extLst>
          </p:cNvPr>
          <p:cNvSpPr>
            <a:spLocks noGrp="1"/>
          </p:cNvSpPr>
          <p:nvPr>
            <p:ph type="dt" sz="half" idx="10"/>
          </p:nvPr>
        </p:nvSpPr>
        <p:spPr/>
        <p:txBody>
          <a:bodyPr/>
          <a:lstStyle>
            <a:lvl1pPr>
              <a:defRPr/>
            </a:lvl1pPr>
          </a:lstStyle>
          <a:p>
            <a:pPr>
              <a:defRPr/>
            </a:pPr>
            <a:fld id="{D0814FB2-14AF-471F-9447-2ECE17FB8924}" type="datetimeFigureOut">
              <a:rPr lang="es-ES"/>
              <a:pPr>
                <a:defRPr/>
              </a:pPr>
              <a:t>11/10/2019</a:t>
            </a:fld>
            <a:endParaRPr lang="es-ES"/>
          </a:p>
        </p:txBody>
      </p:sp>
      <p:sp>
        <p:nvSpPr>
          <p:cNvPr id="3" name="Marcador de pie de página 4">
            <a:extLst>
              <a:ext uri="{FF2B5EF4-FFF2-40B4-BE49-F238E27FC236}">
                <a16:creationId xmlns:a16="http://schemas.microsoft.com/office/drawing/2014/main" id="{98308929-8B32-455C-BD0A-D014AA2E6AB1}"/>
              </a:ext>
            </a:extLst>
          </p:cNvPr>
          <p:cNvSpPr>
            <a:spLocks noGrp="1"/>
          </p:cNvSpPr>
          <p:nvPr>
            <p:ph type="ftr" sz="quarter" idx="11"/>
          </p:nvPr>
        </p:nvSpPr>
        <p:spPr/>
        <p:txBody>
          <a:bodyPr/>
          <a:lstStyle>
            <a:lvl1pPr>
              <a:defRPr/>
            </a:lvl1pPr>
          </a:lstStyle>
          <a:p>
            <a:pPr>
              <a:defRPr/>
            </a:pPr>
            <a:endParaRPr lang="es-ES"/>
          </a:p>
        </p:txBody>
      </p:sp>
      <p:sp>
        <p:nvSpPr>
          <p:cNvPr id="4" name="Marcador de número de diapositiva 5">
            <a:extLst>
              <a:ext uri="{FF2B5EF4-FFF2-40B4-BE49-F238E27FC236}">
                <a16:creationId xmlns:a16="http://schemas.microsoft.com/office/drawing/2014/main" id="{CF36E2BD-2D85-429F-9C98-E960156D9BE6}"/>
              </a:ext>
            </a:extLst>
          </p:cNvPr>
          <p:cNvSpPr>
            <a:spLocks noGrp="1"/>
          </p:cNvSpPr>
          <p:nvPr>
            <p:ph type="sldNum" sz="quarter" idx="12"/>
          </p:nvPr>
        </p:nvSpPr>
        <p:spPr/>
        <p:txBody>
          <a:bodyPr/>
          <a:lstStyle>
            <a:lvl1pPr>
              <a:defRPr/>
            </a:lvl1pPr>
          </a:lstStyle>
          <a:p>
            <a:pPr>
              <a:defRPr/>
            </a:pPr>
            <a:fld id="{F03C3F65-583E-4E70-8CF3-803A6DE3D10B}" type="slidenum">
              <a:rPr lang="es-ES"/>
              <a:pPr>
                <a:defRPr/>
              </a:pPr>
              <a:t>‹Nº›</a:t>
            </a:fld>
            <a:endParaRPr lang="es-ES"/>
          </a:p>
        </p:txBody>
      </p:sp>
    </p:spTree>
    <p:extLst>
      <p:ext uri="{BB962C8B-B14F-4D97-AF65-F5344CB8AC3E}">
        <p14:creationId xmlns:p14="http://schemas.microsoft.com/office/powerpoint/2010/main" val="1729615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3">
            <a:extLst>
              <a:ext uri="{FF2B5EF4-FFF2-40B4-BE49-F238E27FC236}">
                <a16:creationId xmlns:a16="http://schemas.microsoft.com/office/drawing/2014/main" id="{7DBB5275-4F6D-4678-8E98-B735335D1B7E}"/>
              </a:ext>
            </a:extLst>
          </p:cNvPr>
          <p:cNvSpPr>
            <a:spLocks noGrp="1"/>
          </p:cNvSpPr>
          <p:nvPr>
            <p:ph type="dt" sz="half" idx="10"/>
          </p:nvPr>
        </p:nvSpPr>
        <p:spPr/>
        <p:txBody>
          <a:bodyPr/>
          <a:lstStyle>
            <a:lvl1pPr>
              <a:defRPr/>
            </a:lvl1pPr>
          </a:lstStyle>
          <a:p>
            <a:pPr>
              <a:defRPr/>
            </a:pPr>
            <a:fld id="{5C903926-2C08-4BB4-AECC-E6851D3BA373}" type="datetimeFigureOut">
              <a:rPr lang="es-ES"/>
              <a:pPr>
                <a:defRPr/>
              </a:pPr>
              <a:t>11/10/2019</a:t>
            </a:fld>
            <a:endParaRPr lang="es-ES"/>
          </a:p>
        </p:txBody>
      </p:sp>
      <p:sp>
        <p:nvSpPr>
          <p:cNvPr id="6" name="Marcador de pie de página 4">
            <a:extLst>
              <a:ext uri="{FF2B5EF4-FFF2-40B4-BE49-F238E27FC236}">
                <a16:creationId xmlns:a16="http://schemas.microsoft.com/office/drawing/2014/main" id="{89B769E0-DE06-48B8-9344-2A082D37F794}"/>
              </a:ext>
            </a:extLst>
          </p:cNvPr>
          <p:cNvSpPr>
            <a:spLocks noGrp="1"/>
          </p:cNvSpPr>
          <p:nvPr>
            <p:ph type="ftr" sz="quarter" idx="11"/>
          </p:nvPr>
        </p:nvSpPr>
        <p:spPr/>
        <p:txBody>
          <a:bodyPr/>
          <a:lstStyle>
            <a:lvl1pPr>
              <a:defRPr/>
            </a:lvl1pPr>
          </a:lstStyle>
          <a:p>
            <a:pPr>
              <a:defRPr/>
            </a:pPr>
            <a:endParaRPr lang="es-ES"/>
          </a:p>
        </p:txBody>
      </p:sp>
      <p:sp>
        <p:nvSpPr>
          <p:cNvPr id="7" name="Marcador de número de diapositiva 5">
            <a:extLst>
              <a:ext uri="{FF2B5EF4-FFF2-40B4-BE49-F238E27FC236}">
                <a16:creationId xmlns:a16="http://schemas.microsoft.com/office/drawing/2014/main" id="{5E5D85A2-18E6-4F97-A8D2-384A23083700}"/>
              </a:ext>
            </a:extLst>
          </p:cNvPr>
          <p:cNvSpPr>
            <a:spLocks noGrp="1"/>
          </p:cNvSpPr>
          <p:nvPr>
            <p:ph type="sldNum" sz="quarter" idx="12"/>
          </p:nvPr>
        </p:nvSpPr>
        <p:spPr/>
        <p:txBody>
          <a:bodyPr/>
          <a:lstStyle>
            <a:lvl1pPr>
              <a:defRPr/>
            </a:lvl1pPr>
          </a:lstStyle>
          <a:p>
            <a:pPr>
              <a:defRPr/>
            </a:pPr>
            <a:fld id="{86D8BA6A-7D45-43A5-8F82-8518A5E4D1AD}" type="slidenum">
              <a:rPr lang="es-ES"/>
              <a:pPr>
                <a:defRPr/>
              </a:pPr>
              <a:t>‹Nº›</a:t>
            </a:fld>
            <a:endParaRPr lang="es-ES"/>
          </a:p>
        </p:txBody>
      </p:sp>
    </p:spTree>
    <p:extLst>
      <p:ext uri="{BB962C8B-B14F-4D97-AF65-F5344CB8AC3E}">
        <p14:creationId xmlns:p14="http://schemas.microsoft.com/office/powerpoint/2010/main" val="37726946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s-ES" noProof="0"/>
              <a:t>Haga clic en el icono para agregar una imagen</a:t>
            </a:r>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3">
            <a:extLst>
              <a:ext uri="{FF2B5EF4-FFF2-40B4-BE49-F238E27FC236}">
                <a16:creationId xmlns:a16="http://schemas.microsoft.com/office/drawing/2014/main" id="{5FE64C29-DB9B-4803-935D-9452E511EBB0}"/>
              </a:ext>
            </a:extLst>
          </p:cNvPr>
          <p:cNvSpPr>
            <a:spLocks noGrp="1"/>
          </p:cNvSpPr>
          <p:nvPr>
            <p:ph type="dt" sz="half" idx="10"/>
          </p:nvPr>
        </p:nvSpPr>
        <p:spPr/>
        <p:txBody>
          <a:bodyPr/>
          <a:lstStyle>
            <a:lvl1pPr>
              <a:defRPr/>
            </a:lvl1pPr>
          </a:lstStyle>
          <a:p>
            <a:pPr>
              <a:defRPr/>
            </a:pPr>
            <a:fld id="{5B811DCF-11BA-4F10-850F-F8CC5FA8D66F}" type="datetimeFigureOut">
              <a:rPr lang="es-ES"/>
              <a:pPr>
                <a:defRPr/>
              </a:pPr>
              <a:t>11/10/2019</a:t>
            </a:fld>
            <a:endParaRPr lang="es-ES"/>
          </a:p>
        </p:txBody>
      </p:sp>
      <p:sp>
        <p:nvSpPr>
          <p:cNvPr id="6" name="Marcador de pie de página 4">
            <a:extLst>
              <a:ext uri="{FF2B5EF4-FFF2-40B4-BE49-F238E27FC236}">
                <a16:creationId xmlns:a16="http://schemas.microsoft.com/office/drawing/2014/main" id="{E0E468E3-C01A-4108-8E98-40B82B3B8400}"/>
              </a:ext>
            </a:extLst>
          </p:cNvPr>
          <p:cNvSpPr>
            <a:spLocks noGrp="1"/>
          </p:cNvSpPr>
          <p:nvPr>
            <p:ph type="ftr" sz="quarter" idx="11"/>
          </p:nvPr>
        </p:nvSpPr>
        <p:spPr/>
        <p:txBody>
          <a:bodyPr/>
          <a:lstStyle>
            <a:lvl1pPr>
              <a:defRPr/>
            </a:lvl1pPr>
          </a:lstStyle>
          <a:p>
            <a:pPr>
              <a:defRPr/>
            </a:pPr>
            <a:endParaRPr lang="es-ES"/>
          </a:p>
        </p:txBody>
      </p:sp>
      <p:sp>
        <p:nvSpPr>
          <p:cNvPr id="7" name="Marcador de número de diapositiva 5">
            <a:extLst>
              <a:ext uri="{FF2B5EF4-FFF2-40B4-BE49-F238E27FC236}">
                <a16:creationId xmlns:a16="http://schemas.microsoft.com/office/drawing/2014/main" id="{14CF732D-3FF7-47DA-AFFE-EA32E9D39C50}"/>
              </a:ext>
            </a:extLst>
          </p:cNvPr>
          <p:cNvSpPr>
            <a:spLocks noGrp="1"/>
          </p:cNvSpPr>
          <p:nvPr>
            <p:ph type="sldNum" sz="quarter" idx="12"/>
          </p:nvPr>
        </p:nvSpPr>
        <p:spPr/>
        <p:txBody>
          <a:bodyPr/>
          <a:lstStyle>
            <a:lvl1pPr>
              <a:defRPr/>
            </a:lvl1pPr>
          </a:lstStyle>
          <a:p>
            <a:pPr>
              <a:defRPr/>
            </a:pPr>
            <a:fld id="{DB329031-630B-409C-A428-3B68DEB3C10D}" type="slidenum">
              <a:rPr lang="es-ES"/>
              <a:pPr>
                <a:defRPr/>
              </a:pPr>
              <a:t>‹Nº›</a:t>
            </a:fld>
            <a:endParaRPr lang="es-ES"/>
          </a:p>
        </p:txBody>
      </p:sp>
    </p:spTree>
    <p:extLst>
      <p:ext uri="{BB962C8B-B14F-4D97-AF65-F5344CB8AC3E}">
        <p14:creationId xmlns:p14="http://schemas.microsoft.com/office/powerpoint/2010/main" val="42563587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Marcador de título 1">
            <a:extLst>
              <a:ext uri="{FF2B5EF4-FFF2-40B4-BE49-F238E27FC236}">
                <a16:creationId xmlns:a16="http://schemas.microsoft.com/office/drawing/2014/main" id="{E54B8C13-BE5F-4B8B-ABB3-BE4685D815DA}"/>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ES"/>
              <a:t>Haga clic para modificar el estilo de título del patrón</a:t>
            </a:r>
          </a:p>
        </p:txBody>
      </p:sp>
      <p:sp>
        <p:nvSpPr>
          <p:cNvPr id="1027" name="Marcador de texto 2">
            <a:extLst>
              <a:ext uri="{FF2B5EF4-FFF2-40B4-BE49-F238E27FC236}">
                <a16:creationId xmlns:a16="http://schemas.microsoft.com/office/drawing/2014/main" id="{6F2619F6-EDF9-43AC-A3B3-242B25B9E339}"/>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ES"/>
              <a:t>Haga clic para modificar los estilos de texto del patrón</a:t>
            </a:r>
          </a:p>
          <a:p>
            <a:pPr lvl="1"/>
            <a:r>
              <a:rPr lang="es-ES" altLang="es-ES"/>
              <a:t>Segundo nivel</a:t>
            </a:r>
          </a:p>
          <a:p>
            <a:pPr lvl="2"/>
            <a:r>
              <a:rPr lang="es-ES" altLang="es-ES"/>
              <a:t>Tercer nivel</a:t>
            </a:r>
          </a:p>
          <a:p>
            <a:pPr lvl="3"/>
            <a:r>
              <a:rPr lang="es-ES" altLang="es-ES"/>
              <a:t>Cuarto nivel</a:t>
            </a:r>
          </a:p>
          <a:p>
            <a:pPr lvl="4"/>
            <a:r>
              <a:rPr lang="es-ES" altLang="es-ES"/>
              <a:t>Quinto nivel</a:t>
            </a:r>
          </a:p>
        </p:txBody>
      </p:sp>
      <p:sp>
        <p:nvSpPr>
          <p:cNvPr id="4" name="Marcador de fecha 3">
            <a:extLst>
              <a:ext uri="{FF2B5EF4-FFF2-40B4-BE49-F238E27FC236}">
                <a16:creationId xmlns:a16="http://schemas.microsoft.com/office/drawing/2014/main" id="{913EB1EA-C9E9-442F-83FB-7CC755BC87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7E2978F0-8E61-410D-8C79-3875C3FE6204}" type="datetimeFigureOut">
              <a:rPr lang="es-ES"/>
              <a:pPr>
                <a:defRPr/>
              </a:pPr>
              <a:t>11/10/2019</a:t>
            </a:fld>
            <a:endParaRPr lang="es-ES"/>
          </a:p>
        </p:txBody>
      </p:sp>
      <p:sp>
        <p:nvSpPr>
          <p:cNvPr id="5" name="Marcador de pie de página 4">
            <a:extLst>
              <a:ext uri="{FF2B5EF4-FFF2-40B4-BE49-F238E27FC236}">
                <a16:creationId xmlns:a16="http://schemas.microsoft.com/office/drawing/2014/main" id="{680C008E-B723-4B2D-8C89-A8ED3028E5F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s-ES"/>
          </a:p>
        </p:txBody>
      </p:sp>
      <p:sp>
        <p:nvSpPr>
          <p:cNvPr id="6" name="Marcador de número de diapositiva 5">
            <a:extLst>
              <a:ext uri="{FF2B5EF4-FFF2-40B4-BE49-F238E27FC236}">
                <a16:creationId xmlns:a16="http://schemas.microsoft.com/office/drawing/2014/main" id="{DC3AC936-1AF1-4A1A-B488-555AC4F055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4AA09B78-FF44-41BD-BB39-3AA1054A22BD}" type="slidenum">
              <a:rPr lang="es-ES"/>
              <a:pPr>
                <a:defRPr/>
              </a:pPr>
              <a:t>‹Nº›</a:t>
            </a:fld>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416C9B0-016E-4824-B591-44C1A3B3E132}"/>
              </a:ext>
            </a:extLst>
          </p:cNvPr>
          <p:cNvSpPr>
            <a:spLocks noGrp="1"/>
          </p:cNvSpPr>
          <p:nvPr>
            <p:ph type="title"/>
          </p:nvPr>
        </p:nvSpPr>
        <p:spPr>
          <a:xfrm>
            <a:off x="831850" y="1233488"/>
            <a:ext cx="10515600" cy="4890865"/>
          </a:xfrm>
        </p:spPr>
        <p:txBody>
          <a:bodyPr rtlCol="0">
            <a:normAutofit/>
          </a:bodyPr>
          <a:lstStyle/>
          <a:p>
            <a:pPr fontAlgn="auto">
              <a:spcAft>
                <a:spcPts val="0"/>
              </a:spcAft>
              <a:defRPr/>
            </a:pPr>
            <a:br>
              <a:rPr lang="es-ES" sz="4000" dirty="0"/>
            </a:br>
            <a:br>
              <a:rPr lang="es-ES" sz="4000" dirty="0"/>
            </a:br>
            <a:r>
              <a:rPr lang="es-ES" sz="4000" dirty="0">
                <a:latin typeface="Arial" panose="020B0604020202020204" pitchFamily="34" charset="0"/>
                <a:cs typeface="Arial" panose="020B0604020202020204" pitchFamily="34" charset="0"/>
              </a:rPr>
              <a:t>La lectura en la formación integral de niños y jóvenes en las bibliotecas escolares</a:t>
            </a:r>
            <a:br>
              <a:rPr lang="es-ES" sz="4000" dirty="0">
                <a:latin typeface="Arial" panose="020B0604020202020204" pitchFamily="34" charset="0"/>
                <a:cs typeface="Arial" panose="020B0604020202020204" pitchFamily="34" charset="0"/>
              </a:rPr>
            </a:br>
            <a:br>
              <a:rPr lang="es-ES" sz="4000" dirty="0">
                <a:latin typeface="Arial" panose="020B0604020202020204" pitchFamily="34" charset="0"/>
                <a:cs typeface="Arial" panose="020B0604020202020204" pitchFamily="34" charset="0"/>
              </a:rPr>
            </a:br>
            <a:r>
              <a:rPr lang="es-ES" sz="3600" b="1" i="1" dirty="0">
                <a:latin typeface="Arial" panose="020B0604020202020204" pitchFamily="34" charset="0"/>
                <a:cs typeface="Arial" panose="020B0604020202020204" pitchFamily="34" charset="0"/>
              </a:rPr>
              <a:t>¿De qué manera un niño que lee tiene horizontes distintos? </a:t>
            </a:r>
            <a:br>
              <a:rPr lang="es-ES" sz="3600" b="1" i="1" dirty="0">
                <a:latin typeface="Arial" panose="020B0604020202020204" pitchFamily="34" charset="0"/>
                <a:cs typeface="Arial" panose="020B0604020202020204" pitchFamily="34" charset="0"/>
              </a:rPr>
            </a:br>
            <a:r>
              <a:rPr lang="es-ES" sz="3600" b="1" i="1" dirty="0">
                <a:latin typeface="Arial" panose="020B0604020202020204" pitchFamily="34" charset="0"/>
                <a:cs typeface="Arial" panose="020B0604020202020204" pitchFamily="34" charset="0"/>
              </a:rPr>
              <a:t>Pensamiento crítico y pensamiento divergente.</a:t>
            </a:r>
            <a:br>
              <a:rPr lang="es-ES" sz="3600" b="1" i="1" dirty="0">
                <a:latin typeface="Arial" panose="020B0604020202020204" pitchFamily="34" charset="0"/>
                <a:cs typeface="Arial" panose="020B0604020202020204" pitchFamily="34" charset="0"/>
              </a:rPr>
            </a:br>
            <a:endParaRPr lang="es-ES" sz="3600" b="1" i="1" dirty="0">
              <a:latin typeface="Arial" panose="020B0604020202020204" pitchFamily="34" charset="0"/>
              <a:cs typeface="Arial" panose="020B0604020202020204" pitchFamily="34" charset="0"/>
            </a:endParaRPr>
          </a:p>
        </p:txBody>
      </p:sp>
      <p:pic>
        <p:nvPicPr>
          <p:cNvPr id="4" name="Imagen 3">
            <a:extLst>
              <a:ext uri="{FF2B5EF4-FFF2-40B4-BE49-F238E27FC236}">
                <a16:creationId xmlns:a16="http://schemas.microsoft.com/office/drawing/2014/main" id="{4E1147C3-B77B-400E-BE03-B140E808803A}"/>
              </a:ext>
            </a:extLst>
          </p:cNvPr>
          <p:cNvPicPr>
            <a:picLocks noChangeAspect="1"/>
          </p:cNvPicPr>
          <p:nvPr/>
        </p:nvPicPr>
        <p:blipFill>
          <a:blip r:embed="rId2">
            <a:extLst>
              <a:ext uri="{BEBA8EAE-BF5A-486C-A8C5-ECC9F3942E4B}">
                <a14:imgProps xmlns:a14="http://schemas.microsoft.com/office/drawing/2010/main">
                  <a14:imgLayer r:embed="rId3">
                    <a14:imgEffect>
                      <a14:saturation sat="86000"/>
                    </a14:imgEffect>
                  </a14:imgLayer>
                </a14:imgProps>
              </a:ext>
              <a:ext uri="{28A0092B-C50C-407E-A947-70E740481C1C}">
                <a14:useLocalDpi xmlns:a14="http://schemas.microsoft.com/office/drawing/2010/main" val="0"/>
              </a:ext>
            </a:extLst>
          </a:blip>
          <a:stretch>
            <a:fillRect/>
          </a:stretch>
        </p:blipFill>
        <p:spPr>
          <a:xfrm>
            <a:off x="396134" y="0"/>
            <a:ext cx="11399732" cy="1655763"/>
          </a:xfrm>
          <a:prstGeom prst="rect">
            <a:avLst/>
          </a:prstGeom>
          <a:effectLst>
            <a:softEdge rad="228600"/>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DCD96C-936C-4405-9A1C-576E3E1A8F04}"/>
              </a:ext>
            </a:extLst>
          </p:cNvPr>
          <p:cNvSpPr>
            <a:spLocks noGrp="1"/>
          </p:cNvSpPr>
          <p:nvPr>
            <p:ph type="title"/>
          </p:nvPr>
        </p:nvSpPr>
        <p:spPr>
          <a:xfrm>
            <a:off x="838200" y="76368"/>
            <a:ext cx="10515600" cy="1325563"/>
          </a:xfrm>
        </p:spPr>
        <p:txBody>
          <a:bodyPr/>
          <a:lstStyle/>
          <a:p>
            <a:pPr algn="ctr"/>
            <a:r>
              <a:rPr lang="es-ES" sz="3200" b="1" dirty="0">
                <a:latin typeface="+mn-lt"/>
              </a:rPr>
              <a:t>Recomendaciones para mediadores y bibliotecarios</a:t>
            </a:r>
          </a:p>
        </p:txBody>
      </p:sp>
      <p:sp>
        <p:nvSpPr>
          <p:cNvPr id="4" name="Rectángulo 3">
            <a:extLst>
              <a:ext uri="{FF2B5EF4-FFF2-40B4-BE49-F238E27FC236}">
                <a16:creationId xmlns:a16="http://schemas.microsoft.com/office/drawing/2014/main" id="{D91716F6-6CDB-4D29-9DA1-373C602AC41E}"/>
              </a:ext>
            </a:extLst>
          </p:cNvPr>
          <p:cNvSpPr/>
          <p:nvPr/>
        </p:nvSpPr>
        <p:spPr>
          <a:xfrm>
            <a:off x="1034716" y="1137239"/>
            <a:ext cx="9938084" cy="5632311"/>
          </a:xfrm>
          <a:prstGeom prst="rect">
            <a:avLst/>
          </a:prstGeom>
        </p:spPr>
        <p:txBody>
          <a:bodyPr wrap="square">
            <a:spAutoFit/>
          </a:bodyPr>
          <a:lstStyle/>
          <a:p>
            <a:r>
              <a:rPr lang="es-ES" sz="2400" dirty="0"/>
              <a:t>Destina un tiempo especíﬁco al trabajo personalizada con los niños, niñas y familias. No sólo pone a disposición la biblioteca y su acervo, también ofrece su tiempo de lectura y acompañamiento singular.</a:t>
            </a:r>
          </a:p>
          <a:p>
            <a:endParaRPr lang="es-ES" sz="2400" dirty="0"/>
          </a:p>
          <a:p>
            <a:r>
              <a:rPr lang="es-ES" sz="2400" dirty="0"/>
              <a:t>Lee en voz alta, estimula la lectura en voz alta en los padres y adultos acompañantes de los niños..</a:t>
            </a:r>
          </a:p>
          <a:p>
            <a:endParaRPr lang="es-ES" sz="2400" dirty="0"/>
          </a:p>
          <a:p>
            <a:r>
              <a:rPr lang="es-ES" sz="2400" dirty="0"/>
              <a:t>Ofrece materiales nuevos, los promueve, investiga los intereses de los usuarios.  </a:t>
            </a:r>
          </a:p>
          <a:p>
            <a:endParaRPr lang="es-ES" sz="2400" dirty="0"/>
          </a:p>
          <a:p>
            <a:r>
              <a:rPr lang="es-ES" sz="2400" dirty="0"/>
              <a:t>Es </a:t>
            </a:r>
            <a:r>
              <a:rPr lang="es-ES" sz="2400" dirty="0" err="1"/>
              <a:t>ﬂexible</a:t>
            </a:r>
            <a:r>
              <a:rPr lang="es-ES" sz="2400" dirty="0"/>
              <a:t> en la organización y disposición de actividades y usos de la biblioteca, favoreciendo así el ingreso de las familias en distintos horarios, de acuerdo con sus posibilidades.</a:t>
            </a:r>
          </a:p>
          <a:p>
            <a:endParaRPr lang="es-ES" sz="2400" dirty="0"/>
          </a:p>
          <a:p>
            <a:pPr algn="r"/>
            <a:r>
              <a:rPr lang="es-ES" sz="2000" dirty="0"/>
              <a:t>María Emilia López.-Recomendaciones basadas en la función del bibliotecario</a:t>
            </a:r>
            <a:r>
              <a:rPr lang="es-ES" sz="2400" dirty="0"/>
              <a:t>.</a:t>
            </a:r>
          </a:p>
        </p:txBody>
      </p:sp>
    </p:spTree>
    <p:extLst>
      <p:ext uri="{BB962C8B-B14F-4D97-AF65-F5344CB8AC3E}">
        <p14:creationId xmlns:p14="http://schemas.microsoft.com/office/powerpoint/2010/main" val="20130919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ítulo 1">
            <a:extLst>
              <a:ext uri="{FF2B5EF4-FFF2-40B4-BE49-F238E27FC236}">
                <a16:creationId xmlns:a16="http://schemas.microsoft.com/office/drawing/2014/main" id="{D2277041-39C6-488D-944E-CC40D2B1166B}"/>
              </a:ext>
            </a:extLst>
          </p:cNvPr>
          <p:cNvSpPr>
            <a:spLocks noGrp="1" noChangeArrowheads="1"/>
          </p:cNvSpPr>
          <p:nvPr>
            <p:ph type="ctrTitle"/>
          </p:nvPr>
        </p:nvSpPr>
        <p:spPr/>
        <p:txBody>
          <a:bodyPr/>
          <a:lstStyle/>
          <a:p>
            <a:r>
              <a:rPr lang="es-ES" altLang="es-ES" sz="4000" b="1" dirty="0">
                <a:latin typeface="Arial" panose="020B0604020202020204" pitchFamily="34" charset="0"/>
                <a:cs typeface="Arial" panose="020B0604020202020204" pitchFamily="34" charset="0"/>
              </a:rPr>
              <a:t>¿Y si leemos contentos?</a:t>
            </a:r>
          </a:p>
        </p:txBody>
      </p:sp>
      <p:pic>
        <p:nvPicPr>
          <p:cNvPr id="2" name="Imagen 1">
            <a:extLst>
              <a:ext uri="{FF2B5EF4-FFF2-40B4-BE49-F238E27FC236}">
                <a16:creationId xmlns:a16="http://schemas.microsoft.com/office/drawing/2014/main" id="{9167D043-9551-4CC3-A408-A5FF2FC29D6E}"/>
              </a:ext>
            </a:extLst>
          </p:cNvPr>
          <p:cNvPicPr>
            <a:picLocks noChangeAspect="1"/>
          </p:cNvPicPr>
          <p:nvPr/>
        </p:nvPicPr>
        <p:blipFill>
          <a:blip r:embed="rId2"/>
          <a:stretch>
            <a:fillRect/>
          </a:stretch>
        </p:blipFill>
        <p:spPr>
          <a:xfrm>
            <a:off x="395746" y="77392"/>
            <a:ext cx="11400508" cy="1658256"/>
          </a:xfrm>
          <a:prstGeom prst="rect">
            <a:avLst/>
          </a:prstGeom>
        </p:spPr>
      </p:pic>
      <p:sp>
        <p:nvSpPr>
          <p:cNvPr id="3" name="CuadroTexto 2">
            <a:extLst>
              <a:ext uri="{FF2B5EF4-FFF2-40B4-BE49-F238E27FC236}">
                <a16:creationId xmlns:a16="http://schemas.microsoft.com/office/drawing/2014/main" id="{36CFAEE7-1E88-484E-86D6-CF10E8C7C6B2}"/>
              </a:ext>
            </a:extLst>
          </p:cNvPr>
          <p:cNvSpPr txBox="1"/>
          <p:nvPr/>
        </p:nvSpPr>
        <p:spPr>
          <a:xfrm>
            <a:off x="1010653" y="6039853"/>
            <a:ext cx="4018547" cy="461665"/>
          </a:xfrm>
          <a:prstGeom prst="rect">
            <a:avLst/>
          </a:prstGeom>
          <a:noFill/>
        </p:spPr>
        <p:txBody>
          <a:bodyPr wrap="square" rtlCol="0">
            <a:spAutoFit/>
          </a:bodyPr>
          <a:lstStyle/>
          <a:p>
            <a:r>
              <a:rPr lang="es-ES" sz="2400" b="1" dirty="0">
                <a:latin typeface="Arial" panose="020B0604020202020204" pitchFamily="34" charset="0"/>
                <a:cs typeface="Arial" panose="020B0604020202020204" pitchFamily="34" charset="0"/>
              </a:rPr>
              <a:t>Ligia Donají Ramos Soto</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ítulo 1">
            <a:extLst>
              <a:ext uri="{FF2B5EF4-FFF2-40B4-BE49-F238E27FC236}">
                <a16:creationId xmlns:a16="http://schemas.microsoft.com/office/drawing/2014/main" id="{32722E04-1F7D-4988-AFC8-2930A72B0771}"/>
              </a:ext>
            </a:extLst>
          </p:cNvPr>
          <p:cNvSpPr>
            <a:spLocks noGrp="1" noChangeArrowheads="1"/>
          </p:cNvSpPr>
          <p:nvPr>
            <p:ph type="title"/>
          </p:nvPr>
        </p:nvSpPr>
        <p:spPr>
          <a:xfrm>
            <a:off x="838200" y="162122"/>
            <a:ext cx="10515600" cy="1166648"/>
          </a:xfrm>
        </p:spPr>
        <p:txBody>
          <a:bodyPr/>
          <a:lstStyle/>
          <a:p>
            <a:pPr algn="ctr"/>
            <a:br>
              <a:rPr lang="es-ES" altLang="es-ES" sz="3200" b="1" dirty="0">
                <a:latin typeface="Arial" panose="020B0604020202020204" pitchFamily="34" charset="0"/>
                <a:cs typeface="Arial" panose="020B0604020202020204" pitchFamily="34" charset="0"/>
              </a:rPr>
            </a:br>
            <a:r>
              <a:rPr lang="es-ES" altLang="es-ES" sz="3200" b="1" dirty="0">
                <a:latin typeface="Arial" panose="020B0604020202020204" pitchFamily="34" charset="0"/>
                <a:cs typeface="Arial" panose="020B0604020202020204" pitchFamily="34" charset="0"/>
              </a:rPr>
              <a:t>Conducir a los niños a la contentura a través de  buenos textos.</a:t>
            </a:r>
          </a:p>
        </p:txBody>
      </p:sp>
      <p:pic>
        <p:nvPicPr>
          <p:cNvPr id="4099" name="Imagen 2">
            <a:extLst>
              <a:ext uri="{FF2B5EF4-FFF2-40B4-BE49-F238E27FC236}">
                <a16:creationId xmlns:a16="http://schemas.microsoft.com/office/drawing/2014/main" id="{39E11994-0707-446C-9179-AB7904545F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0728" y="1538983"/>
            <a:ext cx="6530544" cy="5156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fade">
                                      <p:cBhvr>
                                        <p:cTn id="7" dur="2000"/>
                                        <p:tgtEl>
                                          <p:spTgt spid="4099"/>
                                        </p:tgtEl>
                                      </p:cBhvr>
                                    </p:animEffect>
                                    <p:anim calcmode="lin" valueType="num">
                                      <p:cBhvr>
                                        <p:cTn id="8" dur="2000" fill="hold"/>
                                        <p:tgtEl>
                                          <p:spTgt spid="4099"/>
                                        </p:tgtEl>
                                        <p:attrNameLst>
                                          <p:attrName>ppt_w</p:attrName>
                                        </p:attrNameLst>
                                      </p:cBhvr>
                                      <p:tavLst>
                                        <p:tav tm="0" fmla="#ppt_w*sin(2.5*pi*$)">
                                          <p:val>
                                            <p:fltVal val="0"/>
                                          </p:val>
                                        </p:tav>
                                        <p:tav tm="100000">
                                          <p:val>
                                            <p:fltVal val="1"/>
                                          </p:val>
                                        </p:tav>
                                      </p:tavLst>
                                    </p:anim>
                                    <p:anim calcmode="lin" valueType="num">
                                      <p:cBhvr>
                                        <p:cTn id="9" dur="2000" fill="hold"/>
                                        <p:tgtEl>
                                          <p:spTgt spid="409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ítulo 1">
            <a:extLst>
              <a:ext uri="{FF2B5EF4-FFF2-40B4-BE49-F238E27FC236}">
                <a16:creationId xmlns:a16="http://schemas.microsoft.com/office/drawing/2014/main" id="{9DCC9D3D-1FD0-4930-AC98-DA5DBDACF3CF}"/>
              </a:ext>
            </a:extLst>
          </p:cNvPr>
          <p:cNvSpPr>
            <a:spLocks noGrp="1" noChangeArrowheads="1"/>
          </p:cNvSpPr>
          <p:nvPr>
            <p:ph type="title"/>
          </p:nvPr>
        </p:nvSpPr>
        <p:spPr>
          <a:xfrm>
            <a:off x="838200" y="270532"/>
            <a:ext cx="10515600" cy="1325563"/>
          </a:xfrm>
        </p:spPr>
        <p:txBody>
          <a:bodyPr/>
          <a:lstStyle/>
          <a:p>
            <a:pPr algn="ctr"/>
            <a:r>
              <a:rPr lang="es-ES" altLang="es-ES" sz="3200" b="1" dirty="0">
                <a:latin typeface="Arial" panose="020B0604020202020204" pitchFamily="34" charset="0"/>
                <a:cs typeface="Arial" panose="020B0604020202020204" pitchFamily="34" charset="0"/>
              </a:rPr>
              <a:t>Bibliotecas escolares</a:t>
            </a:r>
            <a:br>
              <a:rPr lang="es-ES" altLang="es-ES" sz="3200" b="1" dirty="0">
                <a:latin typeface="Arial" panose="020B0604020202020204" pitchFamily="34" charset="0"/>
                <a:cs typeface="Arial" panose="020B0604020202020204" pitchFamily="34" charset="0"/>
              </a:rPr>
            </a:br>
            <a:r>
              <a:rPr lang="es-ES" altLang="es-ES" sz="3200" b="1" dirty="0">
                <a:latin typeface="Arial" panose="020B0604020202020204" pitchFamily="34" charset="0"/>
                <a:cs typeface="Arial" panose="020B0604020202020204" pitchFamily="34" charset="0"/>
              </a:rPr>
              <a:t>Lenguaje una vez escrito adquiere la permanencia a la que podemos volver incansablemente.</a:t>
            </a:r>
            <a:br>
              <a:rPr lang="es-ES" altLang="es-ES" sz="3200" b="1" dirty="0">
                <a:latin typeface="Arial" panose="020B0604020202020204" pitchFamily="34" charset="0"/>
                <a:cs typeface="Arial" panose="020B0604020202020204" pitchFamily="34" charset="0"/>
              </a:rPr>
            </a:br>
            <a:endParaRPr lang="es-ES" altLang="es-ES" sz="3200" b="1" dirty="0">
              <a:latin typeface="Arial" panose="020B0604020202020204" pitchFamily="34" charset="0"/>
              <a:cs typeface="Arial" panose="020B0604020202020204" pitchFamily="34" charset="0"/>
            </a:endParaRPr>
          </a:p>
        </p:txBody>
      </p:sp>
      <p:pic>
        <p:nvPicPr>
          <p:cNvPr id="3" name="Marcador de contenido 2">
            <a:extLst>
              <a:ext uri="{FF2B5EF4-FFF2-40B4-BE49-F238E27FC236}">
                <a16:creationId xmlns:a16="http://schemas.microsoft.com/office/drawing/2014/main" id="{1EAAAFD7-E204-4F5D-827F-287129BB3285}"/>
              </a:ext>
            </a:extLst>
          </p:cNvPr>
          <p:cNvPicPr>
            <a:picLocks noGrp="1" noChangeAspect="1"/>
          </p:cNvPicPr>
          <p:nvPr>
            <p:ph idx="1"/>
          </p:nvPr>
        </p:nvPicPr>
        <p:blipFill>
          <a:blip r:embed="rId2"/>
          <a:stretch>
            <a:fillRect/>
          </a:stretch>
        </p:blipFill>
        <p:spPr>
          <a:xfrm>
            <a:off x="3341059" y="1522720"/>
            <a:ext cx="6212844" cy="490649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53120B-1852-454D-9F0E-71D0BDAD1270}"/>
              </a:ext>
            </a:extLst>
          </p:cNvPr>
          <p:cNvSpPr>
            <a:spLocks noGrp="1"/>
          </p:cNvSpPr>
          <p:nvPr>
            <p:ph type="title"/>
          </p:nvPr>
        </p:nvSpPr>
        <p:spPr/>
        <p:txBody>
          <a:bodyPr rtlCol="0">
            <a:noAutofit/>
          </a:bodyPr>
          <a:lstStyle/>
          <a:p>
            <a:pPr fontAlgn="auto">
              <a:spcAft>
                <a:spcPts val="0"/>
              </a:spcAft>
              <a:defRPr/>
            </a:pPr>
            <a:r>
              <a:rPr lang="es-ES" sz="3200" b="1" dirty="0">
                <a:latin typeface="Arial" panose="020B0604020202020204" pitchFamily="34" charset="0"/>
                <a:cs typeface="Arial" panose="020B0604020202020204" pitchFamily="34" charset="0"/>
              </a:rPr>
              <a:t>Dice María Emilia López: Mediación afectiva, sensible a los apetitos y posibilidades de cada lector, respetuosa de las diferencias y, sobre todo, capaz de construir una oportunidad para cada necesidad.</a:t>
            </a:r>
            <a:br>
              <a:rPr lang="es-ES" sz="3200" b="1" dirty="0">
                <a:latin typeface="Arial" panose="020B0604020202020204" pitchFamily="34" charset="0"/>
                <a:cs typeface="Arial" panose="020B0604020202020204" pitchFamily="34" charset="0"/>
              </a:rPr>
            </a:br>
            <a:br>
              <a:rPr lang="es-ES" sz="3200" b="1" dirty="0">
                <a:latin typeface="Arial" panose="020B0604020202020204" pitchFamily="34" charset="0"/>
                <a:cs typeface="Arial" panose="020B0604020202020204" pitchFamily="34" charset="0"/>
              </a:rPr>
            </a:br>
            <a:r>
              <a:rPr lang="es-ES" sz="3200" b="1" dirty="0">
                <a:latin typeface="Arial" panose="020B0604020202020204" pitchFamily="34" charset="0"/>
                <a:cs typeface="Arial" panose="020B0604020202020204" pitchFamily="34" charset="0"/>
              </a:rPr>
              <a:t>a) Materiales </a:t>
            </a:r>
            <a:br>
              <a:rPr lang="es-ES" sz="3200" b="1" dirty="0">
                <a:latin typeface="Arial" panose="020B0604020202020204" pitchFamily="34" charset="0"/>
                <a:cs typeface="Arial" panose="020B0604020202020204" pitchFamily="34" charset="0"/>
              </a:rPr>
            </a:br>
            <a:r>
              <a:rPr lang="es-ES" sz="3200" b="1" dirty="0">
                <a:latin typeface="Arial" panose="020B0604020202020204" pitchFamily="34" charset="0"/>
                <a:cs typeface="Arial" panose="020B0604020202020204" pitchFamily="34" charset="0"/>
              </a:rPr>
              <a:t>b) Mediación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A40F2D3-B5B3-4DA3-840D-87F3C3B4DA39}"/>
              </a:ext>
            </a:extLst>
          </p:cNvPr>
          <p:cNvSpPr>
            <a:spLocks noGrp="1"/>
          </p:cNvSpPr>
          <p:nvPr>
            <p:ph type="title"/>
          </p:nvPr>
        </p:nvSpPr>
        <p:spPr>
          <a:xfrm>
            <a:off x="839788" y="457200"/>
            <a:ext cx="3932237" cy="677917"/>
          </a:xfrm>
        </p:spPr>
        <p:txBody>
          <a:bodyPr/>
          <a:lstStyle/>
          <a:p>
            <a:pPr algn="ctr"/>
            <a:r>
              <a:rPr lang="es-ES" b="1" dirty="0">
                <a:latin typeface="Arial" panose="020B0604020202020204" pitchFamily="34" charset="0"/>
                <a:cs typeface="Arial" panose="020B0604020202020204" pitchFamily="34" charset="0"/>
              </a:rPr>
              <a:t>Materiale</a:t>
            </a:r>
            <a:r>
              <a:rPr lang="es-ES" dirty="0">
                <a:latin typeface="Arial" panose="020B0604020202020204" pitchFamily="34" charset="0"/>
                <a:cs typeface="Arial" panose="020B0604020202020204" pitchFamily="34" charset="0"/>
              </a:rPr>
              <a:t>s</a:t>
            </a:r>
          </a:p>
        </p:txBody>
      </p:sp>
      <p:sp>
        <p:nvSpPr>
          <p:cNvPr id="3" name="Marcador de contenido 2">
            <a:extLst>
              <a:ext uri="{FF2B5EF4-FFF2-40B4-BE49-F238E27FC236}">
                <a16:creationId xmlns:a16="http://schemas.microsoft.com/office/drawing/2014/main" id="{97C12F24-DE5A-4ED0-B079-696BDFB7BBCC}"/>
              </a:ext>
            </a:extLst>
          </p:cNvPr>
          <p:cNvSpPr>
            <a:spLocks noGrp="1"/>
          </p:cNvSpPr>
          <p:nvPr>
            <p:ph idx="1"/>
          </p:nvPr>
        </p:nvSpPr>
        <p:spPr>
          <a:xfrm>
            <a:off x="5183188" y="457201"/>
            <a:ext cx="6172200" cy="5403850"/>
          </a:xfrm>
        </p:spPr>
        <p:txBody>
          <a:bodyPr/>
          <a:lstStyle/>
          <a:p>
            <a:r>
              <a:rPr lang="es-ES" dirty="0">
                <a:latin typeface="Arial" panose="020B0604020202020204" pitchFamily="34" charset="0"/>
                <a:cs typeface="Arial" panose="020B0604020202020204" pitchFamily="34" charset="0"/>
              </a:rPr>
              <a:t>Detectando sus necesidades y aptitudes.</a:t>
            </a:r>
          </a:p>
          <a:p>
            <a:r>
              <a:rPr lang="es-ES" dirty="0">
                <a:latin typeface="Arial" panose="020B0604020202020204" pitchFamily="34" charset="0"/>
                <a:cs typeface="Arial" panose="020B0604020202020204" pitchFamily="34" charset="0"/>
              </a:rPr>
              <a:t>Dejar que exploren, permitir el esparcimiento, que se diviertan y manipulen al libro como un juguete, como objeto de divertimento.</a:t>
            </a:r>
          </a:p>
          <a:p>
            <a:r>
              <a:rPr lang="es-ES" dirty="0">
                <a:latin typeface="Arial" panose="020B0604020202020204" pitchFamily="34" charset="0"/>
                <a:cs typeface="Arial" panose="020B0604020202020204" pitchFamily="34" charset="0"/>
              </a:rPr>
              <a:t> Proporcionando los contenidos y materiales adecuados a sus hábitos y su edad.</a:t>
            </a:r>
          </a:p>
          <a:p>
            <a:r>
              <a:rPr lang="es-ES" dirty="0">
                <a:latin typeface="Arial" panose="020B0604020202020204" pitchFamily="34" charset="0"/>
                <a:cs typeface="Arial" panose="020B0604020202020204" pitchFamily="34" charset="0"/>
              </a:rPr>
              <a:t>Ofrecer variedad de contenidos.</a:t>
            </a:r>
          </a:p>
          <a:p>
            <a:endParaRPr lang="es-ES" dirty="0"/>
          </a:p>
        </p:txBody>
      </p:sp>
      <p:pic>
        <p:nvPicPr>
          <p:cNvPr id="5" name="Imagen 4">
            <a:extLst>
              <a:ext uri="{FF2B5EF4-FFF2-40B4-BE49-F238E27FC236}">
                <a16:creationId xmlns:a16="http://schemas.microsoft.com/office/drawing/2014/main" id="{B0196928-C4CF-490A-B312-B8341695BBA8}"/>
              </a:ext>
            </a:extLst>
          </p:cNvPr>
          <p:cNvPicPr>
            <a:picLocks noChangeAspect="1"/>
          </p:cNvPicPr>
          <p:nvPr/>
        </p:nvPicPr>
        <p:blipFill>
          <a:blip r:embed="rId2"/>
          <a:stretch>
            <a:fillRect/>
          </a:stretch>
        </p:blipFill>
        <p:spPr>
          <a:xfrm>
            <a:off x="568496" y="2514537"/>
            <a:ext cx="4393975" cy="3296787"/>
          </a:xfrm>
          <a:prstGeom prst="rect">
            <a:avLst/>
          </a:prstGeom>
        </p:spPr>
      </p:pic>
    </p:spTree>
    <p:extLst>
      <p:ext uri="{BB962C8B-B14F-4D97-AF65-F5344CB8AC3E}">
        <p14:creationId xmlns:p14="http://schemas.microsoft.com/office/powerpoint/2010/main" val="8959159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EBAD82-74C7-4BF1-B899-5F526579667D}"/>
              </a:ext>
            </a:extLst>
          </p:cNvPr>
          <p:cNvSpPr>
            <a:spLocks noGrp="1"/>
          </p:cNvSpPr>
          <p:nvPr>
            <p:ph type="title"/>
          </p:nvPr>
        </p:nvSpPr>
        <p:spPr>
          <a:xfrm>
            <a:off x="839788" y="-285750"/>
            <a:ext cx="3932237" cy="1600200"/>
          </a:xfrm>
        </p:spPr>
        <p:txBody>
          <a:bodyPr/>
          <a:lstStyle/>
          <a:p>
            <a:pPr algn="ctr"/>
            <a:r>
              <a:rPr lang="es-ES" b="1" dirty="0">
                <a:latin typeface="Arial" panose="020B0604020202020204" pitchFamily="34" charset="0"/>
                <a:cs typeface="Arial" panose="020B0604020202020204" pitchFamily="34" charset="0"/>
              </a:rPr>
              <a:t>Mediación</a:t>
            </a:r>
          </a:p>
        </p:txBody>
      </p:sp>
      <p:sp>
        <p:nvSpPr>
          <p:cNvPr id="3" name="Marcador de contenido 2">
            <a:extLst>
              <a:ext uri="{FF2B5EF4-FFF2-40B4-BE49-F238E27FC236}">
                <a16:creationId xmlns:a16="http://schemas.microsoft.com/office/drawing/2014/main" id="{E2ECB4B5-6D1A-40B1-AB64-A9B34FBDBAB2}"/>
              </a:ext>
            </a:extLst>
          </p:cNvPr>
          <p:cNvSpPr>
            <a:spLocks noGrp="1"/>
          </p:cNvSpPr>
          <p:nvPr>
            <p:ph idx="1"/>
          </p:nvPr>
        </p:nvSpPr>
        <p:spPr>
          <a:xfrm>
            <a:off x="5180012" y="361950"/>
            <a:ext cx="6172200" cy="5754413"/>
          </a:xfrm>
        </p:spPr>
        <p:txBody>
          <a:bodyPr/>
          <a:lstStyle/>
          <a:p>
            <a:r>
              <a:rPr lang="es-ES" dirty="0">
                <a:latin typeface="Arial" panose="020B0604020202020204" pitchFamily="34" charset="0"/>
                <a:cs typeface="Arial" panose="020B0604020202020204" pitchFamily="34" charset="0"/>
              </a:rPr>
              <a:t>Que a lectura es un derecho.</a:t>
            </a:r>
          </a:p>
          <a:p>
            <a:r>
              <a:rPr lang="es-ES" dirty="0">
                <a:latin typeface="Arial" panose="020B0604020202020204" pitchFamily="34" charset="0"/>
                <a:cs typeface="Arial" panose="020B0604020202020204" pitchFamily="34" charset="0"/>
              </a:rPr>
              <a:t>Conciencia que la lectura tiene diversas finalidades pero si queremos invitar, buscamos lectura por placer (Felipe Garrido).</a:t>
            </a:r>
          </a:p>
          <a:p>
            <a:r>
              <a:rPr lang="es-ES" dirty="0">
                <a:latin typeface="Arial" panose="020B0604020202020204" pitchFamily="34" charset="0"/>
                <a:cs typeface="Arial" panose="020B0604020202020204" pitchFamily="34" charset="0"/>
              </a:rPr>
              <a:t>La libertad de decidir es fundamental.</a:t>
            </a:r>
          </a:p>
          <a:p>
            <a:r>
              <a:rPr lang="es-ES" dirty="0">
                <a:latin typeface="Arial" panose="020B0604020202020204" pitchFamily="34" charset="0"/>
                <a:cs typeface="Arial" panose="020B0604020202020204" pitchFamily="34" charset="0"/>
              </a:rPr>
              <a:t>Acompañar.</a:t>
            </a:r>
          </a:p>
          <a:p>
            <a:r>
              <a:rPr lang="es-ES" dirty="0">
                <a:latin typeface="Arial" panose="020B0604020202020204" pitchFamily="34" charset="0"/>
                <a:cs typeface="Arial" panose="020B0604020202020204" pitchFamily="34" charset="0"/>
              </a:rPr>
              <a:t>No moralizar.</a:t>
            </a:r>
          </a:p>
          <a:p>
            <a:r>
              <a:rPr lang="es-ES" dirty="0">
                <a:latin typeface="Arial" panose="020B0604020202020204" pitchFamily="34" charset="0"/>
                <a:cs typeface="Arial" panose="020B0604020202020204" pitchFamily="34" charset="0"/>
              </a:rPr>
              <a:t>No hacer lectura de comprensión.</a:t>
            </a:r>
          </a:p>
          <a:p>
            <a:r>
              <a:rPr lang="es-ES" dirty="0">
                <a:latin typeface="Arial" panose="020B0604020202020204" pitchFamily="34" charset="0"/>
                <a:cs typeface="Arial" panose="020B0604020202020204" pitchFamily="34" charset="0"/>
              </a:rPr>
              <a:t>Dar terreno a la libre expresión</a:t>
            </a:r>
            <a:r>
              <a:rPr lang="es-ES" dirty="0"/>
              <a:t>.</a:t>
            </a:r>
          </a:p>
          <a:p>
            <a:endParaRPr lang="es-ES" dirty="0"/>
          </a:p>
        </p:txBody>
      </p:sp>
      <p:pic>
        <p:nvPicPr>
          <p:cNvPr id="5" name="Imagen 4">
            <a:extLst>
              <a:ext uri="{FF2B5EF4-FFF2-40B4-BE49-F238E27FC236}">
                <a16:creationId xmlns:a16="http://schemas.microsoft.com/office/drawing/2014/main" id="{8A383E34-20E7-440B-BA4A-E8C015035D1A}"/>
              </a:ext>
            </a:extLst>
          </p:cNvPr>
          <p:cNvPicPr>
            <a:picLocks noChangeAspect="1"/>
          </p:cNvPicPr>
          <p:nvPr/>
        </p:nvPicPr>
        <p:blipFill>
          <a:blip r:embed="rId2"/>
          <a:stretch>
            <a:fillRect/>
          </a:stretch>
        </p:blipFill>
        <p:spPr>
          <a:xfrm>
            <a:off x="262268" y="1394116"/>
            <a:ext cx="4751166" cy="3564183"/>
          </a:xfrm>
          <a:prstGeom prst="rect">
            <a:avLst/>
          </a:prstGeom>
        </p:spPr>
      </p:pic>
    </p:spTree>
    <p:extLst>
      <p:ext uri="{BB962C8B-B14F-4D97-AF65-F5344CB8AC3E}">
        <p14:creationId xmlns:p14="http://schemas.microsoft.com/office/powerpoint/2010/main" val="21395393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505ACE7-C4D5-4D14-9CEC-CC7E9AEEEBD1}"/>
              </a:ext>
            </a:extLst>
          </p:cNvPr>
          <p:cNvSpPr>
            <a:spLocks noGrp="1"/>
          </p:cNvSpPr>
          <p:nvPr>
            <p:ph type="title"/>
          </p:nvPr>
        </p:nvSpPr>
        <p:spPr/>
        <p:txBody>
          <a:bodyPr/>
          <a:lstStyle/>
          <a:p>
            <a:pPr algn="ctr"/>
            <a:r>
              <a:rPr lang="es-ES" sz="3200" b="1" dirty="0">
                <a:latin typeface="+mn-lt"/>
              </a:rPr>
              <a:t>Conclusiones</a:t>
            </a:r>
          </a:p>
        </p:txBody>
      </p:sp>
      <p:sp>
        <p:nvSpPr>
          <p:cNvPr id="3" name="Marcador de contenido 2">
            <a:extLst>
              <a:ext uri="{FF2B5EF4-FFF2-40B4-BE49-F238E27FC236}">
                <a16:creationId xmlns:a16="http://schemas.microsoft.com/office/drawing/2014/main" id="{12AA0CA2-DACE-4C4B-99F6-062B1E18F8D6}"/>
              </a:ext>
            </a:extLst>
          </p:cNvPr>
          <p:cNvSpPr>
            <a:spLocks noGrp="1"/>
          </p:cNvSpPr>
          <p:nvPr>
            <p:ph idx="1"/>
          </p:nvPr>
        </p:nvSpPr>
        <p:spPr>
          <a:xfrm>
            <a:off x="838200" y="1253331"/>
            <a:ext cx="10515600" cy="4351338"/>
          </a:xfrm>
        </p:spPr>
        <p:txBody>
          <a:bodyPr/>
          <a:lstStyle/>
          <a:p>
            <a:r>
              <a:rPr lang="es-ES" dirty="0">
                <a:latin typeface="Arial" panose="020B0604020202020204" pitchFamily="34" charset="0"/>
                <a:cs typeface="Arial" panose="020B0604020202020204" pitchFamily="34" charset="0"/>
              </a:rPr>
              <a:t>Porque en la educación inicial, que es donde se cimentan los punteros para el desarrollo cognitivo, la construcción de la personalidad, los principios de la socialización, entre muchas otras bondades, </a:t>
            </a:r>
            <a:r>
              <a:rPr lang="es-ES" b="1" i="1" dirty="0">
                <a:latin typeface="Arial" panose="020B0604020202020204" pitchFamily="34" charset="0"/>
                <a:cs typeface="Arial" panose="020B0604020202020204" pitchFamily="34" charset="0"/>
              </a:rPr>
              <a:t>leer contento </a:t>
            </a:r>
            <a:r>
              <a:rPr lang="es-ES" dirty="0">
                <a:latin typeface="Arial" panose="020B0604020202020204" pitchFamily="34" charset="0"/>
                <a:cs typeface="Arial" panose="020B0604020202020204" pitchFamily="34" charset="0"/>
              </a:rPr>
              <a:t>podría erigirse como una práctica de acompañamiento en esa edificación integral del niño, con lecturas diversas ,oralidad en primera instancia, rondas nanas,( jugar con el lenguaje) desde la poética (estética, lírica, musicalidad del lenguaje), desde la narrativa </a:t>
            </a:r>
            <a:br>
              <a:rPr lang="es-ES" dirty="0">
                <a:latin typeface="Arial" panose="020B0604020202020204" pitchFamily="34" charset="0"/>
                <a:cs typeface="Arial" panose="020B0604020202020204" pitchFamily="34" charset="0"/>
              </a:rPr>
            </a:br>
            <a:r>
              <a:rPr lang="es-ES" dirty="0">
                <a:latin typeface="Arial" panose="020B0604020202020204" pitchFamily="34" charset="0"/>
                <a:cs typeface="Arial" panose="020B0604020202020204" pitchFamily="34" charset="0"/>
              </a:rPr>
              <a:t>(el lenguaje puede resolver, plantear, solucionar y dar luz).</a:t>
            </a:r>
          </a:p>
          <a:p>
            <a:r>
              <a:rPr lang="es-ES" dirty="0">
                <a:latin typeface="Arial" panose="020B0604020202020204" pitchFamily="34" charset="0"/>
                <a:cs typeface="Arial" panose="020B0604020202020204" pitchFamily="34" charset="0"/>
              </a:rPr>
              <a:t>Hacer redes colaborativas.</a:t>
            </a:r>
          </a:p>
          <a:p>
            <a:endParaRPr lang="es-ES" dirty="0">
              <a:latin typeface="Arial" panose="020B0604020202020204" pitchFamily="34" charset="0"/>
              <a:cs typeface="Arial" panose="020B0604020202020204" pitchFamily="34" charset="0"/>
            </a:endParaRPr>
          </a:p>
          <a:p>
            <a:r>
              <a:rPr lang="es-ES" dirty="0">
                <a:latin typeface="Arial" panose="020B0604020202020204" pitchFamily="34" charset="0"/>
                <a:cs typeface="Arial" panose="020B0604020202020204" pitchFamily="34" charset="0"/>
              </a:rPr>
              <a:t>Lograr préstamos de acervos adecuados a las escuelas.</a:t>
            </a:r>
          </a:p>
          <a:p>
            <a:endParaRPr lang="es-ES" dirty="0"/>
          </a:p>
          <a:p>
            <a:endParaRPr lang="es-ES" dirty="0"/>
          </a:p>
        </p:txBody>
      </p:sp>
    </p:spTree>
    <p:extLst>
      <p:ext uri="{BB962C8B-B14F-4D97-AF65-F5344CB8AC3E}">
        <p14:creationId xmlns:p14="http://schemas.microsoft.com/office/powerpoint/2010/main" val="26117386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CE94631-11DC-4D29-8428-C49D62E71B39}"/>
              </a:ext>
            </a:extLst>
          </p:cNvPr>
          <p:cNvSpPr txBox="1"/>
          <p:nvPr/>
        </p:nvSpPr>
        <p:spPr>
          <a:xfrm>
            <a:off x="3891516" y="2126512"/>
            <a:ext cx="4423144" cy="830997"/>
          </a:xfrm>
          <a:prstGeom prst="rect">
            <a:avLst/>
          </a:prstGeom>
          <a:noFill/>
        </p:spPr>
        <p:txBody>
          <a:bodyPr wrap="square" rtlCol="0">
            <a:spAutoFit/>
          </a:bodyPr>
          <a:lstStyle/>
          <a:p>
            <a:pPr algn="ctr"/>
            <a:r>
              <a:rPr lang="es-ES" sz="4800" b="1" dirty="0"/>
              <a:t>Gracias</a:t>
            </a:r>
          </a:p>
        </p:txBody>
      </p:sp>
    </p:spTree>
    <p:extLst>
      <p:ext uri="{BB962C8B-B14F-4D97-AF65-F5344CB8AC3E}">
        <p14:creationId xmlns:p14="http://schemas.microsoft.com/office/powerpoint/2010/main" val="1977589140"/>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Y si leemos contentos[Compatibility Mode]" id="{FBD082AD-16AE-42BD-B212-2BBC3C09AC61}" vid="{F2298D0F-F3D4-4E88-8347-492FF52DEC5F}"/>
    </a:ext>
  </a:extLst>
</a:theme>
</file>

<file path=docProps/app.xml><?xml version="1.0" encoding="utf-8"?>
<Properties xmlns="http://schemas.openxmlformats.org/officeDocument/2006/extended-properties" xmlns:vt="http://schemas.openxmlformats.org/officeDocument/2006/docPropsVTypes">
  <Template>Y si leemos contentos</Template>
  <TotalTime>90</TotalTime>
  <Words>356</Words>
  <Application>Microsoft Office PowerPoint</Application>
  <PresentationFormat>Panorámica</PresentationFormat>
  <Paragraphs>35</Paragraphs>
  <Slides>10</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10</vt:i4>
      </vt:variant>
    </vt:vector>
  </HeadingPairs>
  <TitlesOfParts>
    <vt:vector size="14" baseType="lpstr">
      <vt:lpstr>Arial</vt:lpstr>
      <vt:lpstr>Calibri</vt:lpstr>
      <vt:lpstr>Calibri Light</vt:lpstr>
      <vt:lpstr>Tema de Office</vt:lpstr>
      <vt:lpstr>  La lectura en la formación integral de niños y jóvenes en las bibliotecas escolares  ¿De qué manera un niño que lee tiene horizontes distintos?  Pensamiento crítico y pensamiento divergente. </vt:lpstr>
      <vt:lpstr>¿Y si leemos contentos?</vt:lpstr>
      <vt:lpstr> Conducir a los niños a la contentura a través de  buenos textos.</vt:lpstr>
      <vt:lpstr>Bibliotecas escolares Lenguaje una vez escrito adquiere la permanencia a la que podemos volver incansablemente. </vt:lpstr>
      <vt:lpstr>Dice María Emilia López: Mediación afectiva, sensible a los apetitos y posibilidades de cada lector, respetuosa de las diferencias y, sobre todo, capaz de construir una oportunidad para cada necesidad.  a) Materiales  b) Mediación</vt:lpstr>
      <vt:lpstr>Materiales</vt:lpstr>
      <vt:lpstr>Mediación</vt:lpstr>
      <vt:lpstr>Conclusiones</vt:lpstr>
      <vt:lpstr>Presentación de PowerPoint</vt:lpstr>
      <vt:lpstr>Recomendaciones para mediadores y bibliotecarios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 si leemos contentos?</dc:title>
  <dc:creator>Ligia</dc:creator>
  <cp:lastModifiedBy>Ligia</cp:lastModifiedBy>
  <cp:revision>16</cp:revision>
  <dcterms:created xsi:type="dcterms:W3CDTF">2019-10-11T04:03:40Z</dcterms:created>
  <dcterms:modified xsi:type="dcterms:W3CDTF">2019-10-11T05:35:49Z</dcterms:modified>
</cp:coreProperties>
</file>