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tableStyles" Target="tableStyle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en-US" smtClean="0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en-US" smtClean="0"/>
              <a:t>Click icon to add picture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en-US" smtClean="0"/>
              <a:t>Click to edit Master text styles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en-US" smtClean="0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en-US" smtClean="0"/>
              <a:t>Click to edit Master text styles</a:t>
            </a:r>
          </a:p>
          <a:p>
            <a:pPr lvl="1"/>
            <a:r>
              <a:rPr altLang="zh-CN" lang="en-US" smtClean="0"/>
              <a:t>Second level</a:t>
            </a:r>
          </a:p>
          <a:p>
            <a:pPr lvl="2"/>
            <a:r>
              <a:rPr altLang="zh-CN" lang="en-US" smtClean="0"/>
              <a:t>Third level</a:t>
            </a:r>
          </a:p>
          <a:p>
            <a:pPr lvl="3"/>
            <a:r>
              <a:rPr altLang="zh-CN" lang="en-US" smtClean="0"/>
              <a:t>Fourth level</a:t>
            </a:r>
          </a:p>
          <a:p>
            <a:pPr lvl="4"/>
            <a:r>
              <a:rPr altLang="zh-CN" lang="en-US" smtClean="0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C1078-46ED-40F9-8930-935BAD7C2B02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52ADC-5BFA-4FBD-BEE2-16096B7F4166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763341" y="2494038"/>
            <a:ext cx="7772400" cy="2387600"/>
          </a:xfrm>
        </p:spPr>
        <p:txBody>
          <a:bodyPr>
            <a:normAutofit fontScale="90000"/>
          </a:bodyPr>
          <a:p>
            <a:r>
              <a:rPr altLang="es-US" sz="4400" lang="en-US" u="sng"/>
              <a:t>M</a:t>
            </a:r>
            <a:r>
              <a:rPr altLang="es-US" sz="4400" lang="en-US" u="sng"/>
              <a:t>t</a:t>
            </a:r>
            <a:r>
              <a:rPr altLang="es-US" sz="4400" lang="en-US" u="sng"/>
              <a:t>r</a:t>
            </a:r>
            <a:r>
              <a:rPr altLang="es-US" sz="4400" lang="en-US" u="sng"/>
              <a:t>a</a:t>
            </a:r>
            <a:r>
              <a:rPr altLang="es-US" sz="4400" lang="en-US" u="sng"/>
              <a:t>.</a:t>
            </a:r>
            <a:r>
              <a:rPr altLang="es-US" sz="4400" lang="en-US" u="sng"/>
              <a:t> </a:t>
            </a:r>
            <a:r>
              <a:rPr altLang="es-US" sz="4400" lang="en-US" u="sng"/>
              <a:t>A</a:t>
            </a:r>
            <a:r>
              <a:rPr altLang="es-US" sz="4400" lang="en-US" u="sng"/>
              <a:t>l</a:t>
            </a:r>
            <a:r>
              <a:rPr altLang="es-US" sz="4400" lang="en-US" u="sng"/>
              <a:t>i</a:t>
            </a:r>
            <a:r>
              <a:rPr altLang="es-US" sz="4400" lang="en-US" u="sng"/>
              <a:t>c</a:t>
            </a:r>
            <a:r>
              <a:rPr altLang="es-US" sz="4400" lang="en-US" u="sng"/>
              <a:t>i</a:t>
            </a:r>
            <a:r>
              <a:rPr altLang="es-US" sz="4400" lang="en-US" u="sng"/>
              <a:t>a</a:t>
            </a:r>
            <a:r>
              <a:rPr altLang="es-US" sz="4400" lang="en-US" u="sng"/>
              <a:t> </a:t>
            </a:r>
            <a:r>
              <a:rPr altLang="es-US" sz="4400" lang="en-US" u="sng"/>
              <a:t>N</a:t>
            </a:r>
            <a:r>
              <a:rPr altLang="es-US" sz="4400" lang="en-US" u="sng"/>
              <a:t>a</a:t>
            </a:r>
            <a:r>
              <a:rPr altLang="es-US" sz="4400" lang="en-US" u="sng"/>
              <a:t>h</a:t>
            </a:r>
            <a:r>
              <a:rPr altLang="es-US" sz="4400" lang="en-US" u="sng"/>
              <a:t>i</a:t>
            </a:r>
            <a:r>
              <a:rPr altLang="es-US" sz="4400" lang="en-US" u="sng"/>
              <a:t>r</a:t>
            </a:r>
            <a:r>
              <a:rPr altLang="es-US" sz="4400" lang="en-US" u="sng"/>
              <a:t> </a:t>
            </a:r>
            <a:r>
              <a:rPr altLang="es-US" sz="4400" lang="en-US" u="sng"/>
              <a:t>R</a:t>
            </a:r>
            <a:r>
              <a:rPr altLang="es-US" sz="4400" lang="en-US" u="sng"/>
              <a:t>u</a:t>
            </a:r>
            <a:r>
              <a:rPr altLang="es-US" sz="4400" lang="en-US" u="sng"/>
              <a:t>i</a:t>
            </a:r>
            <a:r>
              <a:rPr altLang="es-US" sz="4400" lang="en-US" u="sng"/>
              <a:t>z</a:t>
            </a:r>
            <a:r>
              <a:rPr altLang="es-US" sz="4400" lang="en-US" u="sng"/>
              <a:t> </a:t>
            </a:r>
            <a:r>
              <a:rPr altLang="es-US" sz="4400" lang="en-US" u="sng"/>
              <a:t>D</a:t>
            </a:r>
            <a:r>
              <a:rPr altLang="es-US" sz="4400" lang="es-US" u="sng"/>
              <a:t>í</a:t>
            </a:r>
            <a:r>
              <a:rPr altLang="es-US" sz="4400" lang="en-US" u="sng"/>
              <a:t>a</a:t>
            </a:r>
            <a:r>
              <a:rPr altLang="es-US" sz="4400" lang="en-US" u="sng"/>
              <a:t>z</a:t>
            </a:r>
            <a:r>
              <a:rPr altLang="es-US" sz="4400" lang="en-US" u="sng"/>
              <a:t> </a:t>
            </a:r>
            <a:r>
              <a:rPr altLang="es-US" sz="4400" lang="en-US" u="sng"/>
              <a:t>L</a:t>
            </a:r>
            <a:r>
              <a:rPr altLang="es-US" sz="4400" lang="en-US" u="sng"/>
              <a:t>e</a:t>
            </a:r>
            <a:r>
              <a:rPr altLang="es-US" sz="4400" lang="en-US" u="sng"/>
              <a:t>i</a:t>
            </a:r>
            <a:r>
              <a:rPr altLang="es-US" sz="4400" lang="en-US" u="sng"/>
              <a:t>z</a:t>
            </a:r>
            <a:r>
              <a:rPr altLang="es-US" sz="4400" lang="en-US" u="sng"/>
              <a:t>a</a:t>
            </a:r>
            <a:r>
              <a:rPr altLang="es-US" sz="4400" lang="en-US" u="sng"/>
              <a:t> </a:t>
            </a:r>
            <a:br>
              <a:rPr altLang="es-US" sz="4400" lang="en-US" u="sng"/>
            </a:br>
            <a:r>
              <a:rPr altLang="es-US" sz="4000" lang="en-US" u="none"/>
              <a:t>A</a:t>
            </a:r>
            <a:r>
              <a:rPr altLang="es-US" sz="4000" lang="en-US" u="none"/>
              <a:t>n</a:t>
            </a:r>
            <a:r>
              <a:rPr altLang="es-US" sz="4000" lang="en-US" u="none"/>
              <a:t>i</a:t>
            </a:r>
            <a:r>
              <a:rPr altLang="es-US" sz="4000" lang="en-US" u="none"/>
              <a:t>m</a:t>
            </a:r>
            <a:r>
              <a:rPr altLang="es-US" sz="4000" lang="en-US" u="none"/>
              <a:t>a</a:t>
            </a:r>
            <a:r>
              <a:rPr altLang="es-US" sz="4000" lang="en-US" u="none"/>
              <a:t>c</a:t>
            </a:r>
            <a:r>
              <a:rPr altLang="es-US" sz="4000" lang="en-US" u="none"/>
              <a:t>i</a:t>
            </a:r>
            <a:r>
              <a:rPr altLang="es-US" sz="4000" lang="es-US" u="none"/>
              <a:t>ó</a:t>
            </a:r>
            <a:r>
              <a:rPr altLang="es-US" sz="4000" lang="en-US" u="none"/>
              <a:t>n</a:t>
            </a:r>
            <a:r>
              <a:rPr altLang="es-US" sz="4000" lang="en-US" u="none"/>
              <a:t> 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l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l</a:t>
            </a:r>
            <a:r>
              <a:rPr altLang="es-US" sz="4000" lang="en-US" u="none"/>
              <a:t>e</a:t>
            </a:r>
            <a:r>
              <a:rPr altLang="es-US" sz="4000" lang="en-US" u="none"/>
              <a:t>c</a:t>
            </a:r>
            <a:r>
              <a:rPr altLang="es-US" sz="4000" lang="en-US" u="none"/>
              <a:t>t</a:t>
            </a:r>
            <a:r>
              <a:rPr altLang="es-US" sz="4000" lang="en-US" u="none"/>
              <a:t>u</a:t>
            </a:r>
            <a:r>
              <a:rPr altLang="es-US" sz="4000" lang="en-US" u="none"/>
              <a:t>r</a:t>
            </a:r>
            <a:r>
              <a:rPr altLang="es-US" sz="4000" lang="en-US" u="none"/>
              <a:t>a</a:t>
            </a:r>
            <a:r>
              <a:rPr altLang="es-US" sz="4000" lang="en-US" u="none"/>
              <a:t>:</a:t>
            </a:r>
            <a:r>
              <a:rPr altLang="es-US" sz="4000" lang="en-US" u="none"/>
              <a:t> </a:t>
            </a:r>
            <a:r>
              <a:rPr altLang="es-US" sz="4000" lang="en-US" u="none"/>
              <a:t>u</a:t>
            </a:r>
            <a:r>
              <a:rPr altLang="es-US" sz="4000" lang="en-US" u="none"/>
              <a:t>n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e</a:t>
            </a:r>
            <a:r>
              <a:rPr altLang="es-US" sz="4000" lang="en-US" u="none"/>
              <a:t>x</a:t>
            </a:r>
            <a:r>
              <a:rPr altLang="es-US" sz="4000" lang="en-US" u="none"/>
              <a:t>p</a:t>
            </a:r>
            <a:r>
              <a:rPr altLang="es-US" sz="4000" lang="en-US" u="none"/>
              <a:t>e</a:t>
            </a:r>
            <a:r>
              <a:rPr altLang="es-US" sz="4000" lang="en-US" u="none"/>
              <a:t>r</a:t>
            </a:r>
            <a:r>
              <a:rPr altLang="es-US" sz="4000" lang="en-US" u="none"/>
              <a:t>i</a:t>
            </a:r>
            <a:r>
              <a:rPr altLang="es-US" sz="4000" lang="en-US" u="none"/>
              <a:t>e</a:t>
            </a:r>
            <a:r>
              <a:rPr altLang="es-US" sz="4000" lang="en-US" u="none"/>
              <a:t>n</a:t>
            </a:r>
            <a:r>
              <a:rPr altLang="es-US" sz="4000" lang="en-US" u="none"/>
              <a:t>c</a:t>
            </a:r>
            <a:r>
              <a:rPr altLang="es-US" sz="4000" lang="en-US" u="none"/>
              <a:t>i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p</a:t>
            </a:r>
            <a:r>
              <a:rPr altLang="es-US" sz="4000" lang="en-US" u="none"/>
              <a:t>a</a:t>
            </a:r>
            <a:r>
              <a:rPr altLang="es-US" sz="4000" lang="en-US" u="none"/>
              <a:t>r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l</a:t>
            </a:r>
            <a:r>
              <a:rPr altLang="es-US" sz="4000" lang="en-US" u="none"/>
              <a:t>a</a:t>
            </a:r>
            <a:r>
              <a:rPr altLang="es-US" sz="4000" lang="en-US" u="none"/>
              <a:t> </a:t>
            </a:r>
            <a:r>
              <a:rPr altLang="es-US" sz="4000" lang="en-US" u="none"/>
              <a:t>v</a:t>
            </a:r>
            <a:r>
              <a:rPr altLang="es-US" sz="4000" lang="en-US" u="none"/>
              <a:t>i</a:t>
            </a:r>
            <a:r>
              <a:rPr altLang="es-US" sz="4000" lang="en-US" u="none"/>
              <a:t>d</a:t>
            </a:r>
            <a:r>
              <a:rPr altLang="es-US" sz="4000" lang="en-US" u="none"/>
              <a:t>a</a:t>
            </a:r>
            <a:br>
              <a:rPr altLang="es-US" sz="4400" lang="en-US" u="sng"/>
            </a:br>
            <a:br>
              <a:rPr altLang="es-US" sz="4400" lang="en-US" u="sng"/>
            </a:br>
            <a:r>
              <a:rPr altLang="es-US" sz="3555" lang="en-US"/>
              <a:t>M</a:t>
            </a:r>
            <a:r>
              <a:rPr altLang="es-US" sz="3555" lang="en-US"/>
              <a:t>e</a:t>
            </a:r>
            <a:r>
              <a:rPr altLang="es-US" sz="3555" lang="en-US"/>
              <a:t>s</a:t>
            </a:r>
            <a:r>
              <a:rPr altLang="es-US" sz="3555" lang="en-US"/>
              <a:t>a</a:t>
            </a:r>
            <a:r>
              <a:rPr altLang="es-US" sz="3555" lang="en-US"/>
              <a:t> </a:t>
            </a:r>
            <a:r>
              <a:rPr altLang="es-US" sz="3555" lang="en-US"/>
              <a:t>4</a:t>
            </a:r>
            <a:r>
              <a:rPr altLang="es-US" sz="3555" lang="en-US"/>
              <a:t>.</a:t>
            </a:r>
            <a:r>
              <a:rPr altLang="es-US" sz="3555" lang="en-US"/>
              <a:t> </a:t>
            </a:r>
            <a:r>
              <a:rPr altLang="es-US" sz="3555" lang="en-US"/>
              <a:t>L</a:t>
            </a:r>
            <a:r>
              <a:rPr altLang="es-US" sz="3555" lang="en-US"/>
              <a:t>a</a:t>
            </a:r>
            <a:r>
              <a:rPr altLang="es-US" sz="3555" lang="en-US"/>
              <a:t> </a:t>
            </a:r>
            <a:r>
              <a:rPr altLang="es-US" sz="3555" lang="en-US"/>
              <a:t>l</a:t>
            </a:r>
            <a:r>
              <a:rPr altLang="es-US" sz="3555" lang="en-US"/>
              <a:t>e</a:t>
            </a:r>
            <a:r>
              <a:rPr altLang="es-US" sz="3555" lang="en-US"/>
              <a:t>c</a:t>
            </a:r>
            <a:r>
              <a:rPr altLang="es-US" sz="3555" lang="en-US"/>
              <a:t>t</a:t>
            </a:r>
            <a:r>
              <a:rPr altLang="es-US" sz="3555" lang="en-US"/>
              <a:t>u</a:t>
            </a:r>
            <a:r>
              <a:rPr altLang="es-US" sz="3555" lang="en-US"/>
              <a:t>r</a:t>
            </a:r>
            <a:r>
              <a:rPr altLang="es-US" sz="3555" lang="en-US"/>
              <a:t>a</a:t>
            </a:r>
            <a:r>
              <a:rPr altLang="es-US" sz="3555" lang="en-US"/>
              <a:t> </a:t>
            </a:r>
            <a:r>
              <a:rPr altLang="es-US" sz="3555" lang="en-US"/>
              <a:t>e</a:t>
            </a:r>
            <a:r>
              <a:rPr altLang="es-US" sz="3555" lang="en-US"/>
              <a:t>n</a:t>
            </a:r>
            <a:r>
              <a:rPr altLang="es-US" sz="3555" lang="en-US"/>
              <a:t> </a:t>
            </a:r>
            <a:r>
              <a:rPr altLang="es-US" sz="3555" lang="en-US"/>
              <a:t>l</a:t>
            </a:r>
            <a:r>
              <a:rPr altLang="es-US" sz="3555" lang="en-US"/>
              <a:t>a</a:t>
            </a:r>
            <a:r>
              <a:rPr altLang="es-US" sz="3555" lang="en-US"/>
              <a:t> </a:t>
            </a:r>
            <a:r>
              <a:rPr altLang="es-US" sz="3555" lang="en-US"/>
              <a:t>f</a:t>
            </a:r>
            <a:r>
              <a:rPr altLang="es-US" sz="3555" lang="en-US"/>
              <a:t>o</a:t>
            </a:r>
            <a:r>
              <a:rPr altLang="es-US" sz="3555" lang="en-US"/>
              <a:t>r</a:t>
            </a:r>
            <a:r>
              <a:rPr altLang="es-US" sz="3555" lang="en-US"/>
              <a:t>m</a:t>
            </a:r>
            <a:r>
              <a:rPr altLang="es-US" sz="3555" lang="en-US"/>
              <a:t>a</a:t>
            </a:r>
            <a:r>
              <a:rPr altLang="es-US" sz="3555" lang="en-US"/>
              <a:t>c</a:t>
            </a:r>
            <a:r>
              <a:rPr altLang="es-US" sz="3555" lang="en-US"/>
              <a:t>i</a:t>
            </a:r>
            <a:r>
              <a:rPr altLang="es-US" sz="3555" lang="es-US"/>
              <a:t>ó</a:t>
            </a:r>
            <a:r>
              <a:rPr altLang="es-US" sz="3555" lang="en-US"/>
              <a:t>n</a:t>
            </a:r>
            <a:r>
              <a:rPr altLang="es-US" sz="3555" lang="en-US"/>
              <a:t> </a:t>
            </a:r>
            <a:r>
              <a:rPr altLang="es-US" sz="3555" lang="en-US"/>
              <a:t>i</a:t>
            </a:r>
            <a:r>
              <a:rPr altLang="es-US" sz="3555" lang="en-US"/>
              <a:t>n</a:t>
            </a:r>
            <a:r>
              <a:rPr altLang="es-US" sz="3555" lang="en-US"/>
              <a:t>t</a:t>
            </a:r>
            <a:r>
              <a:rPr altLang="es-US" sz="3555" lang="en-US"/>
              <a:t>e</a:t>
            </a:r>
            <a:r>
              <a:rPr altLang="es-US" sz="3555" lang="en-US"/>
              <a:t>g</a:t>
            </a:r>
            <a:r>
              <a:rPr altLang="es-US" sz="3555" lang="en-US"/>
              <a:t>r</a:t>
            </a:r>
            <a:r>
              <a:rPr altLang="es-US" sz="3555" lang="en-US"/>
              <a:t>a</a:t>
            </a:r>
            <a:r>
              <a:rPr altLang="es-US" sz="3555" lang="en-US"/>
              <a:t>l</a:t>
            </a:r>
            <a:r>
              <a:rPr altLang="es-US" sz="3555" lang="en-US"/>
              <a:t> </a:t>
            </a:r>
            <a:r>
              <a:rPr altLang="es-US" sz="3555" lang="en-US"/>
              <a:t>d</a:t>
            </a:r>
            <a:r>
              <a:rPr altLang="es-US" sz="3555" lang="en-US"/>
              <a:t>e</a:t>
            </a:r>
            <a:r>
              <a:rPr altLang="es-US" sz="3555" lang="en-US"/>
              <a:t> </a:t>
            </a:r>
            <a:r>
              <a:rPr altLang="es-US" sz="3555" lang="en-US"/>
              <a:t>n</a:t>
            </a:r>
            <a:r>
              <a:rPr altLang="es-US" sz="3555" lang="en-US"/>
              <a:t>i</a:t>
            </a:r>
            <a:r>
              <a:rPr altLang="es-US" sz="3555" lang="es-US"/>
              <a:t>ñ</a:t>
            </a:r>
            <a:r>
              <a:rPr altLang="es-US" sz="3555" lang="en-US"/>
              <a:t>o</a:t>
            </a:r>
            <a:r>
              <a:rPr altLang="es-US" sz="3555" lang="en-US"/>
              <a:t>s</a:t>
            </a:r>
            <a:r>
              <a:rPr altLang="es-US" sz="3555" lang="en-US"/>
              <a:t> </a:t>
            </a:r>
            <a:r>
              <a:rPr altLang="es-US" sz="3555" lang="en-US"/>
              <a:t>y</a:t>
            </a:r>
            <a:r>
              <a:rPr altLang="es-US" sz="3555" lang="en-US"/>
              <a:t> </a:t>
            </a:r>
            <a:r>
              <a:rPr altLang="es-US" sz="3555" lang="en-US"/>
              <a:t>j</a:t>
            </a:r>
            <a:r>
              <a:rPr altLang="es-US" sz="3555" lang="es-US"/>
              <a:t>ó</a:t>
            </a:r>
            <a:r>
              <a:rPr altLang="es-US" sz="3555" lang="en-US"/>
              <a:t>v</a:t>
            </a:r>
            <a:r>
              <a:rPr altLang="es-US" sz="3555" lang="en-US"/>
              <a:t>e</a:t>
            </a:r>
            <a:r>
              <a:rPr altLang="es-US" sz="3555" lang="en-US"/>
              <a:t>n</a:t>
            </a:r>
            <a:r>
              <a:rPr altLang="es-US" sz="3555" lang="en-US"/>
              <a:t>e</a:t>
            </a:r>
            <a:r>
              <a:rPr altLang="es-US" sz="3555" lang="en-US"/>
              <a:t>s</a:t>
            </a:r>
            <a:r>
              <a:rPr altLang="es-US" sz="3555" lang="en-US"/>
              <a:t> </a:t>
            </a:r>
            <a:r>
              <a:rPr altLang="es-US" sz="3555" lang="en-US"/>
              <a:t>e</a:t>
            </a:r>
            <a:r>
              <a:rPr altLang="es-US" sz="3555" lang="en-US"/>
              <a:t>n</a:t>
            </a:r>
            <a:r>
              <a:rPr altLang="es-US" sz="3555" lang="en-US"/>
              <a:t> </a:t>
            </a:r>
            <a:r>
              <a:rPr altLang="es-US" sz="3555" lang="en-US"/>
              <a:t>l</a:t>
            </a:r>
            <a:r>
              <a:rPr altLang="es-US" sz="3555" lang="en-US"/>
              <a:t>a</a:t>
            </a:r>
            <a:r>
              <a:rPr altLang="es-US" sz="3555" lang="en-US"/>
              <a:t>s</a:t>
            </a:r>
            <a:r>
              <a:rPr altLang="es-US" sz="3555" lang="en-US"/>
              <a:t> </a:t>
            </a:r>
            <a:r>
              <a:rPr altLang="es-US" sz="3555" lang="en-US"/>
              <a:t>b</a:t>
            </a:r>
            <a:r>
              <a:rPr altLang="es-US" sz="3555" lang="en-US"/>
              <a:t>i</a:t>
            </a:r>
            <a:r>
              <a:rPr altLang="es-US" sz="3555" lang="en-US"/>
              <a:t>b</a:t>
            </a:r>
            <a:r>
              <a:rPr altLang="es-US" sz="3555" lang="en-US"/>
              <a:t>l</a:t>
            </a:r>
            <a:r>
              <a:rPr altLang="es-US" sz="3555" lang="en-US"/>
              <a:t>i</a:t>
            </a:r>
            <a:r>
              <a:rPr altLang="es-US" sz="3555" lang="en-US"/>
              <a:t>o</a:t>
            </a:r>
            <a:r>
              <a:rPr altLang="es-US" sz="3555" lang="en-US"/>
              <a:t>t</a:t>
            </a:r>
            <a:r>
              <a:rPr altLang="es-US" sz="3555" lang="en-US"/>
              <a:t>e</a:t>
            </a:r>
            <a:r>
              <a:rPr altLang="es-US" sz="3555" lang="en-US"/>
              <a:t>c</a:t>
            </a:r>
            <a:r>
              <a:rPr altLang="es-US" sz="3555" lang="en-US"/>
              <a:t>a</a:t>
            </a:r>
            <a:r>
              <a:rPr altLang="es-US" sz="3555" lang="en-US"/>
              <a:t>s</a:t>
            </a:r>
            <a:r>
              <a:rPr altLang="es-US" sz="3555" lang="en-US"/>
              <a:t> </a:t>
            </a:r>
            <a:r>
              <a:rPr altLang="es-US" sz="3555" lang="en-US"/>
              <a:t>e</a:t>
            </a:r>
            <a:r>
              <a:rPr altLang="es-US" sz="3555" lang="en-US"/>
              <a:t>s</a:t>
            </a:r>
            <a:r>
              <a:rPr altLang="es-US" sz="3555" lang="en-US"/>
              <a:t>c</a:t>
            </a:r>
            <a:r>
              <a:rPr altLang="es-US" sz="3555" lang="en-US"/>
              <a:t>o</a:t>
            </a:r>
            <a:r>
              <a:rPr altLang="es-US" sz="3555" lang="en-US"/>
              <a:t>l</a:t>
            </a:r>
            <a:r>
              <a:rPr altLang="es-US" sz="3555" lang="en-US"/>
              <a:t>a</a:t>
            </a:r>
            <a:r>
              <a:rPr altLang="es-US" sz="3555" lang="en-US"/>
              <a:t>r</a:t>
            </a:r>
            <a:r>
              <a:rPr altLang="es-US" sz="3555" lang="en-US"/>
              <a:t>e</a:t>
            </a:r>
            <a:r>
              <a:rPr altLang="es-US" sz="3555" lang="en-US"/>
              <a:t>s</a:t>
            </a:r>
            <a:endParaRPr altLang="zh-CN" sz="3555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SM-T830</dc:creator>
  <dcterms:created xsi:type="dcterms:W3CDTF">2015-05-12T19:30:45Z</dcterms:created>
  <dcterms:modified xsi:type="dcterms:W3CDTF">2019-10-11T00:01:35Z</dcterms:modified>
</cp:coreProperties>
</file>