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3851" r:id="rId2"/>
    <p:sldMasterId id="2147483863" r:id="rId3"/>
  </p:sldMasterIdLst>
  <p:notesMasterIdLst>
    <p:notesMasterId r:id="rId13"/>
  </p:notesMasterIdLst>
  <p:sldIdLst>
    <p:sldId id="256" r:id="rId4"/>
    <p:sldId id="279" r:id="rId5"/>
    <p:sldId id="280" r:id="rId6"/>
    <p:sldId id="281" r:id="rId7"/>
    <p:sldId id="286" r:id="rId8"/>
    <p:sldId id="282" r:id="rId9"/>
    <p:sldId id="284" r:id="rId10"/>
    <p:sldId id="285" r:id="rId11"/>
    <p:sldId id="273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62AA11-79AE-460A-8249-6176D1DBDC9E}" v="727" dt="2019-10-09T20:20:25.743"/>
    <p1510:client id="{E3A7F4B3-6DC2-491F-B89B-1CD37FF1ACC7}" v="386" dt="2019-10-09T15:47:14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8510" autoAdjust="0"/>
  </p:normalViewPr>
  <p:slideViewPr>
    <p:cSldViewPr snapToGrid="0">
      <p:cViewPr>
        <p:scale>
          <a:sx n="64" d="100"/>
          <a:sy n="64" d="100"/>
        </p:scale>
        <p:origin x="-95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notesMaster" Target="notesMasters/notesMaster1.xml" /><Relationship Id="rId18" Type="http://schemas.microsoft.com/office/2016/11/relationships/changesInfo" Target="changesInfos/changesInfo1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viewProps" Target="viewProps.xml" /><Relationship Id="rId10" Type="http://schemas.openxmlformats.org/officeDocument/2006/relationships/slide" Target="slides/slide7.xml" /><Relationship Id="rId19" Type="http://schemas.microsoft.com/office/2015/10/relationships/revisionInfo" Target="revisionInfo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presProps" Target="pres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ly Alondra S A" userId="91d895a000b00a80" providerId="Windows Live" clId="Web-{4B6470B3-ED30-4E84-A8AB-F0372FA2848F}"/>
    <pc:docChg chg="addSld delSld modSld">
      <pc:chgData name="Arely Alondra S A" userId="91d895a000b00a80" providerId="Windows Live" clId="Web-{4B6470B3-ED30-4E84-A8AB-F0372FA2848F}" dt="2019-10-04T22:51:02.523" v="173"/>
      <pc:docMkLst>
        <pc:docMk/>
      </pc:docMkLst>
      <pc:sldChg chg="modSp">
        <pc:chgData name="Arely Alondra S A" userId="91d895a000b00a80" providerId="Windows Live" clId="Web-{4B6470B3-ED30-4E84-A8AB-F0372FA2848F}" dt="2019-10-04T21:46:25.392" v="68" actId="20577"/>
        <pc:sldMkLst>
          <pc:docMk/>
          <pc:sldMk cId="3816622601" sldId="256"/>
        </pc:sldMkLst>
        <pc:spChg chg="mod">
          <ac:chgData name="Arely Alondra S A" userId="91d895a000b00a80" providerId="Windows Live" clId="Web-{4B6470B3-ED30-4E84-A8AB-F0372FA2848F}" dt="2019-10-04T21:44:06.860" v="2" actId="20577"/>
          <ac:spMkLst>
            <pc:docMk/>
            <pc:sldMk cId="3816622601" sldId="256"/>
            <ac:spMk id="2" creationId="{00000000-0000-0000-0000-000000000000}"/>
          </ac:spMkLst>
        </pc:spChg>
        <pc:spChg chg="mod">
          <ac:chgData name="Arely Alondra S A" userId="91d895a000b00a80" providerId="Windows Live" clId="Web-{4B6470B3-ED30-4E84-A8AB-F0372FA2848F}" dt="2019-10-04T21:46:25.392" v="68" actId="20577"/>
          <ac:spMkLst>
            <pc:docMk/>
            <pc:sldMk cId="3816622601" sldId="256"/>
            <ac:spMk id="3" creationId="{00000000-0000-0000-0000-000000000000}"/>
          </ac:spMkLst>
        </pc:spChg>
      </pc:sldChg>
      <pc:sldChg chg="modSp new">
        <pc:chgData name="Arely Alondra S A" userId="91d895a000b00a80" providerId="Windows Live" clId="Web-{4B6470B3-ED30-4E84-A8AB-F0372FA2848F}" dt="2019-10-04T22:48:27.256" v="88" actId="20577"/>
        <pc:sldMkLst>
          <pc:docMk/>
          <pc:sldMk cId="858747923" sldId="279"/>
        </pc:sldMkLst>
        <pc:spChg chg="mod">
          <ac:chgData name="Arely Alondra S A" userId="91d895a000b00a80" providerId="Windows Live" clId="Web-{4B6470B3-ED30-4E84-A8AB-F0372FA2848F}" dt="2019-10-04T22:48:27.256" v="88" actId="20577"/>
          <ac:spMkLst>
            <pc:docMk/>
            <pc:sldMk cId="858747923" sldId="279"/>
            <ac:spMk id="2" creationId="{BF2FF668-132B-4AEA-98FA-EA80C0EB2F2E}"/>
          </ac:spMkLst>
        </pc:spChg>
      </pc:sldChg>
      <pc:sldChg chg="modSp new">
        <pc:chgData name="Arely Alondra S A" userId="91d895a000b00a80" providerId="Windows Live" clId="Web-{4B6470B3-ED30-4E84-A8AB-F0372FA2848F}" dt="2019-10-04T22:48:41.631" v="100" actId="20577"/>
        <pc:sldMkLst>
          <pc:docMk/>
          <pc:sldMk cId="831251787" sldId="280"/>
        </pc:sldMkLst>
        <pc:spChg chg="mod">
          <ac:chgData name="Arely Alondra S A" userId="91d895a000b00a80" providerId="Windows Live" clId="Web-{4B6470B3-ED30-4E84-A8AB-F0372FA2848F}" dt="2019-10-04T22:48:41.631" v="100" actId="20577"/>
          <ac:spMkLst>
            <pc:docMk/>
            <pc:sldMk cId="831251787" sldId="280"/>
            <ac:spMk id="2" creationId="{8B615EF3-E465-484B-962B-F333D381AFD4}"/>
          </ac:spMkLst>
        </pc:spChg>
      </pc:sldChg>
      <pc:sldChg chg="modSp new">
        <pc:chgData name="Arely Alondra S A" userId="91d895a000b00a80" providerId="Windows Live" clId="Web-{4B6470B3-ED30-4E84-A8AB-F0372FA2848F}" dt="2019-10-04T22:49:17.209" v="143" actId="20577"/>
        <pc:sldMkLst>
          <pc:docMk/>
          <pc:sldMk cId="2870541585" sldId="281"/>
        </pc:sldMkLst>
        <pc:spChg chg="mod">
          <ac:chgData name="Arely Alondra S A" userId="91d895a000b00a80" providerId="Windows Live" clId="Web-{4B6470B3-ED30-4E84-A8AB-F0372FA2848F}" dt="2019-10-04T22:49:17.209" v="143" actId="20577"/>
          <ac:spMkLst>
            <pc:docMk/>
            <pc:sldMk cId="2870541585" sldId="281"/>
            <ac:spMk id="2" creationId="{5A288C6D-F875-41D5-8341-18F8901B63E5}"/>
          </ac:spMkLst>
        </pc:spChg>
      </pc:sldChg>
      <pc:sldChg chg="modSp new">
        <pc:chgData name="Arely Alondra S A" userId="91d895a000b00a80" providerId="Windows Live" clId="Web-{4B6470B3-ED30-4E84-A8AB-F0372FA2848F}" dt="2019-10-04T22:49:31.132" v="163" actId="20577"/>
        <pc:sldMkLst>
          <pc:docMk/>
          <pc:sldMk cId="2553667821" sldId="282"/>
        </pc:sldMkLst>
        <pc:spChg chg="mod">
          <ac:chgData name="Arely Alondra S A" userId="91d895a000b00a80" providerId="Windows Live" clId="Web-{4B6470B3-ED30-4E84-A8AB-F0372FA2848F}" dt="2019-10-04T22:49:31.132" v="163" actId="20577"/>
          <ac:spMkLst>
            <pc:docMk/>
            <pc:sldMk cId="2553667821" sldId="282"/>
            <ac:spMk id="2" creationId="{8DC4C51C-968E-4D08-8EE3-592709B1CF2D}"/>
          </ac:spMkLst>
        </pc:spChg>
      </pc:sldChg>
    </pc:docChg>
  </pc:docChgLst>
  <pc:docChgLst>
    <pc:chgData name="Arely Alondra S A" userId="91d895a000b00a80" providerId="Windows Live" clId="Web-{0E62AA11-79AE-460A-8249-6176D1DBDC9E}"/>
    <pc:docChg chg="modSld modMainMaster">
      <pc:chgData name="Arely Alondra S A" userId="91d895a000b00a80" providerId="Windows Live" clId="Web-{0E62AA11-79AE-460A-8249-6176D1DBDC9E}" dt="2019-10-09T20:20:25.743" v="734" actId="14100"/>
      <pc:docMkLst>
        <pc:docMk/>
      </pc:docMkLst>
      <pc:sldChg chg="modSp mod">
        <pc:chgData name="Arely Alondra S A" userId="91d895a000b00a80" providerId="Windows Live" clId="Web-{0E62AA11-79AE-460A-8249-6176D1DBDC9E}" dt="2019-10-09T20:02:56.878" v="627"/>
        <pc:sldMkLst>
          <pc:docMk/>
          <pc:sldMk cId="3816622601" sldId="256"/>
        </pc:sldMkLst>
        <pc:picChg chg="mod">
          <ac:chgData name="Arely Alondra S A" userId="91d895a000b00a80" providerId="Windows Live" clId="Web-{0E62AA11-79AE-460A-8249-6176D1DBDC9E}" dt="2019-10-09T20:02:56.878" v="627"/>
          <ac:picMkLst>
            <pc:docMk/>
            <pc:sldMk cId="3816622601" sldId="256"/>
            <ac:picMk id="2052" creationId="{00000000-0000-0000-0000-000000000000}"/>
          </ac:picMkLst>
        </pc:picChg>
      </pc:sldChg>
      <pc:sldChg chg="mod">
        <pc:chgData name="Arely Alondra S A" userId="91d895a000b00a80" providerId="Windows Live" clId="Web-{0E62AA11-79AE-460A-8249-6176D1DBDC9E}" dt="2019-10-09T20:02:37.925" v="625"/>
        <pc:sldMkLst>
          <pc:docMk/>
          <pc:sldMk cId="3819336340" sldId="273"/>
        </pc:sldMkLst>
      </pc:sldChg>
      <pc:sldChg chg="addSp delSp modSp mod setBg setClrOvrMap">
        <pc:chgData name="Arely Alondra S A" userId="91d895a000b00a80" providerId="Windows Live" clId="Web-{0E62AA11-79AE-460A-8249-6176D1DBDC9E}" dt="2019-10-09T20:13:01.928" v="662" actId="20577"/>
        <pc:sldMkLst>
          <pc:docMk/>
          <pc:sldMk cId="858747923" sldId="279"/>
        </pc:sldMkLst>
        <pc:spChg chg="mod">
          <ac:chgData name="Arely Alondra S A" userId="91d895a000b00a80" providerId="Windows Live" clId="Web-{0E62AA11-79AE-460A-8249-6176D1DBDC9E}" dt="2019-10-09T20:12:39.585" v="661"/>
          <ac:spMkLst>
            <pc:docMk/>
            <pc:sldMk cId="858747923" sldId="279"/>
            <ac:spMk id="2" creationId="{BF2FF668-132B-4AEA-98FA-EA80C0EB2F2E}"/>
          </ac:spMkLst>
        </pc:spChg>
        <pc:spChg chg="add del mod">
          <ac:chgData name="Arely Alondra S A" userId="91d895a000b00a80" providerId="Windows Live" clId="Web-{0E62AA11-79AE-460A-8249-6176D1DBDC9E}" dt="2019-10-09T20:13:01.928" v="662" actId="20577"/>
          <ac:spMkLst>
            <pc:docMk/>
            <pc:sldMk cId="858747923" sldId="279"/>
            <ac:spMk id="3" creationId="{9936FFC6-2A83-455F-9B2D-06F99FA18825}"/>
          </ac:spMkLst>
        </pc:spChg>
        <pc:spChg chg="add del">
          <ac:chgData name="Arely Alondra S A" userId="91d895a000b00a80" providerId="Windows Live" clId="Web-{0E62AA11-79AE-460A-8249-6176D1DBDC9E}" dt="2019-10-09T20:12:39.569" v="660"/>
          <ac:spMkLst>
            <pc:docMk/>
            <pc:sldMk cId="858747923" sldId="279"/>
            <ac:spMk id="6" creationId="{93F0ADB5-A0B4-4B01-A8C4-FDC34CE22BD4}"/>
          </ac:spMkLst>
        </pc:spChg>
        <pc:spChg chg="add del">
          <ac:chgData name="Arely Alondra S A" userId="91d895a000b00a80" providerId="Windows Live" clId="Web-{0E62AA11-79AE-460A-8249-6176D1DBDC9E}" dt="2019-10-09T20:12:39.569" v="660"/>
          <ac:spMkLst>
            <pc:docMk/>
            <pc:sldMk cId="858747923" sldId="279"/>
            <ac:spMk id="7" creationId="{AA6D0FDE-0241-4C21-A720-A69475358235}"/>
          </ac:spMkLst>
        </pc:spChg>
        <pc:spChg chg="add">
          <ac:chgData name="Arely Alondra S A" userId="91d895a000b00a80" providerId="Windows Live" clId="Web-{0E62AA11-79AE-460A-8249-6176D1DBDC9E}" dt="2019-10-09T20:12:39.585" v="661"/>
          <ac:spMkLst>
            <pc:docMk/>
            <pc:sldMk cId="858747923" sldId="279"/>
            <ac:spMk id="9" creationId="{FB403EBD-907E-4D59-98D4-A72CD1063C62}"/>
          </ac:spMkLst>
        </pc:spChg>
        <pc:spChg chg="add del">
          <ac:chgData name="Arely Alondra S A" userId="91d895a000b00a80" providerId="Windows Live" clId="Web-{0E62AA11-79AE-460A-8249-6176D1DBDC9E}" dt="2019-10-09T20:12:32.788" v="658"/>
          <ac:spMkLst>
            <pc:docMk/>
            <pc:sldMk cId="858747923" sldId="279"/>
            <ac:spMk id="10" creationId="{93F0ADB5-A0B4-4B01-A8C4-FDC34CE22BD4}"/>
          </ac:spMkLst>
        </pc:spChg>
        <pc:spChg chg="add del">
          <ac:chgData name="Arely Alondra S A" userId="91d895a000b00a80" providerId="Windows Live" clId="Web-{0E62AA11-79AE-460A-8249-6176D1DBDC9E}" dt="2019-10-09T20:12:32.788" v="658"/>
          <ac:spMkLst>
            <pc:docMk/>
            <pc:sldMk cId="858747923" sldId="279"/>
            <ac:spMk id="12" creationId="{AA6D0FDE-0241-4C21-A720-A69475358235}"/>
          </ac:spMkLst>
        </pc:spChg>
        <pc:graphicFrameChg chg="add del">
          <ac:chgData name="Arely Alondra S A" userId="91d895a000b00a80" providerId="Windows Live" clId="Web-{0E62AA11-79AE-460A-8249-6176D1DBDC9E}" dt="2019-10-09T20:12:32.788" v="658"/>
          <ac:graphicFrameMkLst>
            <pc:docMk/>
            <pc:sldMk cId="858747923" sldId="279"/>
            <ac:graphicFrameMk id="5" creationId="{BFB306AF-3DDE-478F-B653-6E0506D6BF6B}"/>
          </ac:graphicFrameMkLst>
        </pc:graphicFrameChg>
        <pc:graphicFrameChg chg="add del">
          <ac:chgData name="Arely Alondra S A" userId="91d895a000b00a80" providerId="Windows Live" clId="Web-{0E62AA11-79AE-460A-8249-6176D1DBDC9E}" dt="2019-10-09T20:12:39.569" v="660"/>
          <ac:graphicFrameMkLst>
            <pc:docMk/>
            <pc:sldMk cId="858747923" sldId="279"/>
            <ac:graphicFrameMk id="8" creationId="{B3732F90-4449-4344-B9C8-7EFE53325F93}"/>
          </ac:graphicFrameMkLst>
        </pc:graphicFrameChg>
      </pc:sldChg>
      <pc:sldChg chg="addSp delSp modSp mod setBg setClrOvrMap">
        <pc:chgData name="Arely Alondra S A" userId="91d895a000b00a80" providerId="Windows Live" clId="Web-{0E62AA11-79AE-460A-8249-6176D1DBDC9E}" dt="2019-10-09T20:17:56.649" v="712" actId="14100"/>
        <pc:sldMkLst>
          <pc:docMk/>
          <pc:sldMk cId="831251787" sldId="280"/>
        </pc:sldMkLst>
        <pc:spChg chg="mod">
          <ac:chgData name="Arely Alondra S A" userId="91d895a000b00a80" providerId="Windows Live" clId="Web-{0E62AA11-79AE-460A-8249-6176D1DBDC9E}" dt="2019-10-09T20:17:39.649" v="705" actId="14100"/>
          <ac:spMkLst>
            <pc:docMk/>
            <pc:sldMk cId="831251787" sldId="280"/>
            <ac:spMk id="2" creationId="{8B615EF3-E465-484B-962B-F333D381AFD4}"/>
          </ac:spMkLst>
        </pc:spChg>
        <pc:spChg chg="add del mod">
          <ac:chgData name="Arely Alondra S A" userId="91d895a000b00a80" providerId="Windows Live" clId="Web-{0E62AA11-79AE-460A-8249-6176D1DBDC9E}" dt="2019-10-09T20:17:56.649" v="712" actId="14100"/>
          <ac:spMkLst>
            <pc:docMk/>
            <pc:sldMk cId="831251787" sldId="280"/>
            <ac:spMk id="3" creationId="{7F9FE95C-6F50-49D8-B61D-3A7E55489CCA}"/>
          </ac:spMkLst>
        </pc:spChg>
        <pc:spChg chg="add del">
          <ac:chgData name="Arely Alondra S A" userId="91d895a000b00a80" providerId="Windows Live" clId="Web-{0E62AA11-79AE-460A-8249-6176D1DBDC9E}" dt="2019-10-09T20:13:37.366" v="670"/>
          <ac:spMkLst>
            <pc:docMk/>
            <pc:sldMk cId="831251787" sldId="280"/>
            <ac:spMk id="6" creationId="{4E866FF9-A729-45F0-A163-10E89E871602}"/>
          </ac:spMkLst>
        </pc:spChg>
        <pc:spChg chg="add del">
          <ac:chgData name="Arely Alondra S A" userId="91d895a000b00a80" providerId="Windows Live" clId="Web-{0E62AA11-79AE-460A-8249-6176D1DBDC9E}" dt="2019-10-09T20:13:37.366" v="670"/>
          <ac:spMkLst>
            <pc:docMk/>
            <pc:sldMk cId="831251787" sldId="280"/>
            <ac:spMk id="7" creationId="{A804366F-2366-4688-98E7-B101C7BC6146}"/>
          </ac:spMkLst>
        </pc:spChg>
        <pc:spChg chg="add del">
          <ac:chgData name="Arely Alondra S A" userId="91d895a000b00a80" providerId="Windows Live" clId="Web-{0E62AA11-79AE-460A-8249-6176D1DBDC9E}" dt="2019-10-09T20:13:26.272" v="666"/>
          <ac:spMkLst>
            <pc:docMk/>
            <pc:sldMk cId="831251787" sldId="280"/>
            <ac:spMk id="8" creationId="{FB403EBD-907E-4D59-98D4-A72CD1063C62}"/>
          </ac:spMkLst>
        </pc:spChg>
        <pc:spChg chg="add del">
          <ac:chgData name="Arely Alondra S A" userId="91d895a000b00a80" providerId="Windows Live" clId="Web-{0E62AA11-79AE-460A-8249-6176D1DBDC9E}" dt="2019-10-09T20:13:33.007" v="668"/>
          <ac:spMkLst>
            <pc:docMk/>
            <pc:sldMk cId="831251787" sldId="280"/>
            <ac:spMk id="10" creationId="{93F0ADB5-A0B4-4B01-A8C4-FDC34CE22BD4}"/>
          </ac:spMkLst>
        </pc:spChg>
        <pc:spChg chg="add del">
          <ac:chgData name="Arely Alondra S A" userId="91d895a000b00a80" providerId="Windows Live" clId="Web-{0E62AA11-79AE-460A-8249-6176D1DBDC9E}" dt="2019-10-09T20:15:01.679" v="685"/>
          <ac:spMkLst>
            <pc:docMk/>
            <pc:sldMk cId="831251787" sldId="280"/>
            <ac:spMk id="11" creationId="{FB403EBD-907E-4D59-98D4-A72CD1063C62}"/>
          </ac:spMkLst>
        </pc:spChg>
        <pc:spChg chg="add del">
          <ac:chgData name="Arely Alondra S A" userId="91d895a000b00a80" providerId="Windows Live" clId="Web-{0E62AA11-79AE-460A-8249-6176D1DBDC9E}" dt="2019-10-09T20:13:33.007" v="668"/>
          <ac:spMkLst>
            <pc:docMk/>
            <pc:sldMk cId="831251787" sldId="280"/>
            <ac:spMk id="12" creationId="{AA6D0FDE-0241-4C21-A720-A69475358235}"/>
          </ac:spMkLst>
        </pc:spChg>
        <pc:spChg chg="add del">
          <ac:chgData name="Arely Alondra S A" userId="91d895a000b00a80" providerId="Windows Live" clId="Web-{0E62AA11-79AE-460A-8249-6176D1DBDC9E}" dt="2019-10-09T20:16:54.992" v="696"/>
          <ac:spMkLst>
            <pc:docMk/>
            <pc:sldMk cId="831251787" sldId="280"/>
            <ac:spMk id="13" creationId="{BAC87F6E-526A-49B5-995D-42DB656594C9}"/>
          </ac:spMkLst>
        </pc:spChg>
        <pc:spChg chg="add del">
          <ac:chgData name="Arely Alondra S A" userId="91d895a000b00a80" providerId="Windows Live" clId="Web-{0E62AA11-79AE-460A-8249-6176D1DBDC9E}" dt="2019-10-09T20:16:54.992" v="696"/>
          <ac:spMkLst>
            <pc:docMk/>
            <pc:sldMk cId="831251787" sldId="280"/>
            <ac:spMk id="14" creationId="{5E5436DB-4E8B-43A5-AE55-1C527B62E203}"/>
          </ac:spMkLst>
        </pc:spChg>
        <pc:spChg chg="add del">
          <ac:chgData name="Arely Alondra S A" userId="91d895a000b00a80" providerId="Windows Live" clId="Web-{0E62AA11-79AE-460A-8249-6176D1DBDC9E}" dt="2019-10-09T20:16:54.992" v="696"/>
          <ac:spMkLst>
            <pc:docMk/>
            <pc:sldMk cId="831251787" sldId="280"/>
            <ac:spMk id="15" creationId="{0D65299F-028F-4AFC-B46A-8DB33E20FE4A}"/>
          </ac:spMkLst>
        </pc:spChg>
        <pc:spChg chg="add del">
          <ac:chgData name="Arely Alondra S A" userId="91d895a000b00a80" providerId="Windows Live" clId="Web-{0E62AA11-79AE-460A-8249-6176D1DBDC9E}" dt="2019-10-09T20:15:01.663" v="684"/>
          <ac:spMkLst>
            <pc:docMk/>
            <pc:sldMk cId="831251787" sldId="280"/>
            <ac:spMk id="16" creationId="{2AEFFFF2-9EB4-4B6C-B9F8-2BA3EF89A21C}"/>
          </ac:spMkLst>
        </pc:spChg>
        <pc:spChg chg="add">
          <ac:chgData name="Arely Alondra S A" userId="91d895a000b00a80" providerId="Windows Live" clId="Web-{0E62AA11-79AE-460A-8249-6176D1DBDC9E}" dt="2019-10-09T20:16:54.992" v="696"/>
          <ac:spMkLst>
            <pc:docMk/>
            <pc:sldMk cId="831251787" sldId="280"/>
            <ac:spMk id="17" creationId="{FB403EBD-907E-4D59-98D4-A72CD1063C62}"/>
          </ac:spMkLst>
        </pc:spChg>
        <pc:spChg chg="add del">
          <ac:chgData name="Arely Alondra S A" userId="91d895a000b00a80" providerId="Windows Live" clId="Web-{0E62AA11-79AE-460A-8249-6176D1DBDC9E}" dt="2019-10-09T20:15:01.663" v="684"/>
          <ac:spMkLst>
            <pc:docMk/>
            <pc:sldMk cId="831251787" sldId="280"/>
            <ac:spMk id="18" creationId="{0D65299F-028F-4AFC-B46A-8DB33E20FE4A}"/>
          </ac:spMkLst>
        </pc:spChg>
        <pc:spChg chg="add del">
          <ac:chgData name="Arely Alondra S A" userId="91d895a000b00a80" providerId="Windows Live" clId="Web-{0E62AA11-79AE-460A-8249-6176D1DBDC9E}" dt="2019-10-09T20:15:01.663" v="684"/>
          <ac:spMkLst>
            <pc:docMk/>
            <pc:sldMk cId="831251787" sldId="280"/>
            <ac:spMk id="20" creationId="{BAC87F6E-526A-49B5-995D-42DB656594C9}"/>
          </ac:spMkLst>
        </pc:spChg>
        <pc:graphicFrameChg chg="add del">
          <ac:chgData name="Arely Alondra S A" userId="91d895a000b00a80" providerId="Windows Live" clId="Web-{0E62AA11-79AE-460A-8249-6176D1DBDC9E}" dt="2019-10-09T20:13:33.007" v="668"/>
          <ac:graphicFrameMkLst>
            <pc:docMk/>
            <pc:sldMk cId="831251787" sldId="280"/>
            <ac:graphicFrameMk id="5" creationId="{12C90CB8-9331-421E-BE21-BD755EFB2C77}"/>
          </ac:graphicFrameMkLst>
        </pc:graphicFrameChg>
        <pc:graphicFrameChg chg="add del">
          <ac:chgData name="Arely Alondra S A" userId="91d895a000b00a80" providerId="Windows Live" clId="Web-{0E62AA11-79AE-460A-8249-6176D1DBDC9E}" dt="2019-10-09T20:13:37.366" v="670"/>
          <ac:graphicFrameMkLst>
            <pc:docMk/>
            <pc:sldMk cId="831251787" sldId="280"/>
            <ac:graphicFrameMk id="9" creationId="{D2C1D818-167B-4F71-85E9-E6F702759333}"/>
          </ac:graphicFrameMkLst>
        </pc:graphicFrameChg>
      </pc:sldChg>
      <pc:sldChg chg="addSp delSp modSp mod setBg">
        <pc:chgData name="Arely Alondra S A" userId="91d895a000b00a80" providerId="Windows Live" clId="Web-{0E62AA11-79AE-460A-8249-6176D1DBDC9E}" dt="2019-10-09T20:20:01.321" v="727" actId="20577"/>
        <pc:sldMkLst>
          <pc:docMk/>
          <pc:sldMk cId="2870541585" sldId="281"/>
        </pc:sldMkLst>
        <pc:spChg chg="mod">
          <ac:chgData name="Arely Alondra S A" userId="91d895a000b00a80" providerId="Windows Live" clId="Web-{0E62AA11-79AE-460A-8249-6176D1DBDC9E}" dt="2019-10-09T20:18:38.133" v="717"/>
          <ac:spMkLst>
            <pc:docMk/>
            <pc:sldMk cId="2870541585" sldId="281"/>
            <ac:spMk id="2" creationId="{5A288C6D-F875-41D5-8341-18F8901B63E5}"/>
          </ac:spMkLst>
        </pc:spChg>
        <pc:spChg chg="del mod">
          <ac:chgData name="Arely Alondra S A" userId="91d895a000b00a80" providerId="Windows Live" clId="Web-{0E62AA11-79AE-460A-8249-6176D1DBDC9E}" dt="2019-10-09T20:12:19.709" v="656"/>
          <ac:spMkLst>
            <pc:docMk/>
            <pc:sldMk cId="2870541585" sldId="281"/>
            <ac:spMk id="3" creationId="{D1DE730D-0ECE-4737-8637-896F3B12A930}"/>
          </ac:spMkLst>
        </pc:spChg>
        <pc:spChg chg="add del">
          <ac:chgData name="Arely Alondra S A" userId="91d895a000b00a80" providerId="Windows Live" clId="Web-{0E62AA11-79AE-460A-8249-6176D1DBDC9E}" dt="2019-10-09T20:12:19.663" v="655"/>
          <ac:spMkLst>
            <pc:docMk/>
            <pc:sldMk cId="2870541585" sldId="281"/>
            <ac:spMk id="5" creationId="{2AEFFFF2-9EB4-4B6C-B9F8-2BA3EF89A21C}"/>
          </ac:spMkLst>
        </pc:spChg>
        <pc:spChg chg="add del">
          <ac:chgData name="Arely Alondra S A" userId="91d895a000b00a80" providerId="Windows Live" clId="Web-{0E62AA11-79AE-460A-8249-6176D1DBDC9E}" dt="2019-10-09T20:12:19.663" v="655"/>
          <ac:spMkLst>
            <pc:docMk/>
            <pc:sldMk cId="2870541585" sldId="281"/>
            <ac:spMk id="6" creationId="{0D65299F-028F-4AFC-B46A-8DB33E20FE4A}"/>
          </ac:spMkLst>
        </pc:spChg>
        <pc:spChg chg="add del">
          <ac:chgData name="Arely Alondra S A" userId="91d895a000b00a80" providerId="Windows Live" clId="Web-{0E62AA11-79AE-460A-8249-6176D1DBDC9E}" dt="2019-10-09T20:12:19.663" v="655"/>
          <ac:spMkLst>
            <pc:docMk/>
            <pc:sldMk cId="2870541585" sldId="281"/>
            <ac:spMk id="7" creationId="{BAC87F6E-526A-49B5-995D-42DB656594C9}"/>
          </ac:spMkLst>
        </pc:spChg>
        <pc:spChg chg="add del">
          <ac:chgData name="Arely Alondra S A" userId="91d895a000b00a80" providerId="Windows Live" clId="Web-{0E62AA11-79AE-460A-8249-6176D1DBDC9E}" dt="2019-10-09T20:12:14.163" v="653"/>
          <ac:spMkLst>
            <pc:docMk/>
            <pc:sldMk cId="2870541585" sldId="281"/>
            <ac:spMk id="8" creationId="{C33976D1-3430-450C-A978-87A9A6E8E71F}"/>
          </ac:spMkLst>
        </pc:spChg>
        <pc:spChg chg="add del">
          <ac:chgData name="Arely Alondra S A" userId="91d895a000b00a80" providerId="Windows Live" clId="Web-{0E62AA11-79AE-460A-8249-6176D1DBDC9E}" dt="2019-10-09T20:14:35.741" v="682"/>
          <ac:spMkLst>
            <pc:docMk/>
            <pc:sldMk cId="2870541585" sldId="281"/>
            <ac:spMk id="9" creationId="{93F0ADB5-A0B4-4B01-A8C4-FDC34CE22BD4}"/>
          </ac:spMkLst>
        </pc:spChg>
        <pc:spChg chg="add del">
          <ac:chgData name="Arely Alondra S A" userId="91d895a000b00a80" providerId="Windows Live" clId="Web-{0E62AA11-79AE-460A-8249-6176D1DBDC9E}" dt="2019-10-09T20:12:14.163" v="653"/>
          <ac:spMkLst>
            <pc:docMk/>
            <pc:sldMk cId="2870541585" sldId="281"/>
            <ac:spMk id="10" creationId="{7D6AAC78-7D86-415A-ADC1-2B474807960C}"/>
          </ac:spMkLst>
        </pc:spChg>
        <pc:spChg chg="add del">
          <ac:chgData name="Arely Alondra S A" userId="91d895a000b00a80" providerId="Windows Live" clId="Web-{0E62AA11-79AE-460A-8249-6176D1DBDC9E}" dt="2019-10-09T20:14:35.741" v="682"/>
          <ac:spMkLst>
            <pc:docMk/>
            <pc:sldMk cId="2870541585" sldId="281"/>
            <ac:spMk id="11" creationId="{AA6D0FDE-0241-4C21-A720-A69475358235}"/>
          </ac:spMkLst>
        </pc:spChg>
        <pc:spChg chg="add del">
          <ac:chgData name="Arely Alondra S A" userId="91d895a000b00a80" providerId="Windows Live" clId="Web-{0E62AA11-79AE-460A-8249-6176D1DBDC9E}" dt="2019-10-09T20:12:14.163" v="653"/>
          <ac:spMkLst>
            <pc:docMk/>
            <pc:sldMk cId="2870541585" sldId="281"/>
            <ac:spMk id="12" creationId="{F2A658D9-F185-44F1-BA33-D50320D1D078}"/>
          </ac:spMkLst>
        </pc:spChg>
        <pc:spChg chg="add del">
          <ac:chgData name="Arely Alondra S A" userId="91d895a000b00a80" providerId="Windows Live" clId="Web-{0E62AA11-79AE-460A-8249-6176D1DBDC9E}" dt="2019-10-09T20:15:25.117" v="686"/>
          <ac:spMkLst>
            <pc:docMk/>
            <pc:sldMk cId="2870541585" sldId="281"/>
            <ac:spMk id="15" creationId="{93F0ADB5-A0B4-4B01-A8C4-FDC34CE22BD4}"/>
          </ac:spMkLst>
        </pc:spChg>
        <pc:spChg chg="add del">
          <ac:chgData name="Arely Alondra S A" userId="91d895a000b00a80" providerId="Windows Live" clId="Web-{0E62AA11-79AE-460A-8249-6176D1DBDC9E}" dt="2019-10-09T20:15:25.117" v="686"/>
          <ac:spMkLst>
            <pc:docMk/>
            <pc:sldMk cId="2870541585" sldId="281"/>
            <ac:spMk id="16" creationId="{AA6D0FDE-0241-4C21-A720-A69475358235}"/>
          </ac:spMkLst>
        </pc:spChg>
        <pc:spChg chg="add">
          <ac:chgData name="Arely Alondra S A" userId="91d895a000b00a80" providerId="Windows Live" clId="Web-{0E62AA11-79AE-460A-8249-6176D1DBDC9E}" dt="2019-10-09T20:18:38.133" v="717"/>
          <ac:spMkLst>
            <pc:docMk/>
            <pc:sldMk cId="2870541585" sldId="281"/>
            <ac:spMk id="17" creationId="{4E866FF9-A729-45F0-A163-10E89E871602}"/>
          </ac:spMkLst>
        </pc:spChg>
        <pc:spChg chg="add del">
          <ac:chgData name="Arely Alondra S A" userId="91d895a000b00a80" providerId="Windows Live" clId="Web-{0E62AA11-79AE-460A-8249-6176D1DBDC9E}" dt="2019-10-09T20:14:20.648" v="679"/>
          <ac:spMkLst>
            <pc:docMk/>
            <pc:sldMk cId="2870541585" sldId="281"/>
            <ac:spMk id="18" creationId="{4E866FF9-A729-45F0-A163-10E89E871602}"/>
          </ac:spMkLst>
        </pc:spChg>
        <pc:spChg chg="add">
          <ac:chgData name="Arely Alondra S A" userId="91d895a000b00a80" providerId="Windows Live" clId="Web-{0E62AA11-79AE-460A-8249-6176D1DBDC9E}" dt="2019-10-09T20:18:38.133" v="717"/>
          <ac:spMkLst>
            <pc:docMk/>
            <pc:sldMk cId="2870541585" sldId="281"/>
            <ac:spMk id="19" creationId="{A804366F-2366-4688-98E7-B101C7BC6146}"/>
          </ac:spMkLst>
        </pc:spChg>
        <pc:spChg chg="add del">
          <ac:chgData name="Arely Alondra S A" userId="91d895a000b00a80" providerId="Windows Live" clId="Web-{0E62AA11-79AE-460A-8249-6176D1DBDC9E}" dt="2019-10-09T20:14:20.648" v="679"/>
          <ac:spMkLst>
            <pc:docMk/>
            <pc:sldMk cId="2870541585" sldId="281"/>
            <ac:spMk id="20" creationId="{A804366F-2366-4688-98E7-B101C7BC6146}"/>
          </ac:spMkLst>
        </pc:spChg>
        <pc:graphicFrameChg chg="add mod modGraphic">
          <ac:chgData name="Arely Alondra S A" userId="91d895a000b00a80" providerId="Windows Live" clId="Web-{0E62AA11-79AE-460A-8249-6176D1DBDC9E}" dt="2019-10-09T20:20:01.321" v="727" actId="20577"/>
          <ac:graphicFrameMkLst>
            <pc:docMk/>
            <pc:sldMk cId="2870541585" sldId="281"/>
            <ac:graphicFrameMk id="13" creationId="{44DC2644-2E2C-4035-BE13-9B4C0155FC40}"/>
          </ac:graphicFrameMkLst>
        </pc:graphicFrameChg>
      </pc:sldChg>
      <pc:sldChg chg="addSp modSp mod setBg">
        <pc:chgData name="Arely Alondra S A" userId="91d895a000b00a80" providerId="Windows Live" clId="Web-{0E62AA11-79AE-460A-8249-6176D1DBDC9E}" dt="2019-10-09T20:20:12.399" v="730" actId="14100"/>
        <pc:sldMkLst>
          <pc:docMk/>
          <pc:sldMk cId="2553667821" sldId="282"/>
        </pc:sldMkLst>
        <pc:spChg chg="mod">
          <ac:chgData name="Arely Alondra S A" userId="91d895a000b00a80" providerId="Windows Live" clId="Web-{0E62AA11-79AE-460A-8249-6176D1DBDC9E}" dt="2019-10-09T20:15:51.586" v="688"/>
          <ac:spMkLst>
            <pc:docMk/>
            <pc:sldMk cId="2553667821" sldId="282"/>
            <ac:spMk id="2" creationId="{8DC4C51C-968E-4D08-8EE3-592709B1CF2D}"/>
          </ac:spMkLst>
        </pc:spChg>
        <pc:spChg chg="mod">
          <ac:chgData name="Arely Alondra S A" userId="91d895a000b00a80" providerId="Windows Live" clId="Web-{0E62AA11-79AE-460A-8249-6176D1DBDC9E}" dt="2019-10-09T20:20:12.399" v="730" actId="14100"/>
          <ac:spMkLst>
            <pc:docMk/>
            <pc:sldMk cId="2553667821" sldId="282"/>
            <ac:spMk id="3" creationId="{16F2A996-7078-459F-A4EA-675ED2428BB6}"/>
          </ac:spMkLst>
        </pc:spChg>
        <pc:picChg chg="mod">
          <ac:chgData name="Arely Alondra S A" userId="91d895a000b00a80" providerId="Windows Live" clId="Web-{0E62AA11-79AE-460A-8249-6176D1DBDC9E}" dt="2019-10-09T20:15:51.586" v="688"/>
          <ac:picMkLst>
            <pc:docMk/>
            <pc:sldMk cId="2553667821" sldId="282"/>
            <ac:picMk id="4" creationId="{5A101A53-78E0-4FC3-BA5E-D7523BEB477D}"/>
          </ac:picMkLst>
        </pc:picChg>
        <pc:picChg chg="add mod ord">
          <ac:chgData name="Arely Alondra S A" userId="91d895a000b00a80" providerId="Windows Live" clId="Web-{0E62AA11-79AE-460A-8249-6176D1DBDC9E}" dt="2019-10-09T20:15:51.586" v="688"/>
          <ac:picMkLst>
            <pc:docMk/>
            <pc:sldMk cId="2553667821" sldId="282"/>
            <ac:picMk id="5" creationId="{862A2A28-FFBD-438B-BBFB-BCB23CE65C38}"/>
          </ac:picMkLst>
        </pc:picChg>
        <pc:picChg chg="mod">
          <ac:chgData name="Arely Alondra S A" userId="91d895a000b00a80" providerId="Windows Live" clId="Web-{0E62AA11-79AE-460A-8249-6176D1DBDC9E}" dt="2019-10-09T20:15:51.586" v="688"/>
          <ac:picMkLst>
            <pc:docMk/>
            <pc:sldMk cId="2553667821" sldId="282"/>
            <ac:picMk id="6" creationId="{E446D2DB-FDE1-4C06-9C3B-033CB9107BB7}"/>
          </ac:picMkLst>
        </pc:picChg>
      </pc:sldChg>
      <pc:sldChg chg="addSp delSp modSp mod setBg">
        <pc:chgData name="Arely Alondra S A" userId="91d895a000b00a80" providerId="Windows Live" clId="Web-{0E62AA11-79AE-460A-8249-6176D1DBDC9E}" dt="2019-10-09T20:20:25.743" v="734" actId="14100"/>
        <pc:sldMkLst>
          <pc:docMk/>
          <pc:sldMk cId="128554657" sldId="284"/>
        </pc:sldMkLst>
        <pc:spChg chg="mod ord">
          <ac:chgData name="Arely Alondra S A" userId="91d895a000b00a80" providerId="Windows Live" clId="Web-{0E62AA11-79AE-460A-8249-6176D1DBDC9E}" dt="2019-10-09T20:16:19.914" v="695"/>
          <ac:spMkLst>
            <pc:docMk/>
            <pc:sldMk cId="128554657" sldId="284"/>
            <ac:spMk id="2" creationId="{4206FE61-F81D-4C33-86C0-551168664E2E}"/>
          </ac:spMkLst>
        </pc:spChg>
        <pc:spChg chg="mod ord">
          <ac:chgData name="Arely Alondra S A" userId="91d895a000b00a80" providerId="Windows Live" clId="Web-{0E62AA11-79AE-460A-8249-6176D1DBDC9E}" dt="2019-10-09T20:20:25.743" v="734" actId="14100"/>
          <ac:spMkLst>
            <pc:docMk/>
            <pc:sldMk cId="128554657" sldId="284"/>
            <ac:spMk id="3" creationId="{ABF6E99F-9E3C-4786-AE65-441ABD623C9E}"/>
          </ac:spMkLst>
        </pc:spChg>
        <pc:spChg chg="add del">
          <ac:chgData name="Arely Alondra S A" userId="91d895a000b00a80" providerId="Windows Live" clId="Web-{0E62AA11-79AE-460A-8249-6176D1DBDC9E}" dt="2019-10-09T20:16:19.898" v="694"/>
          <ac:spMkLst>
            <pc:docMk/>
            <pc:sldMk cId="128554657" sldId="284"/>
            <ac:spMk id="8" creationId="{BA4C5437-838C-45F6-BFC8-3AF0ADE30FFB}"/>
          </ac:spMkLst>
        </pc:spChg>
        <pc:spChg chg="add del">
          <ac:chgData name="Arely Alondra S A" userId="91d895a000b00a80" providerId="Windows Live" clId="Web-{0E62AA11-79AE-460A-8249-6176D1DBDC9E}" dt="2019-10-09T20:16:19.898" v="694"/>
          <ac:spMkLst>
            <pc:docMk/>
            <pc:sldMk cId="128554657" sldId="284"/>
            <ac:spMk id="9" creationId="{FACBD493-E381-4822-8F8F-A4194DFDB109}"/>
          </ac:spMkLst>
        </pc:spChg>
        <pc:spChg chg="add del">
          <ac:chgData name="Arely Alondra S A" userId="91d895a000b00a80" providerId="Windows Live" clId="Web-{0E62AA11-79AE-460A-8249-6176D1DBDC9E}" dt="2019-10-09T20:16:14.258" v="692"/>
          <ac:spMkLst>
            <pc:docMk/>
            <pc:sldMk cId="128554657" sldId="284"/>
            <ac:spMk id="11" creationId="{1660E788-AFA9-4A1B-9991-6AA74632A15B}"/>
          </ac:spMkLst>
        </pc:spChg>
        <pc:spChg chg="add del">
          <ac:chgData name="Arely Alondra S A" userId="91d895a000b00a80" providerId="Windows Live" clId="Web-{0E62AA11-79AE-460A-8249-6176D1DBDC9E}" dt="2019-10-09T20:16:14.258" v="692"/>
          <ac:spMkLst>
            <pc:docMk/>
            <pc:sldMk cId="128554657" sldId="284"/>
            <ac:spMk id="13" creationId="{867D4867-5BA7-4462-B2F6-A23F4A622AA7}"/>
          </ac:spMkLst>
        </pc:spChg>
        <pc:spChg chg="add del">
          <ac:chgData name="Arely Alondra S A" userId="91d895a000b00a80" providerId="Windows Live" clId="Web-{0E62AA11-79AE-460A-8249-6176D1DBDC9E}" dt="2019-10-09T20:16:19.898" v="694"/>
          <ac:spMkLst>
            <pc:docMk/>
            <pc:sldMk cId="128554657" sldId="284"/>
            <ac:spMk id="15" creationId="{2310D9BE-4AD2-4CC3-84FA-4E05790B5B9F}"/>
          </ac:spMkLst>
        </pc:spChg>
        <pc:spChg chg="add del">
          <ac:chgData name="Arely Alondra S A" userId="91d895a000b00a80" providerId="Windows Live" clId="Web-{0E62AA11-79AE-460A-8249-6176D1DBDC9E}" dt="2019-10-09T20:16:19.898" v="694"/>
          <ac:spMkLst>
            <pc:docMk/>
            <pc:sldMk cId="128554657" sldId="284"/>
            <ac:spMk id="17" creationId="{5D7CC766-DF6B-4E3F-8101-8D5F35D4AFFB}"/>
          </ac:spMkLst>
        </pc:spChg>
        <pc:picChg chg="mod ord">
          <ac:chgData name="Arely Alondra S A" userId="91d895a000b00a80" providerId="Windows Live" clId="Web-{0E62AA11-79AE-460A-8249-6176D1DBDC9E}" dt="2019-10-09T20:16:19.914" v="695"/>
          <ac:picMkLst>
            <pc:docMk/>
            <pc:sldMk cId="128554657" sldId="284"/>
            <ac:picMk id="4" creationId="{87691F74-7F7E-4FAE-A71C-F2BFC7804615}"/>
          </ac:picMkLst>
        </pc:picChg>
        <pc:picChg chg="add mod">
          <ac:chgData name="Arely Alondra S A" userId="91d895a000b00a80" providerId="Windows Live" clId="Web-{0E62AA11-79AE-460A-8249-6176D1DBDC9E}" dt="2019-10-09T20:16:19.914" v="695"/>
          <ac:picMkLst>
            <pc:docMk/>
            <pc:sldMk cId="128554657" sldId="284"/>
            <ac:picMk id="5" creationId="{2CE7A813-EE1C-4D15-B6C9-8FE9739CAC87}"/>
          </ac:picMkLst>
        </pc:picChg>
        <pc:picChg chg="mod ord">
          <ac:chgData name="Arely Alondra S A" userId="91d895a000b00a80" providerId="Windows Live" clId="Web-{0E62AA11-79AE-460A-8249-6176D1DBDC9E}" dt="2019-10-09T20:16:19.914" v="695"/>
          <ac:picMkLst>
            <pc:docMk/>
            <pc:sldMk cId="128554657" sldId="284"/>
            <ac:picMk id="6" creationId="{D52019AA-39D0-4578-8A45-9F87791E2ECB}"/>
          </ac:picMkLst>
        </pc:picChg>
      </pc:sldChg>
      <pc:sldMasterChg chg="mod setBg modSldLayout">
        <pc:chgData name="Arely Alondra S A" userId="91d895a000b00a80" providerId="Windows Live" clId="Web-{0E62AA11-79AE-460A-8249-6176D1DBDC9E}" dt="2019-10-09T20:02:37.925" v="625"/>
        <pc:sldMasterMkLst>
          <pc:docMk/>
          <pc:sldMasterMk cId="1812397396" sldId="2147483839"/>
        </pc:sldMasterMkLst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3019958010" sldId="2147483840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2304701776" sldId="2147483841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1499976485" sldId="2147483842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2927399914" sldId="2147483843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1180741630" sldId="2147483844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4255038462" sldId="2147483845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4008471944" sldId="2147483846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1142183029" sldId="2147483847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1446269177" sldId="2147483848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1823397080" sldId="2147483849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812397396" sldId="2147483839"/>
            <pc:sldLayoutMk cId="4007379427" sldId="2147483850"/>
          </pc:sldLayoutMkLst>
        </pc:sldLayoutChg>
      </pc:sldMasterChg>
      <pc:sldMasterChg chg="mod setBg modSldLayout">
        <pc:chgData name="Arely Alondra S A" userId="91d895a000b00a80" providerId="Windows Live" clId="Web-{0E62AA11-79AE-460A-8249-6176D1DBDC9E}" dt="2019-10-09T20:02:37.925" v="625"/>
        <pc:sldMasterMkLst>
          <pc:docMk/>
          <pc:sldMasterMk cId="270098579" sldId="2147483851"/>
        </pc:sldMasterMkLst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3084171005" sldId="2147483852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46193074" sldId="2147483853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1242297350" sldId="2147483854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1751359731" sldId="2147483855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3493357539" sldId="2147483856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1661790192" sldId="2147483857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1498408884" sldId="2147483858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3305086541" sldId="2147483859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983077066" sldId="2147483860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3200909143" sldId="2147483861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270098579" sldId="2147483851"/>
            <pc:sldLayoutMk cId="1276227411" sldId="2147483862"/>
          </pc:sldLayoutMkLst>
        </pc:sldLayoutChg>
      </pc:sldMasterChg>
      <pc:sldMasterChg chg="mod setBg modSldLayout">
        <pc:chgData name="Arely Alondra S A" userId="91d895a000b00a80" providerId="Windows Live" clId="Web-{0E62AA11-79AE-460A-8249-6176D1DBDC9E}" dt="2019-10-09T20:02:37.925" v="625"/>
        <pc:sldMasterMkLst>
          <pc:docMk/>
          <pc:sldMasterMk cId="1418599007" sldId="2147483863"/>
        </pc:sldMasterMkLst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3558861708" sldId="2147483864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1703489758" sldId="2147483865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2097411514" sldId="2147483866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1404578391" sldId="2147483867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935799450" sldId="2147483868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2288478012" sldId="2147483869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537604266" sldId="2147483870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66746681" sldId="2147483871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1257893953" sldId="2147483872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1679589191" sldId="2147483873"/>
          </pc:sldLayoutMkLst>
        </pc:sldLayoutChg>
        <pc:sldLayoutChg chg="mod setBg">
          <pc:chgData name="Arely Alondra S A" userId="91d895a000b00a80" providerId="Windows Live" clId="Web-{0E62AA11-79AE-460A-8249-6176D1DBDC9E}" dt="2019-10-09T20:02:37.925" v="625"/>
          <pc:sldLayoutMkLst>
            <pc:docMk/>
            <pc:sldMasterMk cId="1418599007" sldId="2147483863"/>
            <pc:sldLayoutMk cId="3833405743" sldId="2147483874"/>
          </pc:sldLayoutMkLst>
        </pc:sldLayoutChg>
      </pc:sldMasterChg>
    </pc:docChg>
  </pc:docChgLst>
  <pc:docChgLst>
    <pc:chgData name="Arely Alondra S A" userId="91d895a000b00a80" providerId="Windows Live" clId="Web-{E3A7F4B3-6DC2-491F-B89B-1CD37FF1ACC7}"/>
    <pc:docChg chg="addSld delSld modSld">
      <pc:chgData name="Arely Alondra S A" userId="91d895a000b00a80" providerId="Windows Live" clId="Web-{E3A7F4B3-6DC2-491F-B89B-1CD37FF1ACC7}" dt="2019-10-09T15:47:14.444" v="372"/>
      <pc:docMkLst>
        <pc:docMk/>
      </pc:docMkLst>
      <pc:sldChg chg="modSp">
        <pc:chgData name="Arely Alondra S A" userId="91d895a000b00a80" providerId="Windows Live" clId="Web-{E3A7F4B3-6DC2-491F-B89B-1CD37FF1ACC7}" dt="2019-10-09T15:47:11.725" v="370" actId="20577"/>
        <pc:sldMkLst>
          <pc:docMk/>
          <pc:sldMk cId="3819336340" sldId="273"/>
        </pc:sldMkLst>
        <pc:spChg chg="mod">
          <ac:chgData name="Arely Alondra S A" userId="91d895a000b00a80" providerId="Windows Live" clId="Web-{E3A7F4B3-6DC2-491F-B89B-1CD37FF1ACC7}" dt="2019-10-09T15:47:11.725" v="370" actId="20577"/>
          <ac:spMkLst>
            <pc:docMk/>
            <pc:sldMk cId="3819336340" sldId="273"/>
            <ac:spMk id="3" creationId="{00000000-0000-0000-0000-000000000000}"/>
          </ac:spMkLst>
        </pc:spChg>
      </pc:sldChg>
      <pc:sldChg chg="modSp del">
        <pc:chgData name="Arely Alondra S A" userId="91d895a000b00a80" providerId="Windows Live" clId="Web-{E3A7F4B3-6DC2-491F-B89B-1CD37FF1ACC7}" dt="2019-10-09T15:47:14.444" v="372"/>
        <pc:sldMkLst>
          <pc:docMk/>
          <pc:sldMk cId="863899020" sldId="274"/>
        </pc:sldMkLst>
        <pc:spChg chg="mod">
          <ac:chgData name="Arely Alondra S A" userId="91d895a000b00a80" providerId="Windows Live" clId="Web-{E3A7F4B3-6DC2-491F-B89B-1CD37FF1ACC7}" dt="2019-10-09T15:46:11.553" v="339" actId="20577"/>
          <ac:spMkLst>
            <pc:docMk/>
            <pc:sldMk cId="863899020" sldId="274"/>
            <ac:spMk id="3" creationId="{00000000-0000-0000-0000-000000000000}"/>
          </ac:spMkLst>
        </pc:spChg>
      </pc:sldChg>
      <pc:sldChg chg="modSp">
        <pc:chgData name="Arely Alondra S A" userId="91d895a000b00a80" providerId="Windows Live" clId="Web-{E3A7F4B3-6DC2-491F-B89B-1CD37FF1ACC7}" dt="2019-10-09T15:45:03.522" v="318" actId="14100"/>
        <pc:sldMkLst>
          <pc:docMk/>
          <pc:sldMk cId="858747923" sldId="279"/>
        </pc:sldMkLst>
        <pc:spChg chg="mod">
          <ac:chgData name="Arely Alondra S A" userId="91d895a000b00a80" providerId="Windows Live" clId="Web-{E3A7F4B3-6DC2-491F-B89B-1CD37FF1ACC7}" dt="2019-10-09T15:45:03.522" v="318" actId="14100"/>
          <ac:spMkLst>
            <pc:docMk/>
            <pc:sldMk cId="858747923" sldId="279"/>
            <ac:spMk id="3" creationId="{9936FFC6-2A83-455F-9B2D-06F99FA18825}"/>
          </ac:spMkLst>
        </pc:spChg>
      </pc:sldChg>
      <pc:sldChg chg="modSp">
        <pc:chgData name="Arely Alondra S A" userId="91d895a000b00a80" providerId="Windows Live" clId="Web-{E3A7F4B3-6DC2-491F-B89B-1CD37FF1ACC7}" dt="2019-10-09T15:04:22.989" v="93" actId="20577"/>
        <pc:sldMkLst>
          <pc:docMk/>
          <pc:sldMk cId="831251787" sldId="280"/>
        </pc:sldMkLst>
        <pc:spChg chg="mod">
          <ac:chgData name="Arely Alondra S A" userId="91d895a000b00a80" providerId="Windows Live" clId="Web-{E3A7F4B3-6DC2-491F-B89B-1CD37FF1ACC7}" dt="2019-10-09T15:04:22.989" v="93" actId="20577"/>
          <ac:spMkLst>
            <pc:docMk/>
            <pc:sldMk cId="831251787" sldId="280"/>
            <ac:spMk id="3" creationId="{7F9FE95C-6F50-49D8-B61D-3A7E55489CCA}"/>
          </ac:spMkLst>
        </pc:spChg>
      </pc:sldChg>
      <pc:sldChg chg="modSp">
        <pc:chgData name="Arely Alondra S A" userId="91d895a000b00a80" providerId="Windows Live" clId="Web-{E3A7F4B3-6DC2-491F-B89B-1CD37FF1ACC7}" dt="2019-10-09T15:37:38.490" v="215" actId="20577"/>
        <pc:sldMkLst>
          <pc:docMk/>
          <pc:sldMk cId="2870541585" sldId="281"/>
        </pc:sldMkLst>
        <pc:spChg chg="mod">
          <ac:chgData name="Arely Alondra S A" userId="91d895a000b00a80" providerId="Windows Live" clId="Web-{E3A7F4B3-6DC2-491F-B89B-1CD37FF1ACC7}" dt="2019-10-09T15:37:38.490" v="215" actId="20577"/>
          <ac:spMkLst>
            <pc:docMk/>
            <pc:sldMk cId="2870541585" sldId="281"/>
            <ac:spMk id="3" creationId="{D1DE730D-0ECE-4737-8637-896F3B12A930}"/>
          </ac:spMkLst>
        </pc:spChg>
      </pc:sldChg>
      <pc:sldChg chg="addSp modSp">
        <pc:chgData name="Arely Alondra S A" userId="91d895a000b00a80" providerId="Windows Live" clId="Web-{E3A7F4B3-6DC2-491F-B89B-1CD37FF1ACC7}" dt="2019-10-09T15:44:00.600" v="307" actId="20577"/>
        <pc:sldMkLst>
          <pc:docMk/>
          <pc:sldMk cId="2553667821" sldId="282"/>
        </pc:sldMkLst>
        <pc:spChg chg="mod">
          <ac:chgData name="Arely Alondra S A" userId="91d895a000b00a80" providerId="Windows Live" clId="Web-{E3A7F4B3-6DC2-491F-B89B-1CD37FF1ACC7}" dt="2019-10-09T15:24:59.115" v="196" actId="20577"/>
          <ac:spMkLst>
            <pc:docMk/>
            <pc:sldMk cId="2553667821" sldId="282"/>
            <ac:spMk id="2" creationId="{8DC4C51C-968E-4D08-8EE3-592709B1CF2D}"/>
          </ac:spMkLst>
        </pc:spChg>
        <pc:spChg chg="mod">
          <ac:chgData name="Arely Alondra S A" userId="91d895a000b00a80" providerId="Windows Live" clId="Web-{E3A7F4B3-6DC2-491F-B89B-1CD37FF1ACC7}" dt="2019-10-09T15:44:00.600" v="307" actId="20577"/>
          <ac:spMkLst>
            <pc:docMk/>
            <pc:sldMk cId="2553667821" sldId="282"/>
            <ac:spMk id="3" creationId="{16F2A996-7078-459F-A4EA-675ED2428BB6}"/>
          </ac:spMkLst>
        </pc:spChg>
        <pc:picChg chg="add mod">
          <ac:chgData name="Arely Alondra S A" userId="91d895a000b00a80" providerId="Windows Live" clId="Web-{E3A7F4B3-6DC2-491F-B89B-1CD37FF1ACC7}" dt="2019-10-09T15:41:15.240" v="294" actId="1076"/>
          <ac:picMkLst>
            <pc:docMk/>
            <pc:sldMk cId="2553667821" sldId="282"/>
            <ac:picMk id="4" creationId="{5A101A53-78E0-4FC3-BA5E-D7523BEB477D}"/>
          </ac:picMkLst>
        </pc:picChg>
        <pc:picChg chg="add mod">
          <ac:chgData name="Arely Alondra S A" userId="91d895a000b00a80" providerId="Windows Live" clId="Web-{E3A7F4B3-6DC2-491F-B89B-1CD37FF1ACC7}" dt="2019-10-09T15:41:12.022" v="293" actId="1076"/>
          <ac:picMkLst>
            <pc:docMk/>
            <pc:sldMk cId="2553667821" sldId="282"/>
            <ac:picMk id="6" creationId="{E446D2DB-FDE1-4C06-9C3B-033CB9107BB7}"/>
          </ac:picMkLst>
        </pc:picChg>
      </pc:sldChg>
      <pc:sldChg chg="addSp delSp modSp new del">
        <pc:chgData name="Arely Alondra S A" userId="91d895a000b00a80" providerId="Windows Live" clId="Web-{E3A7F4B3-6DC2-491F-B89B-1CD37FF1ACC7}" dt="2019-10-09T15:44:49.225" v="316"/>
        <pc:sldMkLst>
          <pc:docMk/>
          <pc:sldMk cId="832919388" sldId="283"/>
        </pc:sldMkLst>
        <pc:spChg chg="mod">
          <ac:chgData name="Arely Alondra S A" userId="91d895a000b00a80" providerId="Windows Live" clId="Web-{E3A7F4B3-6DC2-491F-B89B-1CD37FF1ACC7}" dt="2019-10-09T15:24:36.052" v="190" actId="20577"/>
          <ac:spMkLst>
            <pc:docMk/>
            <pc:sldMk cId="832919388" sldId="283"/>
            <ac:spMk id="2" creationId="{4EF57EC9-420E-4E2A-B900-C3EAB01C7E0D}"/>
          </ac:spMkLst>
        </pc:spChg>
        <pc:spChg chg="add del">
          <ac:chgData name="Arely Alondra S A" userId="91d895a000b00a80" providerId="Windows Live" clId="Web-{E3A7F4B3-6DC2-491F-B89B-1CD37FF1ACC7}" dt="2019-10-09T15:39:56.037" v="275"/>
          <ac:spMkLst>
            <pc:docMk/>
            <pc:sldMk cId="832919388" sldId="283"/>
            <ac:spMk id="3" creationId="{8C83197C-1E09-4FA7-B2D6-870D7411044E}"/>
          </ac:spMkLst>
        </pc:spChg>
        <pc:picChg chg="add del mod ord">
          <ac:chgData name="Arely Alondra S A" userId="91d895a000b00a80" providerId="Windows Live" clId="Web-{E3A7F4B3-6DC2-491F-B89B-1CD37FF1ACC7}" dt="2019-10-09T15:39:56.037" v="275"/>
          <ac:picMkLst>
            <pc:docMk/>
            <pc:sldMk cId="832919388" sldId="283"/>
            <ac:picMk id="4" creationId="{A1B79562-4AF8-457C-B9DB-9372D7D96BBE}"/>
          </ac:picMkLst>
        </pc:picChg>
      </pc:sldChg>
      <pc:sldChg chg="addSp modSp new">
        <pc:chgData name="Arely Alondra S A" userId="91d895a000b00a80" providerId="Windows Live" clId="Web-{E3A7F4B3-6DC2-491F-B89B-1CD37FF1ACC7}" dt="2019-10-09T15:44:10.037" v="314" actId="20577"/>
        <pc:sldMkLst>
          <pc:docMk/>
          <pc:sldMk cId="128554657" sldId="284"/>
        </pc:sldMkLst>
        <pc:spChg chg="mod">
          <ac:chgData name="Arely Alondra S A" userId="91d895a000b00a80" providerId="Windows Live" clId="Web-{E3A7F4B3-6DC2-491F-B89B-1CD37FF1ACC7}" dt="2019-10-09T15:41:07.068" v="290" actId="20577"/>
          <ac:spMkLst>
            <pc:docMk/>
            <pc:sldMk cId="128554657" sldId="284"/>
            <ac:spMk id="2" creationId="{4206FE61-F81D-4C33-86C0-551168664E2E}"/>
          </ac:spMkLst>
        </pc:spChg>
        <pc:spChg chg="mod">
          <ac:chgData name="Arely Alondra S A" userId="91d895a000b00a80" providerId="Windows Live" clId="Web-{E3A7F4B3-6DC2-491F-B89B-1CD37FF1ACC7}" dt="2019-10-09T15:44:10.037" v="314" actId="20577"/>
          <ac:spMkLst>
            <pc:docMk/>
            <pc:sldMk cId="128554657" sldId="284"/>
            <ac:spMk id="3" creationId="{ABF6E99F-9E3C-4786-AE65-441ABD623C9E}"/>
          </ac:spMkLst>
        </pc:spChg>
        <pc:picChg chg="add mod">
          <ac:chgData name="Arely Alondra S A" userId="91d895a000b00a80" providerId="Windows Live" clId="Web-{E3A7F4B3-6DC2-491F-B89B-1CD37FF1ACC7}" dt="2019-10-09T15:42:41.740" v="302" actId="1076"/>
          <ac:picMkLst>
            <pc:docMk/>
            <pc:sldMk cId="128554657" sldId="284"/>
            <ac:picMk id="4" creationId="{87691F74-7F7E-4FAE-A71C-F2BFC7804615}"/>
          </ac:picMkLst>
        </pc:picChg>
        <pc:picChg chg="add mod">
          <ac:chgData name="Arely Alondra S A" userId="91d895a000b00a80" providerId="Windows Live" clId="Web-{E3A7F4B3-6DC2-491F-B89B-1CD37FF1ACC7}" dt="2019-10-09T15:42:36.725" v="300" actId="1076"/>
          <ac:picMkLst>
            <pc:docMk/>
            <pc:sldMk cId="128554657" sldId="284"/>
            <ac:picMk id="6" creationId="{D52019AA-39D0-4578-8A45-9F87791E2EC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6982F-BFA0-42BC-A904-77AE289454F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CE80E76-9180-485A-835F-513A43914B93}">
      <dgm:prSet/>
      <dgm:spPr/>
      <dgm:t>
        <a:bodyPr/>
        <a:lstStyle/>
        <a:p>
          <a:r>
            <a:rPr lang="es-MX" dirty="0"/>
            <a:t>Joanna M. </a:t>
          </a:r>
          <a:r>
            <a:rPr lang="es-MX" dirty="0" err="1"/>
            <a:t>Calogero</a:t>
          </a:r>
          <a:r>
            <a:rPr lang="es-MX" dirty="0"/>
            <a:t> (2002). </a:t>
          </a:r>
          <a:r>
            <a:rPr lang="es-MX" dirty="0" err="1"/>
            <a:t>Integrating</a:t>
          </a:r>
          <a:r>
            <a:rPr lang="es-MX" dirty="0"/>
            <a:t> music and </a:t>
          </a:r>
          <a:r>
            <a:rPr lang="es-MX" dirty="0" err="1"/>
            <a:t>children’s</a:t>
          </a:r>
          <a:r>
            <a:rPr lang="es-MX" dirty="0"/>
            <a:t> </a:t>
          </a:r>
          <a:r>
            <a:rPr lang="es-MX" dirty="0" err="1"/>
            <a:t>literature</a:t>
          </a:r>
          <a:r>
            <a:rPr lang="es-MX" dirty="0"/>
            <a:t>.</a:t>
          </a:r>
          <a:endParaRPr lang="en-US" dirty="0"/>
        </a:p>
      </dgm:t>
    </dgm:pt>
    <dgm:pt modelId="{4C0682DF-1302-4933-94AE-EBE4E13AA3E4}" type="parTrans" cxnId="{7D6D19CB-9411-4CC2-B059-F6F99151E44A}">
      <dgm:prSet/>
      <dgm:spPr/>
      <dgm:t>
        <a:bodyPr/>
        <a:lstStyle/>
        <a:p>
          <a:endParaRPr lang="en-US"/>
        </a:p>
      </dgm:t>
    </dgm:pt>
    <dgm:pt modelId="{30F2EE36-B3B3-4160-82BD-FA81EEF0DFDF}" type="sibTrans" cxnId="{7D6D19CB-9411-4CC2-B059-F6F99151E44A}">
      <dgm:prSet/>
      <dgm:spPr/>
      <dgm:t>
        <a:bodyPr/>
        <a:lstStyle/>
        <a:p>
          <a:endParaRPr lang="en-US"/>
        </a:p>
      </dgm:t>
    </dgm:pt>
    <dgm:pt modelId="{74B3282C-23FB-4E2F-BE3C-235E9FD51036}">
      <dgm:prSet/>
      <dgm:spPr/>
      <dgm:t>
        <a:bodyPr/>
        <a:lstStyle/>
        <a:p>
          <a:r>
            <a:rPr lang="es-MX"/>
            <a:t>Joseph</a:t>
          </a:r>
          <a:r>
            <a:rPr lang="es-ES"/>
            <a:t> </a:t>
          </a:r>
          <a:r>
            <a:rPr lang="es-ES" dirty="0"/>
            <a:t>A. </a:t>
          </a:r>
          <a:r>
            <a:rPr lang="es-ES" dirty="0" err="1"/>
            <a:t>Eppink</a:t>
          </a:r>
          <a:r>
            <a:rPr lang="es-ES" dirty="0"/>
            <a:t> (2009). </a:t>
          </a:r>
          <a:r>
            <a:rPr lang="es-ES" dirty="0" err="1"/>
            <a:t>Engaged</a:t>
          </a:r>
          <a:r>
            <a:rPr lang="es-ES" dirty="0"/>
            <a:t> music </a:t>
          </a:r>
          <a:r>
            <a:rPr lang="es-ES" dirty="0" err="1"/>
            <a:t>learning</a:t>
          </a:r>
          <a:r>
            <a:rPr lang="es-ES" dirty="0"/>
            <a:t> </a:t>
          </a:r>
          <a:r>
            <a:rPr lang="es-ES" dirty="0" err="1"/>
            <a:t>through</a:t>
          </a:r>
          <a:r>
            <a:rPr lang="es-ES" dirty="0"/>
            <a:t> </a:t>
          </a:r>
          <a:r>
            <a:rPr lang="es-ES" dirty="0" err="1"/>
            <a:t>children's</a:t>
          </a:r>
          <a:r>
            <a:rPr lang="es-ES" dirty="0"/>
            <a:t> </a:t>
          </a:r>
          <a:r>
            <a:rPr lang="es-ES" dirty="0" err="1"/>
            <a:t>literature</a:t>
          </a:r>
          <a:r>
            <a:rPr lang="es-ES" dirty="0"/>
            <a:t>.</a:t>
          </a:r>
          <a:endParaRPr lang="en-US" dirty="0"/>
        </a:p>
      </dgm:t>
    </dgm:pt>
    <dgm:pt modelId="{761D722B-42CD-4DAB-9D84-7ED5A11D67B3}" type="parTrans" cxnId="{59229175-0C37-41E4-A76D-1F7076F4D91E}">
      <dgm:prSet/>
      <dgm:spPr/>
      <dgm:t>
        <a:bodyPr/>
        <a:lstStyle/>
        <a:p>
          <a:endParaRPr lang="en-US"/>
        </a:p>
      </dgm:t>
    </dgm:pt>
    <dgm:pt modelId="{E4AA0765-F7A0-4D4E-B000-780C46A4B2E7}" type="sibTrans" cxnId="{59229175-0C37-41E4-A76D-1F7076F4D91E}">
      <dgm:prSet/>
      <dgm:spPr/>
      <dgm:t>
        <a:bodyPr/>
        <a:lstStyle/>
        <a:p>
          <a:endParaRPr lang="en-US"/>
        </a:p>
      </dgm:t>
    </dgm:pt>
    <dgm:pt modelId="{BB98636E-3C7E-4A51-8F0F-81F879B79941}">
      <dgm:prSet/>
      <dgm:spPr/>
      <dgm:t>
        <a:bodyPr/>
        <a:lstStyle/>
        <a:p>
          <a:r>
            <a:rPr lang="es-MX" dirty="0"/>
            <a:t>Belkis Zapata </a:t>
          </a:r>
          <a:r>
            <a:rPr lang="es-MX" dirty="0" err="1"/>
            <a:t>Ordosgoitti</a:t>
          </a:r>
          <a:r>
            <a:rPr lang="es-MX" dirty="0"/>
            <a:t>, Marlene Arteaga Quintero (2010). Canta y lee. Material didáctico para incrementar la comprensión lectora a través de la música venezolana, en la primera etapa de educación básica</a:t>
          </a:r>
          <a:r>
            <a:rPr lang="es-MX" dirty="0">
              <a:latin typeface="Gill Sans MT" panose="020B0502020104020203"/>
            </a:rPr>
            <a:t>.</a:t>
          </a:r>
          <a:endParaRPr lang="en-US" dirty="0"/>
        </a:p>
      </dgm:t>
    </dgm:pt>
    <dgm:pt modelId="{820F1F32-AD6B-419B-BEED-E0B2B9ED50A8}" type="parTrans" cxnId="{1E2290ED-5C0C-4BEA-8C6B-F445E19D01BA}">
      <dgm:prSet/>
      <dgm:spPr/>
      <dgm:t>
        <a:bodyPr/>
        <a:lstStyle/>
        <a:p>
          <a:endParaRPr lang="en-US"/>
        </a:p>
      </dgm:t>
    </dgm:pt>
    <dgm:pt modelId="{6223A2AE-65CD-4E36-9DDB-C8EB88B93396}" type="sibTrans" cxnId="{1E2290ED-5C0C-4BEA-8C6B-F445E19D01BA}">
      <dgm:prSet/>
      <dgm:spPr/>
      <dgm:t>
        <a:bodyPr/>
        <a:lstStyle/>
        <a:p>
          <a:endParaRPr lang="en-US"/>
        </a:p>
      </dgm:t>
    </dgm:pt>
    <dgm:pt modelId="{C807E440-10AF-4921-BEEF-D9E34637B229}">
      <dgm:prSet phldr="0"/>
      <dgm:spPr/>
      <dgm:t>
        <a:bodyPr/>
        <a:lstStyle/>
        <a:p>
          <a:pPr rtl="0"/>
          <a:r>
            <a:rPr lang="es-MX" dirty="0"/>
            <a:t>Julio C. Llamas Rodríguez (2005). La violencia contra las mujeres en las canciones populares. Propuesta para el tercer ciclo de educación primaria</a:t>
          </a:r>
          <a:endParaRPr lang="es-ES" dirty="0">
            <a:latin typeface="Gill Sans MT" panose="020B0502020104020203"/>
          </a:endParaRPr>
        </a:p>
      </dgm:t>
    </dgm:pt>
    <dgm:pt modelId="{6F2D1BAE-857D-48EC-989A-86F2C7E92422}" type="parTrans" cxnId="{461ACA00-A6F0-4F90-A916-62DB71118C63}">
      <dgm:prSet/>
      <dgm:spPr/>
      <dgm:t>
        <a:bodyPr/>
        <a:lstStyle/>
        <a:p>
          <a:endParaRPr lang="es-ES"/>
        </a:p>
      </dgm:t>
    </dgm:pt>
    <dgm:pt modelId="{B0CD0EFF-DEA0-473C-8AC9-59DAB0E82DD7}" type="sibTrans" cxnId="{461ACA00-A6F0-4F90-A916-62DB71118C63}">
      <dgm:prSet/>
      <dgm:spPr/>
      <dgm:t>
        <a:bodyPr/>
        <a:lstStyle/>
        <a:p>
          <a:endParaRPr lang="es-ES"/>
        </a:p>
      </dgm:t>
    </dgm:pt>
    <dgm:pt modelId="{A6DC4DC1-2924-4BE3-8278-DBF150A7F1FE}" type="pres">
      <dgm:prSet presAssocID="{8306982F-BFA0-42BC-A904-77AE289454F8}" presName="linear" presStyleCnt="0">
        <dgm:presLayoutVars>
          <dgm:animLvl val="lvl"/>
          <dgm:resizeHandles val="exact"/>
        </dgm:presLayoutVars>
      </dgm:prSet>
      <dgm:spPr/>
    </dgm:pt>
    <dgm:pt modelId="{019DD748-B1C0-4FFA-97C8-A77CAE3D2021}" type="pres">
      <dgm:prSet presAssocID="{3CE80E76-9180-485A-835F-513A43914B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47B0351-F51C-402E-9D42-2128490B7FF0}" type="pres">
      <dgm:prSet presAssocID="{30F2EE36-B3B3-4160-82BD-FA81EEF0DFDF}" presName="spacer" presStyleCnt="0"/>
      <dgm:spPr/>
    </dgm:pt>
    <dgm:pt modelId="{393F6A96-A118-43F0-8D64-02D24513CCF0}" type="pres">
      <dgm:prSet presAssocID="{C807E440-10AF-4921-BEEF-D9E34637B22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3BD88F6-E175-44B3-9518-BA066640D2D3}" type="pres">
      <dgm:prSet presAssocID="{B0CD0EFF-DEA0-473C-8AC9-59DAB0E82DD7}" presName="spacer" presStyleCnt="0"/>
      <dgm:spPr/>
    </dgm:pt>
    <dgm:pt modelId="{3D30397D-CE34-4E3B-9B7F-CAC0F590C7AB}" type="pres">
      <dgm:prSet presAssocID="{74B3282C-23FB-4E2F-BE3C-235E9FD510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7B311CD-28E5-4170-8C84-BD836B2B8123}" type="pres">
      <dgm:prSet presAssocID="{E4AA0765-F7A0-4D4E-B000-780C46A4B2E7}" presName="spacer" presStyleCnt="0"/>
      <dgm:spPr/>
    </dgm:pt>
    <dgm:pt modelId="{9E8C5B78-B88D-432A-9ED0-7229684705B5}" type="pres">
      <dgm:prSet presAssocID="{BB98636E-3C7E-4A51-8F0F-81F879B799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61ACA00-A6F0-4F90-A916-62DB71118C63}" srcId="{8306982F-BFA0-42BC-A904-77AE289454F8}" destId="{C807E440-10AF-4921-BEEF-D9E34637B229}" srcOrd="1" destOrd="0" parTransId="{6F2D1BAE-857D-48EC-989A-86F2C7E92422}" sibTransId="{B0CD0EFF-DEA0-473C-8AC9-59DAB0E82DD7}"/>
    <dgm:cxn modelId="{E5E56328-6EF2-412C-A626-6C109CF3955A}" type="presOf" srcId="{74B3282C-23FB-4E2F-BE3C-235E9FD51036}" destId="{3D30397D-CE34-4E3B-9B7F-CAC0F590C7AB}" srcOrd="0" destOrd="0" presId="urn:microsoft.com/office/officeart/2005/8/layout/vList2"/>
    <dgm:cxn modelId="{AC0DEF3D-B859-4551-AD50-FAEA7D535E11}" type="presOf" srcId="{3CE80E76-9180-485A-835F-513A43914B93}" destId="{019DD748-B1C0-4FFA-97C8-A77CAE3D2021}" srcOrd="0" destOrd="0" presId="urn:microsoft.com/office/officeart/2005/8/layout/vList2"/>
    <dgm:cxn modelId="{101C4544-744D-4DAA-92D0-70AB0D2E1140}" type="presOf" srcId="{C807E440-10AF-4921-BEEF-D9E34637B229}" destId="{393F6A96-A118-43F0-8D64-02D24513CCF0}" srcOrd="0" destOrd="0" presId="urn:microsoft.com/office/officeart/2005/8/layout/vList2"/>
    <dgm:cxn modelId="{4FE1A16C-CD07-4871-9193-0AFDE0C3E412}" type="presOf" srcId="{BB98636E-3C7E-4A51-8F0F-81F879B79941}" destId="{9E8C5B78-B88D-432A-9ED0-7229684705B5}" srcOrd="0" destOrd="0" presId="urn:microsoft.com/office/officeart/2005/8/layout/vList2"/>
    <dgm:cxn modelId="{59229175-0C37-41E4-A76D-1F7076F4D91E}" srcId="{8306982F-BFA0-42BC-A904-77AE289454F8}" destId="{74B3282C-23FB-4E2F-BE3C-235E9FD51036}" srcOrd="2" destOrd="0" parTransId="{761D722B-42CD-4DAB-9D84-7ED5A11D67B3}" sibTransId="{E4AA0765-F7A0-4D4E-B000-780C46A4B2E7}"/>
    <dgm:cxn modelId="{80ED0EBE-16EE-4601-96D4-6995B77E2CB6}" type="presOf" srcId="{8306982F-BFA0-42BC-A904-77AE289454F8}" destId="{A6DC4DC1-2924-4BE3-8278-DBF150A7F1FE}" srcOrd="0" destOrd="0" presId="urn:microsoft.com/office/officeart/2005/8/layout/vList2"/>
    <dgm:cxn modelId="{7D6D19CB-9411-4CC2-B059-F6F99151E44A}" srcId="{8306982F-BFA0-42BC-A904-77AE289454F8}" destId="{3CE80E76-9180-485A-835F-513A43914B93}" srcOrd="0" destOrd="0" parTransId="{4C0682DF-1302-4933-94AE-EBE4E13AA3E4}" sibTransId="{30F2EE36-B3B3-4160-82BD-FA81EEF0DFDF}"/>
    <dgm:cxn modelId="{1E2290ED-5C0C-4BEA-8C6B-F445E19D01BA}" srcId="{8306982F-BFA0-42BC-A904-77AE289454F8}" destId="{BB98636E-3C7E-4A51-8F0F-81F879B79941}" srcOrd="3" destOrd="0" parTransId="{820F1F32-AD6B-419B-BEED-E0B2B9ED50A8}" sibTransId="{6223A2AE-65CD-4E36-9DDB-C8EB88B93396}"/>
    <dgm:cxn modelId="{2C3CDDF1-0FA3-43CD-BA03-EA7C7B871C36}" type="presParOf" srcId="{A6DC4DC1-2924-4BE3-8278-DBF150A7F1FE}" destId="{019DD748-B1C0-4FFA-97C8-A77CAE3D2021}" srcOrd="0" destOrd="0" presId="urn:microsoft.com/office/officeart/2005/8/layout/vList2"/>
    <dgm:cxn modelId="{D1DE01F2-2C9C-4534-B332-B75A30DE724C}" type="presParOf" srcId="{A6DC4DC1-2924-4BE3-8278-DBF150A7F1FE}" destId="{947B0351-F51C-402E-9D42-2128490B7FF0}" srcOrd="1" destOrd="0" presId="urn:microsoft.com/office/officeart/2005/8/layout/vList2"/>
    <dgm:cxn modelId="{D7D5D004-2B11-4B72-9066-F89FEFD575A4}" type="presParOf" srcId="{A6DC4DC1-2924-4BE3-8278-DBF150A7F1FE}" destId="{393F6A96-A118-43F0-8D64-02D24513CCF0}" srcOrd="2" destOrd="0" presId="urn:microsoft.com/office/officeart/2005/8/layout/vList2"/>
    <dgm:cxn modelId="{906E63B9-811D-4961-BEDE-4096B958CB5D}" type="presParOf" srcId="{A6DC4DC1-2924-4BE3-8278-DBF150A7F1FE}" destId="{63BD88F6-E175-44B3-9518-BA066640D2D3}" srcOrd="3" destOrd="0" presId="urn:microsoft.com/office/officeart/2005/8/layout/vList2"/>
    <dgm:cxn modelId="{9F05AF68-0542-40CB-A564-456FF0FB1BC0}" type="presParOf" srcId="{A6DC4DC1-2924-4BE3-8278-DBF150A7F1FE}" destId="{3D30397D-CE34-4E3B-9B7F-CAC0F590C7AB}" srcOrd="4" destOrd="0" presId="urn:microsoft.com/office/officeart/2005/8/layout/vList2"/>
    <dgm:cxn modelId="{FBF674CA-3075-4DBE-A448-FFCB4481E90F}" type="presParOf" srcId="{A6DC4DC1-2924-4BE3-8278-DBF150A7F1FE}" destId="{77B311CD-28E5-4170-8C84-BD836B2B8123}" srcOrd="5" destOrd="0" presId="urn:microsoft.com/office/officeart/2005/8/layout/vList2"/>
    <dgm:cxn modelId="{A25FE8E8-5588-40E4-8ECD-AB3313CCDBC5}" type="presParOf" srcId="{A6DC4DC1-2924-4BE3-8278-DBF150A7F1FE}" destId="{9E8C5B78-B88D-432A-9ED0-7229684705B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DD748-B1C0-4FFA-97C8-A77CAE3D2021}">
      <dsp:nvSpPr>
        <dsp:cNvPr id="0" name=""/>
        <dsp:cNvSpPr/>
      </dsp:nvSpPr>
      <dsp:spPr>
        <a:xfrm>
          <a:off x="0" y="116388"/>
          <a:ext cx="6769788" cy="14334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Joanna M. </a:t>
          </a:r>
          <a:r>
            <a:rPr lang="es-MX" sz="2000" kern="1200" dirty="0" err="1"/>
            <a:t>Calogero</a:t>
          </a:r>
          <a:r>
            <a:rPr lang="es-MX" sz="2000" kern="1200" dirty="0"/>
            <a:t> (2002). </a:t>
          </a:r>
          <a:r>
            <a:rPr lang="es-MX" sz="2000" kern="1200" dirty="0" err="1"/>
            <a:t>Integrating</a:t>
          </a:r>
          <a:r>
            <a:rPr lang="es-MX" sz="2000" kern="1200" dirty="0"/>
            <a:t> music and </a:t>
          </a:r>
          <a:r>
            <a:rPr lang="es-MX" sz="2000" kern="1200" dirty="0" err="1"/>
            <a:t>children’s</a:t>
          </a:r>
          <a:r>
            <a:rPr lang="es-MX" sz="2000" kern="1200" dirty="0"/>
            <a:t> </a:t>
          </a:r>
          <a:r>
            <a:rPr lang="es-MX" sz="2000" kern="1200" dirty="0" err="1"/>
            <a:t>literature</a:t>
          </a:r>
          <a:r>
            <a:rPr lang="es-MX" sz="2000" kern="1200" dirty="0"/>
            <a:t>.</a:t>
          </a:r>
          <a:endParaRPr lang="en-US" sz="2000" kern="1200" dirty="0"/>
        </a:p>
      </dsp:txBody>
      <dsp:txXfrm>
        <a:off x="69977" y="186365"/>
        <a:ext cx="6629834" cy="1293524"/>
      </dsp:txXfrm>
    </dsp:sp>
    <dsp:sp modelId="{393F6A96-A118-43F0-8D64-02D24513CCF0}">
      <dsp:nvSpPr>
        <dsp:cNvPr id="0" name=""/>
        <dsp:cNvSpPr/>
      </dsp:nvSpPr>
      <dsp:spPr>
        <a:xfrm>
          <a:off x="0" y="1607466"/>
          <a:ext cx="6769788" cy="143347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Julio C. Llamas Rodríguez (2005). La violencia contra las mujeres en las canciones populares. Propuesta para el tercer ciclo de educación primaria</a:t>
          </a:r>
          <a:endParaRPr lang="es-ES" sz="2000" kern="1200" dirty="0">
            <a:latin typeface="Gill Sans MT" panose="020B0502020104020203"/>
          </a:endParaRPr>
        </a:p>
      </dsp:txBody>
      <dsp:txXfrm>
        <a:off x="69977" y="1677443"/>
        <a:ext cx="6629834" cy="1293524"/>
      </dsp:txXfrm>
    </dsp:sp>
    <dsp:sp modelId="{3D30397D-CE34-4E3B-9B7F-CAC0F590C7AB}">
      <dsp:nvSpPr>
        <dsp:cNvPr id="0" name=""/>
        <dsp:cNvSpPr/>
      </dsp:nvSpPr>
      <dsp:spPr>
        <a:xfrm>
          <a:off x="0" y="3098545"/>
          <a:ext cx="6769788" cy="14334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/>
            <a:t>Joseph</a:t>
          </a:r>
          <a:r>
            <a:rPr lang="es-ES" sz="2000" kern="1200"/>
            <a:t> </a:t>
          </a:r>
          <a:r>
            <a:rPr lang="es-ES" sz="2000" kern="1200" dirty="0"/>
            <a:t>A. </a:t>
          </a:r>
          <a:r>
            <a:rPr lang="es-ES" sz="2000" kern="1200" dirty="0" err="1"/>
            <a:t>Eppink</a:t>
          </a:r>
          <a:r>
            <a:rPr lang="es-ES" sz="2000" kern="1200" dirty="0"/>
            <a:t> (2009). </a:t>
          </a:r>
          <a:r>
            <a:rPr lang="es-ES" sz="2000" kern="1200" dirty="0" err="1"/>
            <a:t>Engaged</a:t>
          </a:r>
          <a:r>
            <a:rPr lang="es-ES" sz="2000" kern="1200" dirty="0"/>
            <a:t> music </a:t>
          </a:r>
          <a:r>
            <a:rPr lang="es-ES" sz="2000" kern="1200" dirty="0" err="1"/>
            <a:t>learning</a:t>
          </a:r>
          <a:r>
            <a:rPr lang="es-ES" sz="2000" kern="1200" dirty="0"/>
            <a:t> </a:t>
          </a:r>
          <a:r>
            <a:rPr lang="es-ES" sz="2000" kern="1200" dirty="0" err="1"/>
            <a:t>through</a:t>
          </a:r>
          <a:r>
            <a:rPr lang="es-ES" sz="2000" kern="1200" dirty="0"/>
            <a:t> </a:t>
          </a:r>
          <a:r>
            <a:rPr lang="es-ES" sz="2000" kern="1200" dirty="0" err="1"/>
            <a:t>children's</a:t>
          </a:r>
          <a:r>
            <a:rPr lang="es-ES" sz="2000" kern="1200" dirty="0"/>
            <a:t> </a:t>
          </a:r>
          <a:r>
            <a:rPr lang="es-ES" sz="2000" kern="1200" dirty="0" err="1"/>
            <a:t>literature</a:t>
          </a:r>
          <a:r>
            <a:rPr lang="es-ES" sz="2000" kern="1200" dirty="0"/>
            <a:t>.</a:t>
          </a:r>
          <a:endParaRPr lang="en-US" sz="2000" kern="1200" dirty="0"/>
        </a:p>
      </dsp:txBody>
      <dsp:txXfrm>
        <a:off x="69977" y="3168522"/>
        <a:ext cx="6629834" cy="1293524"/>
      </dsp:txXfrm>
    </dsp:sp>
    <dsp:sp modelId="{9E8C5B78-B88D-432A-9ED0-7229684705B5}">
      <dsp:nvSpPr>
        <dsp:cNvPr id="0" name=""/>
        <dsp:cNvSpPr/>
      </dsp:nvSpPr>
      <dsp:spPr>
        <a:xfrm>
          <a:off x="0" y="4589624"/>
          <a:ext cx="6769788" cy="14334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Belkis Zapata </a:t>
          </a:r>
          <a:r>
            <a:rPr lang="es-MX" sz="2000" kern="1200" dirty="0" err="1"/>
            <a:t>Ordosgoitti</a:t>
          </a:r>
          <a:r>
            <a:rPr lang="es-MX" sz="2000" kern="1200" dirty="0"/>
            <a:t>, Marlene Arteaga Quintero (2010). Canta y lee. Material didáctico para incrementar la comprensión lectora a través de la música venezolana, en la primera etapa de educación básica</a:t>
          </a:r>
          <a:r>
            <a:rPr lang="es-MX" sz="2000" kern="1200" dirty="0">
              <a:latin typeface="Gill Sans MT" panose="020B0502020104020203"/>
            </a:rPr>
            <a:t>.</a:t>
          </a:r>
          <a:endParaRPr lang="en-US" sz="2000" kern="1200" dirty="0"/>
        </a:p>
      </dsp:txBody>
      <dsp:txXfrm>
        <a:off x="69977" y="4659601"/>
        <a:ext cx="6629834" cy="1293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77407-A21A-4BBD-8CD7-CB1B219EC86D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F5077-BB72-443F-B0C9-7328800AF5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3103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995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39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7379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4171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193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2297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359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357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90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8408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508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701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3077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0909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2274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8861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489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7411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4578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7994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84780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760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9764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746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789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95891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340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739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74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47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218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26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239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0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660A750-BDA2-4BEF-9957-3E307B8CF881}" type="datetimeFigureOut">
              <a:rPr lang="es-MX" smtClean="0"/>
              <a:t>10/10/2019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06987FF-CF7C-4D4D-9C9B-5E20357797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859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3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4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4.xml" /><Relationship Id="rId4" Type="http://schemas.openxmlformats.org/officeDocument/2006/relationships/image" Target="../media/image5.jpe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4.xml" /><Relationship Id="rId4" Type="http://schemas.openxmlformats.org/officeDocument/2006/relationships/image" Target="../media/image8.jpe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4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ilarmonicadeboca.org.mx/edu.php" TargetMode="External" /><Relationship Id="rId2" Type="http://schemas.openxmlformats.org/officeDocument/2006/relationships/hyperlink" Target="https://coralbeatramonllull.files.wordpress.com/2015/12/coros_infantiles_como_contextos_de_aprendizaje_y_proyeccion_sociocultural.pdf" TargetMode="External" /><Relationship Id="rId1" Type="http://schemas.openxmlformats.org/officeDocument/2006/relationships/slideLayout" Target="../slideLayouts/slideLayout24.xml" /><Relationship Id="rId5" Type="http://schemas.openxmlformats.org/officeDocument/2006/relationships/hyperlink" Target="http://www.redalyc.org/articulo.oa?id=65828402002" TargetMode="External" /><Relationship Id="rId4" Type="http://schemas.openxmlformats.org/officeDocument/2006/relationships/hyperlink" Target="http://revistas.usal.es/index.php/1130-3743/article/view/8300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84908" y="2035019"/>
            <a:ext cx="9348614" cy="261072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MX" sz="4900" dirty="0"/>
              <a:t>Lectura y canto: </a:t>
            </a:r>
            <a:br>
              <a:rPr lang="es-MX" dirty="0"/>
            </a:br>
            <a:r>
              <a:rPr lang="es-MX" sz="3600" dirty="0"/>
              <a:t>Tránsitos entre la palabra cantada y la escrita.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0015" y="4866969"/>
            <a:ext cx="10058400" cy="1238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 sz="24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Arely Alondra </a:t>
            </a:r>
            <a:r>
              <a:rPr lang="es-MX" sz="24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Sandria</a:t>
            </a:r>
            <a:r>
              <a:rPr lang="es-MX" sz="24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es-MX" sz="2400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Angeles</a:t>
            </a:r>
          </a:p>
          <a:p>
            <a:r>
              <a:rPr lang="es-MX" sz="2400" dirty="0">
                <a:solidFill>
                  <a:schemeClr val="bg1">
                    <a:lumMod val="85000"/>
                    <a:lumOff val="15000"/>
                  </a:schemeClr>
                </a:solidFill>
              </a:rPr>
              <a:t>Primer Congreso Nacional de Bibliotecas Escolares 2019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64"/>
          <a:stretch/>
        </p:blipFill>
        <p:spPr>
          <a:xfrm>
            <a:off x="8834578" y="-129053"/>
            <a:ext cx="3222631" cy="2088482"/>
          </a:xfrm>
          <a:prstGeom prst="rect">
            <a:avLst/>
          </a:prstGeom>
        </p:spPr>
      </p:pic>
      <p:pic>
        <p:nvPicPr>
          <p:cNvPr id="2052" name="Picture 4" descr="Resultado de imagen para musica vector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7" b="26839"/>
          <a:stretch/>
        </p:blipFill>
        <p:spPr bwMode="auto">
          <a:xfrm>
            <a:off x="134791" y="103239"/>
            <a:ext cx="3810000" cy="185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62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FF668-132B-4AEA-98FA-EA80C0EB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MX" sz="2400">
                <a:solidFill>
                  <a:schemeClr val="tx1"/>
                </a:solidFill>
              </a:rPr>
              <a:t>Beneficios de la música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36FFC6-2A83-455F-9B2D-06F99FA18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Educación musical “por” la música</a:t>
            </a:r>
            <a:endParaRPr lang="es-MX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Complementa el aprendizaje de otras áreas formativas</a:t>
            </a:r>
            <a:endParaRPr lang="es-MX" sz="2400" dirty="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Desarrollo de competencias sociales y emocionales</a:t>
            </a: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Ana M. </a:t>
            </a:r>
            <a:r>
              <a:rPr lang="es-ES" sz="2400" dirty="0" err="1">
                <a:solidFill>
                  <a:schemeClr val="bg1"/>
                </a:solidFill>
                <a:ea typeface="+mn-lt"/>
                <a:cs typeface="+mn-lt"/>
              </a:rPr>
              <a:t>Vernia</a:t>
            </a:r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 y Manuel Martí (2016). Música y palabra contra el Alzheimer</a:t>
            </a: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Andrea Calderón Díaz (2015). La música como estrategia dinamizadora para facilitar los procesos de aprendizaje en la educación inicial.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47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15EF3-E465-484B-962B-F333D381A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329" y="2263106"/>
            <a:ext cx="3670048" cy="18860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s-MX" sz="2400" dirty="0">
                <a:solidFill>
                  <a:schemeClr val="tx1"/>
                </a:solidFill>
              </a:rPr>
              <a:t>Relación lectura y música</a:t>
            </a:r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9FE95C-6F50-49D8-B61D-3A7E55489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788261"/>
            <a:ext cx="5408696" cy="56696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/>
            <a:r>
              <a:rPr lang="es-MX" sz="2400" dirty="0">
                <a:solidFill>
                  <a:schemeClr val="bg1"/>
                </a:solidFill>
              </a:rPr>
              <a:t>Comunicar</a:t>
            </a:r>
          </a:p>
          <a:p>
            <a:pPr marL="285750" indent="-285750"/>
            <a:r>
              <a:rPr lang="es-MX" sz="2400" dirty="0">
                <a:solidFill>
                  <a:schemeClr val="bg1"/>
                </a:solidFill>
                <a:ea typeface="+mn-lt"/>
                <a:cs typeface="+mn-lt"/>
              </a:rPr>
              <a:t>Lengua y música</a:t>
            </a:r>
          </a:p>
          <a:p>
            <a:pPr marL="285750" indent="-285750"/>
            <a:r>
              <a:rPr lang="es-MX" sz="2400" dirty="0">
                <a:solidFill>
                  <a:schemeClr val="bg1"/>
                </a:solidFill>
                <a:ea typeface="+mn-lt"/>
                <a:cs typeface="+mn-lt"/>
              </a:rPr>
              <a:t>Poesía y canto</a:t>
            </a:r>
          </a:p>
          <a:p>
            <a:pPr marL="285750" indent="-285750"/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"Tanto para el lenguaje como para la música, el medio natural es audio-vocal. Es decir, que el lenguaje y la música son esencialmente percibidos como secuencias de sonidos producidos por movimientos vocales que crean sonidos. La más universal de todas las formas musicales es el canto, que combina íntimamente palabra y música." (</a:t>
            </a:r>
            <a:r>
              <a:rPr lang="es-ES" sz="2400" dirty="0" err="1">
                <a:solidFill>
                  <a:schemeClr val="bg1"/>
                </a:solidFill>
                <a:ea typeface="+mn-lt"/>
                <a:cs typeface="+mn-lt"/>
              </a:rPr>
              <a:t>Sloboda</a:t>
            </a:r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 en Escobar, 2012, p. 18)</a:t>
            </a:r>
            <a:endParaRPr lang="es-MX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285750" indent="-285750"/>
            <a:endParaRPr lang="es-MX">
              <a:solidFill>
                <a:schemeClr val="bg1"/>
              </a:solidFill>
            </a:endParaRPr>
          </a:p>
          <a:p>
            <a:endParaRPr lang="es-MX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51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7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288C6D-F875-41D5-8341-18F8901B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es-MX" sz="2600"/>
              <a:t>Propuestas: música y literatura</a:t>
            </a:r>
          </a:p>
        </p:txBody>
      </p:sp>
      <p:sp useBgFill="1">
        <p:nvSpPr>
          <p:cNvPr id="19" name="Rectangle 19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Marcador de contenido 2">
            <a:extLst>
              <a:ext uri="{FF2B5EF4-FFF2-40B4-BE49-F238E27FC236}">
                <a16:creationId xmlns:a16="http://schemas.microsoft.com/office/drawing/2014/main" id="{44DC2644-2E2C-4035-BE13-9B4C0155FC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78109"/>
              </p:ext>
            </p:extLst>
          </p:nvPr>
        </p:nvGraphicFramePr>
        <p:xfrm>
          <a:off x="5081199" y="352216"/>
          <a:ext cx="6769788" cy="613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0541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FF668-132B-4AEA-98FA-EA80C0EB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MX" sz="2400">
                <a:solidFill>
                  <a:schemeClr val="tx1"/>
                </a:solidFill>
              </a:rPr>
              <a:t>Beneficios de la música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36FFC6-2A83-455F-9B2D-06F99FA18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Educación musical “por” la música</a:t>
            </a:r>
            <a:endParaRPr lang="es-MX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Complementa el aprendizaje de otras áreas formativas</a:t>
            </a:r>
            <a:endParaRPr lang="es-MX" sz="2400" dirty="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Desarrollo de competencias sociales y emocionales</a:t>
            </a: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Ana M. </a:t>
            </a:r>
            <a:r>
              <a:rPr lang="es-ES" sz="2400" dirty="0" err="1">
                <a:solidFill>
                  <a:schemeClr val="bg1"/>
                </a:solidFill>
                <a:ea typeface="+mn-lt"/>
                <a:cs typeface="+mn-lt"/>
              </a:rPr>
              <a:t>Vernia</a:t>
            </a:r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 y Manuel Martí (2016). Música y palabra contra el Alzheimer</a:t>
            </a:r>
          </a:p>
          <a:p>
            <a:r>
              <a:rPr lang="es-ES" sz="2400" dirty="0">
                <a:solidFill>
                  <a:schemeClr val="bg1"/>
                </a:solidFill>
                <a:ea typeface="+mn-lt"/>
                <a:cs typeface="+mn-lt"/>
              </a:rPr>
              <a:t>Andrea Calderón Díaz (2015). La música como estrategia dinamizadora para facilitar los procesos de aprendizaje en la educación inicial.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96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C4C51C-968E-4D08-8EE3-592709B1C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1" y="964692"/>
            <a:ext cx="6092952" cy="1188720"/>
          </a:xfrm>
        </p:spPr>
        <p:txBody>
          <a:bodyPr>
            <a:normAutofit/>
          </a:bodyPr>
          <a:lstStyle/>
          <a:p>
            <a:r>
              <a:rPr lang="es-MX" sz="2600"/>
              <a:t>Mi experiencia:</a:t>
            </a:r>
            <a:br>
              <a:rPr lang="es-MX" sz="2600"/>
            </a:br>
            <a:r>
              <a:rPr lang="es-MX" sz="2600"/>
              <a:t>orquestando armonía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F2A996-7078-459F-A4EA-675ED2428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1" y="2638044"/>
            <a:ext cx="6092952" cy="382085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z="2400" dirty="0">
                <a:ea typeface="+mn-lt"/>
                <a:cs typeface="+mn-lt"/>
              </a:rPr>
              <a:t>Promover la lectura por placer a través de la vinculación de una selección de ciertas canciones mexicanas y textos literarios, enlazando el canto, la lectura y la escritura.</a:t>
            </a:r>
            <a:endParaRPr lang="es-MX" sz="2400" dirty="0"/>
          </a:p>
          <a:p>
            <a:r>
              <a:rPr lang="es-ES" sz="2400" dirty="0"/>
              <a:t>Relación temática entre poemas y cuentos con las canciones</a:t>
            </a:r>
          </a:p>
          <a:p>
            <a:r>
              <a:rPr lang="es-ES" sz="2400" dirty="0"/>
              <a:t>Lectura en voz alta, canto coral y análisis.</a:t>
            </a:r>
          </a:p>
          <a:p>
            <a:r>
              <a:rPr lang="es-ES" sz="2400" dirty="0"/>
              <a:t>Expresión oral y expresión escrita.</a:t>
            </a:r>
          </a:p>
          <a:p>
            <a:pPr marL="685800" lvl="1" indent="0">
              <a:spcBef>
                <a:spcPts val="0"/>
              </a:spcBef>
              <a:buNone/>
            </a:pPr>
            <a:endParaRPr lang="es-MX" dirty="0"/>
          </a:p>
          <a:p>
            <a:endParaRPr lang="es-ES" dirty="0"/>
          </a:p>
        </p:txBody>
      </p:sp>
      <p:pic>
        <p:nvPicPr>
          <p:cNvPr id="5" name="Imagen 6">
            <a:extLst>
              <a:ext uri="{FF2B5EF4-FFF2-40B4-BE49-F238E27FC236}">
                <a16:creationId xmlns:a16="http://schemas.microsoft.com/office/drawing/2014/main" id="{862A2A28-FFBD-438B-BBFB-BCB23CE65C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96" r="19446" b="2"/>
          <a:stretch/>
        </p:blipFill>
        <p:spPr>
          <a:xfrm>
            <a:off x="7532625" y="971703"/>
            <a:ext cx="1808104" cy="218755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4" name="Imagen 4">
            <a:extLst>
              <a:ext uri="{FF2B5EF4-FFF2-40B4-BE49-F238E27FC236}">
                <a16:creationId xmlns:a16="http://schemas.microsoft.com/office/drawing/2014/main" id="{5A101A53-78E0-4FC3-BA5E-D7523BEB47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389" r="8823" b="-1"/>
          <a:stretch/>
        </p:blipFill>
        <p:spPr>
          <a:xfrm>
            <a:off x="9432169" y="964692"/>
            <a:ext cx="1808107" cy="219456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E446D2DB-FDE1-4C06-9C3B-033CB9107BB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9" r="-3" b="734"/>
          <a:stretch/>
        </p:blipFill>
        <p:spPr>
          <a:xfrm>
            <a:off x="7532625" y="3242930"/>
            <a:ext cx="3707652" cy="2497097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2553667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6FE61-F81D-4C33-86C0-551168664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1" y="964692"/>
            <a:ext cx="6092952" cy="1188720"/>
          </a:xfrm>
        </p:spPr>
        <p:txBody>
          <a:bodyPr>
            <a:normAutofit/>
          </a:bodyPr>
          <a:lstStyle/>
          <a:p>
            <a:r>
              <a:rPr lang="es-MX" sz="2600">
                <a:ea typeface="+mj-lt"/>
                <a:cs typeface="+mj-lt"/>
              </a:rPr>
              <a:t>MI EXPERIENCIA:</a:t>
            </a:r>
            <a:br>
              <a:rPr lang="es-MX" sz="2600">
                <a:ea typeface="+mj-lt"/>
                <a:cs typeface="+mj-lt"/>
              </a:rPr>
            </a:br>
            <a:r>
              <a:rPr lang="es-MX" sz="2600">
                <a:ea typeface="+mj-lt"/>
                <a:cs typeface="+mj-lt"/>
              </a:rPr>
              <a:t>ORQUESTANDO ARMONÍA</a:t>
            </a:r>
            <a:endParaRPr lang="es-MX" sz="260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F6E99F-9E3C-4786-AE65-441ABD623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1" y="2638044"/>
            <a:ext cx="6092952" cy="37777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2400" dirty="0">
                <a:ea typeface="+mn-lt"/>
                <a:cs typeface="+mn-lt"/>
              </a:rPr>
              <a:t>Mejoró la expresión oral</a:t>
            </a:r>
            <a:endParaRPr lang="en-US" sz="2400" dirty="0">
              <a:ea typeface="+mn-lt"/>
              <a:cs typeface="+mn-lt"/>
            </a:endParaRPr>
          </a:p>
          <a:p>
            <a:r>
              <a:rPr lang="es-ES" sz="2400" dirty="0">
                <a:ea typeface="+mn-lt"/>
                <a:cs typeface="+mn-lt"/>
              </a:rPr>
              <a:t>Expresión escrita creativa en parejas o equipos</a:t>
            </a:r>
            <a:endParaRPr lang="en-US" sz="2400" dirty="0">
              <a:ea typeface="+mn-lt"/>
              <a:cs typeface="+mn-lt"/>
            </a:endParaRPr>
          </a:p>
          <a:p>
            <a:r>
              <a:rPr lang="es-MX" sz="2400" dirty="0">
                <a:ea typeface="+mn-lt"/>
                <a:cs typeface="+mn-lt"/>
              </a:rPr>
              <a:t>Aumentó el gusto por la lectura. Leer es entretenido e interesante, sirve </a:t>
            </a:r>
            <a:r>
              <a:rPr lang="es-MX" sz="2400">
                <a:ea typeface="+mn-lt"/>
                <a:cs typeface="+mn-lt"/>
              </a:rPr>
              <a:t>para aprender</a:t>
            </a:r>
          </a:p>
          <a:p>
            <a:r>
              <a:rPr lang="es-MX" sz="2400">
                <a:ea typeface="+mn-lt"/>
                <a:cs typeface="+mn-lt"/>
              </a:rPr>
              <a:t>La mayoría de las </a:t>
            </a:r>
            <a:r>
              <a:rPr lang="es-MX" sz="2400" dirty="0">
                <a:ea typeface="+mn-lt"/>
                <a:cs typeface="+mn-lt"/>
              </a:rPr>
              <a:t>tutoras notó un cambio en la manera de leer de sus hijos</a:t>
            </a:r>
            <a:endParaRPr lang="es-MX" sz="2400" dirty="0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D52019AA-39D0-4578-8A45-9F87791E2E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76" r="26466" b="3"/>
          <a:stretch/>
        </p:blipFill>
        <p:spPr>
          <a:xfrm>
            <a:off x="7532625" y="971703"/>
            <a:ext cx="1808104" cy="218755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4" name="Imagen 4">
            <a:extLst>
              <a:ext uri="{FF2B5EF4-FFF2-40B4-BE49-F238E27FC236}">
                <a16:creationId xmlns:a16="http://schemas.microsoft.com/office/drawing/2014/main" id="{87691F74-7F7E-4FAE-A71C-F2BFC78046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37" r="26358" b="-4"/>
          <a:stretch/>
        </p:blipFill>
        <p:spPr>
          <a:xfrm>
            <a:off x="9432169" y="964692"/>
            <a:ext cx="1808107" cy="219456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5" name="Imagen 6">
            <a:extLst>
              <a:ext uri="{FF2B5EF4-FFF2-40B4-BE49-F238E27FC236}">
                <a16:creationId xmlns:a16="http://schemas.microsoft.com/office/drawing/2014/main" id="{2CE7A813-EE1C-4D15-B6C9-8FE9739CAC8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-1" b="589"/>
          <a:stretch/>
        </p:blipFill>
        <p:spPr>
          <a:xfrm>
            <a:off x="7532625" y="3242930"/>
            <a:ext cx="3707652" cy="2497097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128554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C97296-28F4-3547-AD15-2C105C75E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849" y="1387987"/>
            <a:ext cx="5406301" cy="1188720"/>
          </a:xfrm>
        </p:spPr>
        <p:txBody>
          <a:bodyPr/>
          <a:lstStyle/>
          <a:p>
            <a:r>
              <a:rPr lang="es-MX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9299A1-79FF-BE43-B33D-7424738B6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4038" y="2872897"/>
            <a:ext cx="6678335" cy="3101983"/>
          </a:xfrm>
        </p:spPr>
        <p:txBody>
          <a:bodyPr>
            <a:normAutofit/>
          </a:bodyPr>
          <a:lstStyle/>
          <a:p>
            <a:pPr algn="just"/>
            <a:r>
              <a:rPr lang="es-MX" sz="2400"/>
              <a:t>Reconocer la relación entre asignaturas</a:t>
            </a:r>
          </a:p>
          <a:p>
            <a:pPr algn="just"/>
            <a:r>
              <a:rPr lang="es-MX" sz="2400"/>
              <a:t>Reforzar aprendizajes o motivar la curiosidad</a:t>
            </a:r>
          </a:p>
          <a:p>
            <a:pPr algn="just"/>
            <a:r>
              <a:rPr lang="es-MX" sz="2400"/>
              <a:t>Utilizar los recursos de la música para introducir la literatura</a:t>
            </a:r>
          </a:p>
          <a:p>
            <a:pPr algn="just"/>
            <a:r>
              <a:rPr lang="es-MX" sz="2400"/>
              <a:t>Aprender conceptos musicales a través de los libros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2E86AD2-A9F8-424D-BDD8-148D713025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64"/>
          <a:stretch/>
        </p:blipFill>
        <p:spPr>
          <a:xfrm>
            <a:off x="9097348" y="4799553"/>
            <a:ext cx="2986017" cy="1935140"/>
          </a:xfrm>
          <a:prstGeom prst="rect">
            <a:avLst/>
          </a:prstGeom>
        </p:spPr>
      </p:pic>
      <p:pic>
        <p:nvPicPr>
          <p:cNvPr id="7" name="Picture 4" descr="Resultado de imagen para musica vector png">
            <a:extLst>
              <a:ext uri="{FF2B5EF4-FFF2-40B4-BE49-F238E27FC236}">
                <a16:creationId xmlns:a16="http://schemas.microsoft.com/office/drawing/2014/main" id="{9F72B059-F976-A741-A4EC-1F567784EC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97" b="26839"/>
          <a:stretch/>
        </p:blipFill>
        <p:spPr bwMode="auto">
          <a:xfrm>
            <a:off x="0" y="391339"/>
            <a:ext cx="3193098" cy="155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791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136" y="227272"/>
            <a:ext cx="7729728" cy="628134"/>
          </a:xfrm>
        </p:spPr>
        <p:txBody>
          <a:bodyPr>
            <a:normAutofit fontScale="90000"/>
          </a:bodyPr>
          <a:lstStyle/>
          <a:p>
            <a:r>
              <a:rPr lang="es-MX" dirty="0"/>
              <a:t>Referencias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8378" y="855406"/>
            <a:ext cx="11376255" cy="6002594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s-MX" dirty="0" err="1">
                <a:solidFill>
                  <a:schemeClr val="tx1"/>
                </a:solidFill>
              </a:rPr>
              <a:t>Calogero</a:t>
            </a:r>
            <a:r>
              <a:rPr lang="es-MX" dirty="0">
                <a:solidFill>
                  <a:schemeClr val="tx1"/>
                </a:solidFill>
              </a:rPr>
              <a:t>, J. M. (2002). </a:t>
            </a:r>
            <a:r>
              <a:rPr lang="es-MX" dirty="0" err="1">
                <a:solidFill>
                  <a:schemeClr val="tx1"/>
                </a:solidFill>
              </a:rPr>
              <a:t>Integrating</a:t>
            </a:r>
            <a:r>
              <a:rPr lang="es-MX" dirty="0">
                <a:solidFill>
                  <a:schemeClr val="tx1"/>
                </a:solidFill>
              </a:rPr>
              <a:t> music and </a:t>
            </a:r>
            <a:r>
              <a:rPr lang="es-MX" dirty="0" err="1">
                <a:solidFill>
                  <a:schemeClr val="tx1"/>
                </a:solidFill>
              </a:rPr>
              <a:t>children's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literature</a:t>
            </a:r>
            <a:r>
              <a:rPr lang="es-MX" dirty="0">
                <a:solidFill>
                  <a:schemeClr val="tx1"/>
                </a:solidFill>
              </a:rPr>
              <a:t>. En </a:t>
            </a:r>
            <a:r>
              <a:rPr lang="es-MX" i="1" dirty="0">
                <a:solidFill>
                  <a:schemeClr val="tx1"/>
                </a:solidFill>
              </a:rPr>
              <a:t>Music </a:t>
            </a:r>
            <a:r>
              <a:rPr lang="es-MX" i="1" dirty="0" err="1">
                <a:solidFill>
                  <a:schemeClr val="tx1"/>
                </a:solidFill>
              </a:rPr>
              <a:t>Educators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i="1" dirty="0" err="1">
                <a:solidFill>
                  <a:schemeClr val="tx1"/>
                </a:solidFill>
              </a:rPr>
              <a:t>Journal</a:t>
            </a:r>
            <a:r>
              <a:rPr lang="es-MX" i="1" dirty="0">
                <a:solidFill>
                  <a:schemeClr val="tx1"/>
                </a:solidFill>
              </a:rPr>
              <a:t>, 88</a:t>
            </a:r>
            <a:r>
              <a:rPr lang="es-MX" dirty="0">
                <a:solidFill>
                  <a:schemeClr val="tx1"/>
                </a:solidFill>
              </a:rPr>
              <a:t>(5), 23-30. Recuperado de http://search.ebscohost.com.ezproxy.cdigital.uv.mx:2048/login.aspx?direct=true&amp;AuthType=ip,url,uid,cookie&amp;db=a9h&amp;AN=6324669&amp;site=ehost-live</a:t>
            </a:r>
            <a:endParaRPr lang="es-MX">
              <a:solidFill>
                <a:schemeClr val="tx1"/>
              </a:solidFill>
            </a:endParaRPr>
          </a:p>
          <a:p>
            <a:r>
              <a:rPr lang="es-MX" dirty="0">
                <a:solidFill>
                  <a:schemeClr val="tx1"/>
                </a:solidFill>
              </a:rPr>
              <a:t>Cassany, D. (2006). </a:t>
            </a:r>
            <a:r>
              <a:rPr lang="es-MX" i="1" dirty="0">
                <a:solidFill>
                  <a:schemeClr val="tx1"/>
                </a:solidFill>
              </a:rPr>
              <a:t>Tras las líneas: sobre la lectura contemporánea</a:t>
            </a:r>
            <a:r>
              <a:rPr lang="es-MX" dirty="0">
                <a:solidFill>
                  <a:schemeClr val="tx1"/>
                </a:solidFill>
              </a:rPr>
              <a:t>. Barcelona: Anagrama.</a:t>
            </a:r>
          </a:p>
          <a:p>
            <a:r>
              <a:rPr lang="en-US" dirty="0" err="1">
                <a:solidFill>
                  <a:schemeClr val="tx1"/>
                </a:solidFill>
              </a:rPr>
              <a:t>Eppink</a:t>
            </a:r>
            <a:r>
              <a:rPr lang="en-US" dirty="0">
                <a:solidFill>
                  <a:schemeClr val="tx1"/>
                </a:solidFill>
              </a:rPr>
              <a:t>, J. A. (2009). Engaged music learning through children's literature. </a:t>
            </a:r>
            <a:r>
              <a:rPr lang="es-MX" dirty="0">
                <a:solidFill>
                  <a:schemeClr val="tx1"/>
                </a:solidFill>
              </a:rPr>
              <a:t>En </a:t>
            </a:r>
            <a:r>
              <a:rPr lang="es-MX" i="1" dirty="0">
                <a:solidFill>
                  <a:schemeClr val="tx1"/>
                </a:solidFill>
              </a:rPr>
              <a:t>General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i="1" dirty="0">
                <a:solidFill>
                  <a:schemeClr val="tx1"/>
                </a:solidFill>
              </a:rPr>
              <a:t>Music </a:t>
            </a:r>
            <a:r>
              <a:rPr lang="es-MX" i="1" dirty="0" err="1">
                <a:solidFill>
                  <a:schemeClr val="tx1"/>
                </a:solidFill>
              </a:rPr>
              <a:t>Today</a:t>
            </a:r>
            <a:r>
              <a:rPr lang="es-MX" i="1" dirty="0">
                <a:solidFill>
                  <a:schemeClr val="tx1"/>
                </a:solidFill>
              </a:rPr>
              <a:t>, 22</a:t>
            </a:r>
            <a:r>
              <a:rPr lang="es-MX" dirty="0">
                <a:solidFill>
                  <a:schemeClr val="tx1"/>
                </a:solidFill>
              </a:rPr>
              <a:t>(2), 19-23. </a:t>
            </a:r>
            <a:r>
              <a:rPr lang="es-MX" dirty="0" err="1">
                <a:solidFill>
                  <a:schemeClr val="tx1"/>
                </a:solidFill>
              </a:rPr>
              <a:t>doi</a:t>
            </a:r>
            <a:r>
              <a:rPr lang="es-MX" dirty="0">
                <a:solidFill>
                  <a:schemeClr val="tx1"/>
                </a:solidFill>
              </a:rPr>
              <a:t>:  10.1177/1048371308324105</a:t>
            </a:r>
          </a:p>
          <a:p>
            <a:r>
              <a:rPr lang="es-MX" dirty="0">
                <a:solidFill>
                  <a:schemeClr val="tx1"/>
                </a:solidFill>
              </a:rPr>
              <a:t>Hamel, F. y </a:t>
            </a:r>
            <a:r>
              <a:rPr lang="es-MX" dirty="0" err="1">
                <a:solidFill>
                  <a:schemeClr val="tx1"/>
                </a:solidFill>
              </a:rPr>
              <a:t>Hürlimann</a:t>
            </a:r>
            <a:r>
              <a:rPr lang="es-MX" dirty="0">
                <a:solidFill>
                  <a:schemeClr val="tx1"/>
                </a:solidFill>
              </a:rPr>
              <a:t>, F. (1979). La voz humana. En Enciclopedia de la música. Barcelona: Grijalbo.</a:t>
            </a:r>
          </a:p>
          <a:p>
            <a:r>
              <a:rPr lang="es-MX" dirty="0">
                <a:solidFill>
                  <a:schemeClr val="tx1"/>
                </a:solidFill>
              </a:rPr>
              <a:t>Jimeno Gracia, M. M. y Aranguren Aramburu, A. I. (2009, enero). Los coros infantiles como contextos de aprendizaje y su proyección sociocultural. En  </a:t>
            </a:r>
            <a:r>
              <a:rPr lang="es-MX" i="1" dirty="0">
                <a:solidFill>
                  <a:schemeClr val="tx1"/>
                </a:solidFill>
              </a:rPr>
              <a:t>Eufonía Didáctica de la Música, 45, </a:t>
            </a:r>
            <a:r>
              <a:rPr lang="es-MX" dirty="0">
                <a:solidFill>
                  <a:schemeClr val="tx1"/>
                </a:solidFill>
              </a:rPr>
              <a:t>19-29. Recuperado de </a:t>
            </a:r>
            <a:r>
              <a:rPr lang="es-MX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https://coralbeatramonllull.files.wordpress.com/2015/12/coros_infantiles_como_contextos_de_aprendizaje_y_proyeccion_sociocultural.pdf</a:t>
            </a:r>
          </a:p>
          <a:p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Llamas Rodríguez, J. C. (2005). La violencia contra las mujeres en las canciones populares. Propuesta didáctica para el tercer ciclo de educación primaria. En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Eufonía Didáctica de la Música, 34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, 111-122. España: Graó.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Orquesta filarmónica de Boca del Río (2017).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Orquestando armonía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. Recuperado de 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http://filarmonicadeboca.org.mx/edu.php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Pascual Mejía, P. (2002).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Didáctica de la música para primaria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. Madrid: Pearson </a:t>
            </a:r>
            <a:r>
              <a:rPr lang="es-MX" dirty="0" err="1">
                <a:solidFill>
                  <a:schemeClr val="tx1"/>
                </a:solidFill>
                <a:ea typeface="+mn-lt"/>
                <a:cs typeface="+mn-lt"/>
              </a:rPr>
              <a:t>Education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s-MX" dirty="0" err="1">
                <a:solidFill>
                  <a:schemeClr val="tx1"/>
                </a:solidFill>
                <a:ea typeface="+mn-lt"/>
                <a:cs typeface="+mn-lt"/>
              </a:rPr>
              <a:t>Touriñán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, J. M. y Longueira Matos, S. (2010). La música como ámbito de educación. Educación “por” la música y educación “para la música. En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Teoría de la educación, 22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(2), 151-181. Recuperado de 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http://revistas.usal.es/index.php/1130-3743/article/view/8300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Willems, E. (1989).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El valor humano de la educación musical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. Barcelona: Paidós.</a:t>
            </a: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Zapata </a:t>
            </a:r>
            <a:r>
              <a:rPr lang="es-MX" dirty="0" err="1">
                <a:solidFill>
                  <a:schemeClr val="tx1"/>
                </a:solidFill>
                <a:ea typeface="+mn-lt"/>
                <a:cs typeface="+mn-lt"/>
              </a:rPr>
              <a:t>Ordosgoitti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, B. y Arteaga Quintero, M. (2010). Canta y lee. Material didáctico para incrementar la comprensión de lectura a través de la música venezolana, en la primera etapa de educación básica. En </a:t>
            </a:r>
            <a:r>
              <a:rPr lang="es-MX" i="1" dirty="0">
                <a:solidFill>
                  <a:schemeClr val="tx1"/>
                </a:solidFill>
                <a:ea typeface="+mn-lt"/>
                <a:cs typeface="+mn-lt"/>
              </a:rPr>
              <a:t>Investigación y Postgrado, 25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</a:rPr>
              <a:t>(2-3), 9-46. Recuperado de </a:t>
            </a:r>
            <a:r>
              <a:rPr lang="es-MX" dirty="0">
                <a:solidFill>
                  <a:schemeClr val="tx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http://www.redalyc.org/articulo.oa?id=65828402002</a:t>
            </a:r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3634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arcel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TM02900722[[fn=Sala de juntas (ion)]]</Template>
  <TotalTime>453</TotalTime>
  <Words>2126</Words>
  <Application>Microsoft Office PowerPoint</Application>
  <PresentationFormat>Panorámica</PresentationFormat>
  <Paragraphs>169</Paragraphs>
  <Slides>9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HDOfficeLightV0</vt:lpstr>
      <vt:lpstr>1_HDOfficeLightV0</vt:lpstr>
      <vt:lpstr>Parcel</vt:lpstr>
      <vt:lpstr>Lectura y canto:  Tránsitos entre la palabra cantada y la escrita.</vt:lpstr>
      <vt:lpstr>Beneficios de la música</vt:lpstr>
      <vt:lpstr>Relación lectura y música</vt:lpstr>
      <vt:lpstr>Propuestas: música y literatura</vt:lpstr>
      <vt:lpstr>Beneficios de la música</vt:lpstr>
      <vt:lpstr>Mi experiencia: orquestando armonía</vt:lpstr>
      <vt:lpstr>MI EXPERIENCIA: ORQUESTANDO ARMONÍA</vt:lpstr>
      <vt:lpstr>Conclusiones</vt:lpstr>
      <vt:lpstr>Referencias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y canto: orquestando armonías. Tránsitos entre la palabra cantada y la escrita.</dc:title>
  <dc:creator>Magda Angeles Hernandez</dc:creator>
  <cp:lastModifiedBy>Arely Alondra S A</cp:lastModifiedBy>
  <cp:revision>396</cp:revision>
  <dcterms:created xsi:type="dcterms:W3CDTF">2019-06-26T20:04:36Z</dcterms:created>
  <dcterms:modified xsi:type="dcterms:W3CDTF">2019-10-10T07:34:40Z</dcterms:modified>
</cp:coreProperties>
</file>