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0" r:id="rId2"/>
    <p:sldId id="345" r:id="rId3"/>
    <p:sldId id="344" r:id="rId4"/>
    <p:sldId id="342" r:id="rId5"/>
    <p:sldId id="343" r:id="rId6"/>
    <p:sldId id="340" r:id="rId7"/>
    <p:sldId id="339" r:id="rId8"/>
    <p:sldId id="338" r:id="rId9"/>
    <p:sldId id="336" r:id="rId10"/>
    <p:sldId id="348" r:id="rId11"/>
    <p:sldId id="347" r:id="rId12"/>
    <p:sldId id="356" r:id="rId13"/>
    <p:sldId id="352" r:id="rId14"/>
    <p:sldId id="329" r:id="rId15"/>
    <p:sldId id="328" r:id="rId16"/>
    <p:sldId id="353" r:id="rId17"/>
    <p:sldId id="341" r:id="rId18"/>
    <p:sldId id="287" r:id="rId19"/>
    <p:sldId id="346" r:id="rId20"/>
    <p:sldId id="349" r:id="rId21"/>
    <p:sldId id="354" r:id="rId22"/>
    <p:sldId id="355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268" autoAdjust="0"/>
  </p:normalViewPr>
  <p:slideViewPr>
    <p:cSldViewPr snapToGrid="0">
      <p:cViewPr varScale="1">
        <p:scale>
          <a:sx n="91" d="100"/>
          <a:sy n="91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26246-A160-4842-AAC0-7A2D9571DC45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04521-C332-428F-B155-E6EC71038B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13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https://us02web.zoom.us/j/88625120062?pwd=cW9zSUN3dWk2WnUxK3EzbVh4UkwzZz09ID de reunión: 886 2512 0062Código de acceso: 370785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04521-C332-428F-B155-E6EC71038BF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9457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4521-C332-428F-B155-E6EC71038BF4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8456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https://us02web.zoom.us/j/88625120062?pwd=cW9zSUN3dWk2WnUxK3EzbVh4UkwzZz09ID de reunión: 886 2512 0062Código de acceso: 370785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04521-C332-428F-B155-E6EC71038BF4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219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797D3B2-AE10-4E29-96A2-D5BEACB1B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1CD6082-C8B1-4995-89D3-0F4BE89B5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C67F1B4-6F8E-4CB6-90FD-F067A34E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BE07-13BD-46C5-AE61-3973A6C7C9D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8F1A014-DA14-40DE-A2DE-9035F9D46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C1BEAD-C597-43F3-BC28-13EF416B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2470-8D0B-492C-9236-65F8EF64A9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94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22ABE35-CEBA-4623-9141-4E29489A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463B8C5-B558-497E-9AE4-028800166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45EFABB-25BF-43F2-AAC4-A3BE1C0B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BE07-13BD-46C5-AE61-3973A6C7C9D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AB1440F-971A-44D5-A5BE-B23BCEC5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611A6A-C23F-45DA-8456-2D5622A7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2470-8D0B-492C-9236-65F8EF64A9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48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B96EDBFD-749F-4176-9F89-0A527B2C5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4379B11-2969-46CA-94C5-0D002FFC7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2269FB-6FAF-46E7-B62C-D76F3BF555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BE07-13BD-46C5-AE61-3973A6C7C9D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8BA937-25D4-43C5-A9CA-C8E8E95C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F3BA8D-F719-4375-9A33-9AB66B85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2470-8D0B-492C-9236-65F8EF64A9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38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Rectángulo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3" tIns="48861" rIns="97723" bIns="48861" anchor="ctr"/>
          <a:lstStyle/>
          <a:p>
            <a:pPr algn="ctr" defTabSz="1088898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400"/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5833534" y="5924551"/>
            <a:ext cx="4893733" cy="26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23" tIns="48861" rIns="97723" bIns="48861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ts val="1067"/>
              </a:lnSpc>
              <a:defRPr/>
            </a:pPr>
            <a:r>
              <a:rPr lang="es-MX" sz="2133">
                <a:solidFill>
                  <a:srgbClr val="595959"/>
                </a:solidFill>
                <a:latin typeface="Gill Sans MT" charset="0"/>
              </a:rPr>
              <a:t>“</a:t>
            </a:r>
            <a:r>
              <a:rPr lang="es-MX" altLang="ja-JP" sz="2133">
                <a:solidFill>
                  <a:srgbClr val="595959"/>
                </a:solidFill>
                <a:latin typeface="Gill Sans MT" charset="0"/>
              </a:rPr>
              <a:t>Lis de Veracruz:  Arte, Ciencia, Luz</a:t>
            </a:r>
            <a:r>
              <a:rPr lang="es-MX" sz="2133">
                <a:solidFill>
                  <a:srgbClr val="595959"/>
                </a:solidFill>
                <a:latin typeface="Gill Sans MT" charset="0"/>
              </a:rPr>
              <a:t>”</a:t>
            </a:r>
          </a:p>
        </p:txBody>
      </p:sp>
      <p:pic>
        <p:nvPicPr>
          <p:cNvPr id="10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2117"/>
            <a:ext cx="3718984" cy="304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3 Imagen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267" y="397934"/>
            <a:ext cx="1976967" cy="170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Marcador de texto"/>
          <p:cNvSpPr>
            <a:spLocks noGrp="1"/>
          </p:cNvSpPr>
          <p:nvPr>
            <p:ph type="body" sz="quarter" idx="10"/>
          </p:nvPr>
        </p:nvSpPr>
        <p:spPr>
          <a:xfrm>
            <a:off x="3911180" y="3236979"/>
            <a:ext cx="6816547" cy="317356"/>
          </a:xfrm>
          <a:prstGeom prst="rect">
            <a:avLst/>
          </a:prstGeom>
        </p:spPr>
        <p:txBody>
          <a:bodyPr/>
          <a:lstStyle>
            <a:lvl1pPr algn="r">
              <a:lnSpc>
                <a:spcPts val="2779"/>
              </a:lnSpc>
              <a:defRPr sz="2533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5" name="13 Marcador de texto"/>
          <p:cNvSpPr>
            <a:spLocks noGrp="1"/>
          </p:cNvSpPr>
          <p:nvPr>
            <p:ph type="body" sz="quarter" idx="11"/>
          </p:nvPr>
        </p:nvSpPr>
        <p:spPr>
          <a:xfrm>
            <a:off x="3911180" y="3779238"/>
            <a:ext cx="6816547" cy="317356"/>
          </a:xfrm>
          <a:prstGeom prst="rect">
            <a:avLst/>
          </a:prstGeom>
        </p:spPr>
        <p:txBody>
          <a:bodyPr/>
          <a:lstStyle>
            <a:lvl1pPr algn="r">
              <a:lnSpc>
                <a:spcPts val="1711"/>
              </a:lnSpc>
              <a:defRPr sz="253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6183393" y="4383082"/>
            <a:ext cx="4544336" cy="190404"/>
          </a:xfrm>
          <a:prstGeom prst="rect">
            <a:avLst/>
          </a:prstGeom>
        </p:spPr>
        <p:txBody>
          <a:bodyPr/>
          <a:lstStyle>
            <a:lvl1pPr algn="r">
              <a:lnSpc>
                <a:spcPts val="1389"/>
              </a:lnSpc>
              <a:defRPr sz="213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2302098" y="2094369"/>
            <a:ext cx="8389015" cy="445664"/>
          </a:xfrm>
          <a:prstGeom prst="rect">
            <a:avLst/>
          </a:prstGeom>
        </p:spPr>
        <p:txBody>
          <a:bodyPr/>
          <a:lstStyle>
            <a:lvl1pPr algn="r">
              <a:lnSpc>
                <a:spcPts val="1496"/>
              </a:lnSpc>
              <a:spcBef>
                <a:spcPts val="0"/>
              </a:spcBef>
              <a:defRPr sz="1333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652E93C-29DD-426C-8967-EB0D41D76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7028"/>
          <a:stretch/>
        </p:blipFill>
        <p:spPr>
          <a:xfrm>
            <a:off x="374073" y="218210"/>
            <a:ext cx="1461174" cy="13716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A4535ED-AEF2-4D18-8005-4DD5ABCB6E78}"/>
              </a:ext>
            </a:extLst>
          </p:cNvPr>
          <p:cNvSpPr txBox="1"/>
          <p:nvPr userDrawn="1"/>
        </p:nvSpPr>
        <p:spPr>
          <a:xfrm>
            <a:off x="3564082" y="356659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7F7F7F"/>
                </a:solidFill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Jornada Regional de Tutorías</a:t>
            </a:r>
          </a:p>
          <a:p>
            <a:pPr algn="ctr"/>
            <a:r>
              <a:rPr lang="es-ES" sz="2000" b="1" dirty="0">
                <a:solidFill>
                  <a:srgbClr val="7F7F7F"/>
                </a:solidFill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Facultad de Administración</a:t>
            </a:r>
          </a:p>
          <a:p>
            <a:pPr algn="ctr"/>
            <a:r>
              <a:rPr lang="es-ES" sz="2000" b="1" dirty="0">
                <a:solidFill>
                  <a:srgbClr val="7F7F7F"/>
                </a:solidFill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Región Veracruz Modalidad Escolarizada</a:t>
            </a:r>
          </a:p>
        </p:txBody>
      </p:sp>
    </p:spTree>
    <p:extLst>
      <p:ext uri="{BB962C8B-B14F-4D97-AF65-F5344CB8AC3E}">
        <p14:creationId xmlns:p14="http://schemas.microsoft.com/office/powerpoint/2010/main" val="275037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70C290D-B105-440B-B1C8-CE2FA0A2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790A286-E59D-4C60-8F13-59AAB4867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0336BE6-AFA3-4F07-82DC-263FF072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BE07-13BD-46C5-AE61-3973A6C7C9D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83B7B12-578D-44F2-A963-FB96C6E53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D9A38CC-1B03-4055-AF68-D0967E63F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2470-8D0B-492C-9236-65F8EF64A9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845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A7A85B-D272-4309-B750-49F09B0E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6008B00-8EF6-4210-AF76-E175B147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B670AD5-1236-4AEB-BA31-891B8E48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BE07-13BD-46C5-AE61-3973A6C7C9D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D49ED7-E6CA-4F5F-A2D2-40D5945AA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197CA4F-BD1A-4F33-94A1-1517DFE5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2470-8D0B-492C-9236-65F8EF64A9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8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D8F00B-493E-4CA5-B213-FAE3EB5A1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D220F21-15FA-45C2-8DBE-4680F1F0A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91C8279-7151-40DF-B265-D3542EF95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9A9FCEB-22EE-4F49-B9FE-FD2FEC15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BE07-13BD-46C5-AE61-3973A6C7C9D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A4EFBA4-8E6C-48D4-A079-BE65B0FC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351BE9D-35A1-470C-974C-A87EBB0C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2470-8D0B-492C-9236-65F8EF64A9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010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55BA36-1E0F-41C9-85F6-066A9AD1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9160868-7AD6-4CE3-BBE5-F0E0A2028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B4A242C-8246-493D-9A22-CE2C1956B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83784D8-0E85-49CE-9E46-E5DF6B9C2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8E393CCC-1B55-4676-B7F1-B689E4D83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683D5784-F9F2-48E2-A3EB-4A3721EE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BE07-13BD-46C5-AE61-3973A6C7C9D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E1142C95-5DD5-4DF4-A1D2-E232FCE2A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BC971B6-B62A-4648-A3A9-2D689D8C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2470-8D0B-492C-9236-65F8EF64A9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245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910DAB-4DD8-4622-9487-8EBAF71D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58B0E15-AC9A-45E1-A34B-D5287C6A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BE07-13BD-46C5-AE61-3973A6C7C9D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DA83EDB-89D5-4A0B-999C-9EC01111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E3F01AD-C0AF-420D-89F0-F45B3B88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2470-8D0B-492C-9236-65F8EF64A9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66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389147E-93A0-412F-B40E-7D7F4A5603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BE07-13BD-46C5-AE61-3973A6C7C9D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EFE1B54-0623-426D-ABA6-DE5556DD8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48F16DE-6702-4C11-8B69-BFC313AB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2470-8D0B-492C-9236-65F8EF64A9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208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5B1E04D-EAF0-456D-AEE7-37D35C3B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B49B4D1-259C-4498-A6F9-A82962AB6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48F521D0-BA33-4E81-81C1-3F1E9933FF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38EBA9E-A485-4A02-AED6-32F8E520E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BE07-13BD-46C5-AE61-3973A6C7C9D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D3B43C-DC32-40F0-B8B8-345844E9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63B36F2-26CF-4BDF-B905-514EE8E5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2470-8D0B-492C-9236-65F8EF64A9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159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170C123-58A0-47B4-ADF4-540E3896F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6E57A17-2636-4548-9820-88295A3A9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0B4DBD7-B5A0-4465-923F-B47B7AD11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9B85E56-8C93-4432-BC4B-76D2CDC3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FABE07-13BD-46C5-AE61-3973A6C7C9D6}" type="datetimeFigureOut">
              <a:rPr lang="es-MX" smtClean="0"/>
              <a:t>24/02/2021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F24B17E-64EA-4677-B368-39196C88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8398439-76E3-41A8-87A9-8B51B033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42470-8D0B-492C-9236-65F8EF64A9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34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Rectángulo">
            <a:extLst>
              <a:ext uri="{FF2B5EF4-FFF2-40B4-BE49-F238E27FC236}">
                <a16:creationId xmlns:a16="http://schemas.microsoft.com/office/drawing/2014/main" xmlns="" id="{01C8523C-78A8-4371-BD31-824D822BF3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23" tIns="48861" rIns="97723" bIns="48861" anchor="ctr"/>
          <a:lstStyle/>
          <a:p>
            <a:pPr algn="ctr" defTabSz="1088898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400"/>
          </a:p>
        </p:txBody>
      </p:sp>
      <p:sp>
        <p:nvSpPr>
          <p:cNvPr id="8" name="8 CuadroTexto">
            <a:extLst>
              <a:ext uri="{FF2B5EF4-FFF2-40B4-BE49-F238E27FC236}">
                <a16:creationId xmlns:a16="http://schemas.microsoft.com/office/drawing/2014/main" xmlns="" id="{8DE00F86-51FD-432F-9073-AD5159A025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33534" y="5924551"/>
            <a:ext cx="4893733" cy="26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723" tIns="48861" rIns="97723" bIns="48861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ts val="1067"/>
              </a:lnSpc>
              <a:defRPr/>
            </a:pPr>
            <a:r>
              <a:rPr lang="es-MX" sz="2133">
                <a:solidFill>
                  <a:srgbClr val="595959"/>
                </a:solidFill>
                <a:latin typeface="Gill Sans MT" charset="0"/>
              </a:rPr>
              <a:t>“</a:t>
            </a:r>
            <a:r>
              <a:rPr lang="es-MX" altLang="ja-JP" sz="2133">
                <a:solidFill>
                  <a:srgbClr val="595959"/>
                </a:solidFill>
                <a:latin typeface="Gill Sans MT" charset="0"/>
              </a:rPr>
              <a:t>Lis de Veracruz:  Arte, Ciencia, Luz</a:t>
            </a:r>
            <a:r>
              <a:rPr lang="es-MX" sz="2133">
                <a:solidFill>
                  <a:srgbClr val="595959"/>
                </a:solidFill>
                <a:latin typeface="Gill Sans MT" charset="0"/>
              </a:rPr>
              <a:t>”</a:t>
            </a:r>
          </a:p>
        </p:txBody>
      </p:sp>
      <p:pic>
        <p:nvPicPr>
          <p:cNvPr id="9" name="1 Imagen">
            <a:extLst>
              <a:ext uri="{FF2B5EF4-FFF2-40B4-BE49-F238E27FC236}">
                <a16:creationId xmlns:a16="http://schemas.microsoft.com/office/drawing/2014/main" xmlns="" id="{6B036AEF-3CD3-4FFC-ADF0-C433BDB7FD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2117"/>
            <a:ext cx="3718984" cy="304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3 Imagen">
            <a:extLst>
              <a:ext uri="{FF2B5EF4-FFF2-40B4-BE49-F238E27FC236}">
                <a16:creationId xmlns:a16="http://schemas.microsoft.com/office/drawing/2014/main" xmlns="" id="{EF979968-6B13-402E-9CBF-D1EE5BFBCF6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783" y="218210"/>
            <a:ext cx="1976967" cy="170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B2CD1B6B-63CD-47B4-834B-3A664FE558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7028"/>
          <a:stretch/>
        </p:blipFill>
        <p:spPr>
          <a:xfrm>
            <a:off x="374072" y="218209"/>
            <a:ext cx="1948231" cy="182879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39ABE02C-4913-4DD0-8C07-3AEF101741C7}"/>
              </a:ext>
            </a:extLst>
          </p:cNvPr>
          <p:cNvSpPr txBox="1"/>
          <p:nvPr userDrawn="1"/>
        </p:nvSpPr>
        <p:spPr>
          <a:xfrm>
            <a:off x="3564082" y="356659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7F7F7F"/>
                </a:solidFill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Jornada Regional de Tutorías</a:t>
            </a:r>
          </a:p>
          <a:p>
            <a:pPr algn="ctr"/>
            <a:r>
              <a:rPr lang="es-ES" sz="2000" b="1" dirty="0">
                <a:solidFill>
                  <a:srgbClr val="7F7F7F"/>
                </a:solidFill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Facultad de Administración</a:t>
            </a:r>
          </a:p>
          <a:p>
            <a:pPr algn="ctr"/>
            <a:r>
              <a:rPr lang="es-ES" sz="2000" b="1" dirty="0">
                <a:solidFill>
                  <a:srgbClr val="7F7F7F"/>
                </a:solidFill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Región Veracruz Modalidad Escolarizada</a:t>
            </a:r>
          </a:p>
        </p:txBody>
      </p:sp>
    </p:spTree>
    <p:extLst>
      <p:ext uri="{BB962C8B-B14F-4D97-AF65-F5344CB8AC3E}">
        <p14:creationId xmlns:p14="http://schemas.microsoft.com/office/powerpoint/2010/main" val="417792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593A80E1-2E3A-4A2E-8D45-C2CED38A3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5" name="Imagen 3" descr="Logotipo&#10;&#10;Descripción generada automáticamente">
            <a:extLst>
              <a:ext uri="{FF2B5EF4-FFF2-40B4-BE49-F238E27FC236}">
                <a16:creationId xmlns:a16="http://schemas.microsoft.com/office/drawing/2014/main" xmlns="" id="{6D68D431-A342-4133-8B44-9E2B827376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571" y="170417"/>
            <a:ext cx="880632" cy="9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11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Dr. Jorge </a:t>
            </a:r>
            <a:r>
              <a:rPr lang="es-MX" sz="2800" dirty="0" err="1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Berdón</a:t>
            </a:r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 Carrasco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jberdon@uv.mx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Coordinador de </a:t>
            </a:r>
            <a:r>
              <a:rPr lang="en-US" sz="2000" dirty="0" err="1"/>
              <a:t>Servicio</a:t>
            </a:r>
            <a:r>
              <a:rPr lang="en-US" sz="2000" dirty="0"/>
              <a:t> Social</a:t>
            </a:r>
            <a:endParaRPr lang="es-E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497BD50B-C09C-4215-B10E-77A1C1725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17" y="2090630"/>
            <a:ext cx="2887129" cy="36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50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Mtro. Arturo Rivera López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badi" panose="020B0604020104020204" pitchFamily="34" charset="0"/>
                <a:cs typeface="Arial" panose="020B0604020202020204" pitchFamily="34" charset="0"/>
              </a:rPr>
              <a:t>arrivera@</a:t>
            </a:r>
            <a:r>
              <a:rPr lang="es-MX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Coordinador de </a:t>
            </a:r>
            <a:r>
              <a:rPr lang="en-US" sz="2000" dirty="0" err="1"/>
              <a:t>Experiencia</a:t>
            </a:r>
            <a:r>
              <a:rPr lang="en-US" sz="2000" dirty="0"/>
              <a:t> </a:t>
            </a:r>
            <a:r>
              <a:rPr lang="en-US" sz="2000" dirty="0" err="1"/>
              <a:t>Recepcional</a:t>
            </a:r>
            <a:endParaRPr lang="es-ES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0A54726-654E-4E01-B6E7-1EF50C8EDD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1" r="15745" b="21847"/>
          <a:stretch/>
        </p:blipFill>
        <p:spPr>
          <a:xfrm>
            <a:off x="8228329" y="2087259"/>
            <a:ext cx="3603681" cy="36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62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Dra. Patricia Margarita Villar Sánchez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pvillar</a:t>
            </a:r>
            <a:r>
              <a:rPr lang="es-MX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Vinculación</a:t>
            </a:r>
            <a:endParaRPr lang="es-ES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DBE6369-D309-4B38-B872-94D384CAA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3817" y="2534062"/>
            <a:ext cx="2045092" cy="27955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1401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37042F8F-466B-4126-874D-7E5CB6FC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331" y="2103437"/>
            <a:ext cx="10515600" cy="1325563"/>
          </a:xfrm>
        </p:spPr>
        <p:txBody>
          <a:bodyPr/>
          <a:lstStyle/>
          <a:p>
            <a:pPr algn="ctr"/>
            <a:r>
              <a:rPr lang="es-419" sz="6000" b="1" dirty="0"/>
              <a:t>ENLACES</a:t>
            </a:r>
          </a:p>
        </p:txBody>
      </p:sp>
      <p:pic>
        <p:nvPicPr>
          <p:cNvPr id="1028" name="Picture 4" descr="No hay ninguna descripción de la foto disponi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58" y="3174123"/>
            <a:ext cx="2357491" cy="235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23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Mtra. Celerina Chagala </a:t>
            </a:r>
            <a:r>
              <a:rPr lang="es-MX" sz="2800" dirty="0" err="1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Ocelot</a:t>
            </a:r>
            <a:endParaRPr lang="es-MX" sz="2800" dirty="0">
              <a:latin typeface="Linux Libertine Display" panose="02000503000000000000" pitchFamily="2" charset="0"/>
              <a:ea typeface="Linux Libertine Display" panose="02000503000000000000" pitchFamily="2" charset="0"/>
              <a:cs typeface="Linux Libertine Display" panose="02000503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cchagala@uv.mx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Enlace AFBG </a:t>
            </a:r>
            <a:r>
              <a:rPr lang="en-US" sz="2000" dirty="0" err="1"/>
              <a:t>Inglés</a:t>
            </a:r>
            <a:r>
              <a:rPr lang="en-US" sz="2000" dirty="0"/>
              <a:t>.</a:t>
            </a:r>
            <a:endParaRPr lang="es-ES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A1A9550-52E2-4B3D-9E16-3E332B2D2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747" y="2131105"/>
            <a:ext cx="2678400" cy="36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85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Dra. Marina Salazar Herrera</a:t>
            </a:r>
            <a:endParaRPr lang="es-ES" sz="2800" b="1" dirty="0">
              <a:solidFill>
                <a:srgbClr val="7F7F7F"/>
              </a:solidFill>
              <a:latin typeface="Linux Libertine Display" panose="02000503000000000000" pitchFamily="2" charset="0"/>
              <a:ea typeface="Linux Libertine Display" panose="02000503000000000000" pitchFamily="2" charset="0"/>
              <a:cs typeface="Linux Libertine Display" panose="02000503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masalazar@uv.mx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000" dirty="0"/>
              <a:t>Enlace de Movilidad Nacional e Internacional.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C17BF57-DEA3-4060-8339-D7773989F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245" y="2153584"/>
            <a:ext cx="2248521" cy="3254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615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Mtra. María Luisa González </a:t>
            </a:r>
            <a:r>
              <a:rPr lang="es-MX" sz="2800" dirty="0" err="1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Maroño</a:t>
            </a:r>
            <a:endParaRPr lang="es-ES" sz="2800" b="1" dirty="0">
              <a:solidFill>
                <a:srgbClr val="7F7F7F"/>
              </a:solidFill>
              <a:latin typeface="Linux Libertine Display" panose="02000503000000000000" pitchFamily="2" charset="0"/>
              <a:ea typeface="Linux Libertine Display" panose="02000503000000000000" pitchFamily="2" charset="0"/>
              <a:cs typeface="Linux Libertine Display" panose="02000503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luisgonzalez@uv.mx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419" sz="2000" dirty="0"/>
              <a:t>Enlace de Difusión Cultural.</a:t>
            </a:r>
            <a:endParaRPr lang="es-ES" sz="2000" dirty="0"/>
          </a:p>
        </p:txBody>
      </p:sp>
      <p:pic>
        <p:nvPicPr>
          <p:cNvPr id="3074" name="Picture 2" descr="Vista previa de imagen">
            <a:extLst>
              <a:ext uri="{FF2B5EF4-FFF2-40B4-BE49-F238E27FC236}">
                <a16:creationId xmlns:a16="http://schemas.microsoft.com/office/drawing/2014/main" xmlns="" id="{205BB7D5-1A37-42CD-B054-DDE82952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83" y="2211356"/>
            <a:ext cx="2567533" cy="33208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32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Mtra. María del Rosario Uscanga Ramírez</a:t>
            </a:r>
          </a:p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ruscanga@uv.mx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Enlace Programa de Salud Integral y Psicopedagógico.</a:t>
            </a:r>
            <a:endParaRPr lang="es-ES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BD86603-8167-413B-84F9-97CE61B0F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75324" y="2119057"/>
            <a:ext cx="2912360" cy="36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97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Adriana Margarita González Márquez</a:t>
            </a:r>
            <a:endParaRPr lang="es-ES" sz="2800" b="1" dirty="0">
              <a:solidFill>
                <a:srgbClr val="7F7F7F"/>
              </a:solidFill>
              <a:latin typeface="Linux Libertine Display" panose="02000503000000000000" pitchFamily="2" charset="0"/>
              <a:ea typeface="Linux Libertine Display" panose="02000503000000000000" pitchFamily="2" charset="0"/>
              <a:cs typeface="Linux Libertine Display" panose="02000503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a</a:t>
            </a:r>
            <a:r>
              <a:rPr lang="es-MX" sz="2000" dirty="0">
                <a:latin typeface="Abadi" panose="020B0604020104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drigonzalez</a:t>
            </a:r>
            <a:r>
              <a:rPr lang="es-MX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1AB54C4F-3F3D-4E38-A78A-C895155A6A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3" r="27557" b="-4"/>
          <a:stretch/>
        </p:blipFill>
        <p:spPr>
          <a:xfrm>
            <a:off x="8686801" y="2182389"/>
            <a:ext cx="2820256" cy="356337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Enlace de la Unidad de </a:t>
            </a:r>
            <a:r>
              <a:rPr lang="es-MX" sz="2000" dirty="0"/>
              <a:t>Género e Inclusión.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44785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Mtra. </a:t>
            </a:r>
            <a:r>
              <a:rPr lang="it-IT" sz="2800" dirty="0" smtClean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María </a:t>
            </a:r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del Carmen Meza Téllez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cmeza</a:t>
            </a:r>
            <a:r>
              <a:rPr lang="es-MX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Enlace </a:t>
            </a:r>
            <a:r>
              <a:rPr lang="en-US" sz="2000" dirty="0" err="1"/>
              <a:t>Sustentabilidad</a:t>
            </a:r>
            <a:r>
              <a:rPr lang="en-US" sz="2000" dirty="0"/>
              <a:t>.</a:t>
            </a:r>
            <a:endParaRPr lang="es-ES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909C249-544F-43FC-96A8-C63EF0C8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8" r="10373"/>
          <a:stretch/>
        </p:blipFill>
        <p:spPr>
          <a:xfrm>
            <a:off x="8126859" y="2161213"/>
            <a:ext cx="3600000" cy="34942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006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Dra. Dora Emilia Aguirre Bautista</a:t>
            </a:r>
          </a:p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daguirre@uv.mx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Directora</a:t>
            </a:r>
            <a:endParaRPr lang="es-ES" sz="2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2829" b="7896"/>
          <a:stretch/>
        </p:blipFill>
        <p:spPr>
          <a:xfrm>
            <a:off x="8444086" y="2645881"/>
            <a:ext cx="3020529" cy="2934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7523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Mtro. Rafael Meza Licona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rameza</a:t>
            </a:r>
            <a:r>
              <a:rPr lang="es-MX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Enlace </a:t>
            </a:r>
            <a:r>
              <a:rPr lang="en-US" sz="2000" dirty="0" err="1"/>
              <a:t>Actividades</a:t>
            </a:r>
            <a:r>
              <a:rPr lang="en-US" sz="2000" dirty="0"/>
              <a:t> </a:t>
            </a:r>
            <a:r>
              <a:rPr lang="en-US" sz="2000" dirty="0" err="1"/>
              <a:t>Deportivas</a:t>
            </a:r>
            <a:r>
              <a:rPr lang="en-US" sz="2000" dirty="0"/>
              <a:t>, </a:t>
            </a:r>
            <a:r>
              <a:rPr lang="en-US" sz="2000" dirty="0" err="1"/>
              <a:t>Protección</a:t>
            </a:r>
            <a:r>
              <a:rPr lang="en-US" sz="2000" dirty="0"/>
              <a:t> Civil.</a:t>
            </a:r>
            <a:endParaRPr lang="es-ES" sz="2000" dirty="0"/>
          </a:p>
        </p:txBody>
      </p:sp>
      <p:pic>
        <p:nvPicPr>
          <p:cNvPr id="2" name="Picture 2" descr="Vista previa de imagen">
            <a:extLst>
              <a:ext uri="{FF2B5EF4-FFF2-40B4-BE49-F238E27FC236}">
                <a16:creationId xmlns:a16="http://schemas.microsoft.com/office/drawing/2014/main" xmlns="" id="{B5EAAF16-0B78-4907-AECB-3E59DB3C0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225" y="2119057"/>
            <a:ext cx="2669167" cy="36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49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Mtro. José Antonio Castro Zapata</a:t>
            </a:r>
          </a:p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 jcastro@uv.mx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Enlace Trayectoria Escolar.</a:t>
            </a:r>
            <a:endParaRPr lang="es-ES" sz="2000" dirty="0"/>
          </a:p>
        </p:txBody>
      </p:sp>
      <p:pic>
        <p:nvPicPr>
          <p:cNvPr id="2" name="Imagen 1" descr="Imagen que contiene persona, exterior, pasto, hombre&#10;&#10;Descripción generada automáticamente">
            <a:extLst>
              <a:ext uri="{FF2B5EF4-FFF2-40B4-BE49-F238E27FC236}">
                <a16:creationId xmlns:a16="http://schemas.microsoft.com/office/drawing/2014/main" xmlns="" id="{660BFD09-229A-41D9-BAE6-A52282F33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t="2312" r="21115" b="45593"/>
          <a:stretch/>
        </p:blipFill>
        <p:spPr>
          <a:xfrm>
            <a:off x="8229600" y="2130138"/>
            <a:ext cx="3600000" cy="3503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5981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593A80E1-2E3A-4A2E-8D45-C2CED38A3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15" name="Imagen 3" descr="Logotipo&#10;&#10;Descripción generada automáticamente">
            <a:extLst>
              <a:ext uri="{FF2B5EF4-FFF2-40B4-BE49-F238E27FC236}">
                <a16:creationId xmlns:a16="http://schemas.microsoft.com/office/drawing/2014/main" xmlns="" id="{6D68D431-A342-4133-8B44-9E2B827376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571" y="170417"/>
            <a:ext cx="880632" cy="972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4685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Mtro. José Antonio Castro Zapata</a:t>
            </a:r>
          </a:p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 jcastro@uv.mx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Secretario Académico</a:t>
            </a:r>
            <a:endParaRPr lang="es-ES" sz="2000" dirty="0"/>
          </a:p>
        </p:txBody>
      </p:sp>
      <p:pic>
        <p:nvPicPr>
          <p:cNvPr id="2" name="Imagen 1" descr="Imagen que contiene persona, exterior, pasto, hombre&#10;&#10;Descripción generada automáticamente">
            <a:extLst>
              <a:ext uri="{FF2B5EF4-FFF2-40B4-BE49-F238E27FC236}">
                <a16:creationId xmlns:a16="http://schemas.microsoft.com/office/drawing/2014/main" xmlns="" id="{660BFD09-229A-41D9-BAE6-A52282F33B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t="2312" r="21115" b="45593"/>
          <a:stretch/>
        </p:blipFill>
        <p:spPr>
          <a:xfrm>
            <a:off x="8229600" y="2130138"/>
            <a:ext cx="3600000" cy="35034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857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Mtra. Susana Sánchez Solís</a:t>
            </a:r>
          </a:p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sussanchez@uv.mx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 Jefa de Carrera de Administración Turística</a:t>
            </a:r>
            <a:endParaRPr lang="es-E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D735E8B-EBE1-4CF9-940C-974D53BA6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959" y="2173879"/>
            <a:ext cx="2322531" cy="36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9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Dr. Carlos Javier Valdez Pérez</a:t>
            </a:r>
          </a:p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carvaldez@uv.mx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011115"/>
            <a:ext cx="60942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Jefe de Carrera de Sistemas Computacionales Administrativos. Coordinador Tecnologías de Información en las Organizaciones. Coordinador de Logística Internacional y Aduanas</a:t>
            </a:r>
            <a:endParaRPr lang="es-ES" sz="2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8342"/>
          <a:stretch/>
        </p:blipFill>
        <p:spPr>
          <a:xfrm>
            <a:off x="9059918" y="2439468"/>
            <a:ext cx="1987163" cy="2966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059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Dra. Dolores Vázquez Trujillo</a:t>
            </a:r>
          </a:p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dovazquez</a:t>
            </a:r>
            <a:r>
              <a:rPr lang="es-MX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 Coordinadora de Administración</a:t>
            </a:r>
            <a:endParaRPr lang="es-ES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06B517D-2884-4204-AFA2-9E3828ED09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5"/>
          <a:stretch/>
        </p:blipFill>
        <p:spPr>
          <a:xfrm>
            <a:off x="8787845" y="2115942"/>
            <a:ext cx="2692544" cy="36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5932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" sz="1467" b="1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Dra. Martha Rodríguez León </a:t>
            </a:r>
          </a:p>
          <a:p>
            <a:pPr algn="ctr">
              <a:spcAft>
                <a:spcPts val="600"/>
              </a:spcAft>
            </a:pPr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martrodriguez@uv.mx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2948386"/>
            <a:ext cx="63033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2000" dirty="0"/>
              <a:t>Coordinadora de Tutorías de los Programas Educativos de:</a:t>
            </a:r>
            <a:br>
              <a:rPr lang="es-MX" sz="2000" dirty="0"/>
            </a:br>
            <a:r>
              <a:rPr lang="es-MX" sz="2000" dirty="0"/>
              <a:t>Sistemas Computacionales Administrativos, </a:t>
            </a:r>
            <a:br>
              <a:rPr lang="es-MX" sz="2000" dirty="0"/>
            </a:br>
            <a:r>
              <a:rPr lang="es-MX" sz="2000" dirty="0"/>
              <a:t>Tecnologías de información en las Organizaciones y Logística Internacional y Aduanas</a:t>
            </a:r>
            <a:endParaRPr lang="es-ES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5613ED6-01AE-4E26-B70F-79973232C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250" t="6079" r="-14284" b="17438"/>
          <a:stretch/>
        </p:blipFill>
        <p:spPr bwMode="auto">
          <a:xfrm>
            <a:off x="8966909" y="2643585"/>
            <a:ext cx="2709665" cy="28476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9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s-ES" sz="1467" b="1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Dra. Olivia Castro Solano</a:t>
            </a:r>
          </a:p>
          <a:p>
            <a:pPr algn="ctr">
              <a:spcAft>
                <a:spcPts val="600"/>
              </a:spcAft>
            </a:pPr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olcastro@uv.mx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MX" sz="2000" dirty="0"/>
              <a:t>Coordinadora de Tutorías del Programa Educativo de:</a:t>
            </a:r>
            <a:br>
              <a:rPr lang="es-MX" sz="2000" dirty="0"/>
            </a:br>
            <a:r>
              <a:rPr lang="es-MX" sz="2000" dirty="0"/>
              <a:t>Administración Turística</a:t>
            </a:r>
            <a:endParaRPr lang="es-ES" sz="2000" dirty="0"/>
          </a:p>
        </p:txBody>
      </p:sp>
      <p:pic>
        <p:nvPicPr>
          <p:cNvPr id="1026" name="Picture 2" descr="Vista previa de imagen">
            <a:extLst>
              <a:ext uri="{FF2B5EF4-FFF2-40B4-BE49-F238E27FC236}">
                <a16:creationId xmlns:a16="http://schemas.microsoft.com/office/drawing/2014/main" xmlns="" id="{24B2A42F-F8B0-4BD6-8B88-DDF069B04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300" y="2534062"/>
            <a:ext cx="2143517" cy="27223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399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CuadroTexto 2"/>
          <p:cNvSpPr txBox="1">
            <a:spLocks noChangeArrowheads="1"/>
          </p:cNvSpPr>
          <p:nvPr/>
        </p:nvSpPr>
        <p:spPr bwMode="auto">
          <a:xfrm>
            <a:off x="1113837" y="1327157"/>
            <a:ext cx="1632180" cy="3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467" b="1" dirty="0">
                <a:solidFill>
                  <a:srgbClr val="000090"/>
                </a:solidFill>
              </a:rPr>
              <a:t>eracruz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D76A64B-7397-42E5-94DB-187AE4306D22}"/>
              </a:ext>
            </a:extLst>
          </p:cNvPr>
          <p:cNvSpPr txBox="1"/>
          <p:nvPr/>
        </p:nvSpPr>
        <p:spPr>
          <a:xfrm>
            <a:off x="2349818" y="2534062"/>
            <a:ext cx="6065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Dr. Heriberto Rodríguez Perales</a:t>
            </a:r>
          </a:p>
          <a:p>
            <a:pPr algn="ctr"/>
            <a:r>
              <a:rPr lang="es-MX" sz="2800" dirty="0">
                <a:latin typeface="Linux Libertine Display" panose="02000503000000000000" pitchFamily="2" charset="0"/>
                <a:ea typeface="Linux Libertine Display" panose="02000503000000000000" pitchFamily="2" charset="0"/>
                <a:cs typeface="Linux Libertine Display" panose="02000503000000000000" pitchFamily="2" charset="0"/>
              </a:rPr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76F0DA3B-890A-4F8D-B379-97F03AA4EEA8}"/>
              </a:ext>
            </a:extLst>
          </p:cNvPr>
          <p:cNvSpPr txBox="1"/>
          <p:nvPr/>
        </p:nvSpPr>
        <p:spPr>
          <a:xfrm>
            <a:off x="3677485" y="4271825"/>
            <a:ext cx="33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badi" panose="020B0604020104020204" pitchFamily="34" charset="0"/>
                <a:ea typeface="Linux Libertine Display" panose="02000503000000000000" pitchFamily="2" charset="0"/>
                <a:cs typeface="Arial" panose="020B0604020202020204" pitchFamily="34" charset="0"/>
              </a:rPr>
              <a:t>herodriguez@uv.mx</a:t>
            </a:r>
            <a:endParaRPr lang="es-ES" sz="2000" dirty="0">
              <a:latin typeface="Abadi" panose="020B0604020104020204" pitchFamily="34" charset="0"/>
              <a:ea typeface="Linux Libertine Display" panose="02000503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4DD54171-7D5A-4412-AD8B-AFC3BBCAD0BC}"/>
              </a:ext>
            </a:extLst>
          </p:cNvPr>
          <p:cNvSpPr txBox="1"/>
          <p:nvPr/>
        </p:nvSpPr>
        <p:spPr>
          <a:xfrm>
            <a:off x="2349818" y="3397499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Coordinador de Tutorías del Programa Educativo de:</a:t>
            </a:r>
            <a:br>
              <a:rPr lang="es-MX" sz="2000" dirty="0"/>
            </a:br>
            <a:r>
              <a:rPr lang="es-MX" sz="2000" dirty="0"/>
              <a:t>Administración</a:t>
            </a:r>
            <a:endParaRPr lang="es-ES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B3EC5A3-9150-4E23-B543-BB30FE429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824" y="2090737"/>
            <a:ext cx="2816068" cy="360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1249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306</Words>
  <Application>Microsoft Office PowerPoint</Application>
  <PresentationFormat>Panorámica</PresentationFormat>
  <Paragraphs>92</Paragraphs>
  <Slides>22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Adobe Fan Heiti Std B</vt:lpstr>
      <vt:lpstr>ＭＳ Ｐゴシック</vt:lpstr>
      <vt:lpstr>Abadi</vt:lpstr>
      <vt:lpstr>Arial</vt:lpstr>
      <vt:lpstr>Calibri</vt:lpstr>
      <vt:lpstr>Calibri Light</vt:lpstr>
      <vt:lpstr>Gill Sans MT</vt:lpstr>
      <vt:lpstr>Linux Libertine Display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ENLACES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Valdez Perez Carlos Javier</dc:creator>
  <cp:lastModifiedBy>Carlos Valdez</cp:lastModifiedBy>
  <cp:revision>37</cp:revision>
  <dcterms:created xsi:type="dcterms:W3CDTF">2020-11-11T03:03:55Z</dcterms:created>
  <dcterms:modified xsi:type="dcterms:W3CDTF">2021-02-24T23:58:40Z</dcterms:modified>
</cp:coreProperties>
</file>