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AE8609-A6CB-4B54-8FED-C2DC49F294F5}" type="doc">
      <dgm:prSet loTypeId="urn:microsoft.com/office/officeart/2005/8/layout/cycle2" loCatId="cycle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1C753D7F-F785-4D57-B804-7ED5EA21CD87}">
      <dgm:prSet phldrT="[Texto]"/>
      <dgm:spPr/>
      <dgm:t>
        <a:bodyPr/>
        <a:lstStyle/>
        <a:p>
          <a:r>
            <a: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El Problema</a:t>
          </a:r>
        </a:p>
      </dgm:t>
    </dgm:pt>
    <dgm:pt modelId="{F2C689BB-0E65-4037-B854-8463DC28C92D}" type="parTrans" cxnId="{37F51337-4C0D-40E9-BF09-963637A95374}">
      <dgm:prSet/>
      <dgm:spPr/>
      <dgm:t>
        <a:bodyPr/>
        <a:lstStyle/>
        <a:p>
          <a:endParaRPr lang="es-MX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635CCBF-DFF4-4ABB-907D-B3278B0681E1}" type="sibTrans" cxnId="{37F51337-4C0D-40E9-BF09-963637A95374}">
      <dgm:prSet/>
      <dgm:spPr/>
      <dgm:t>
        <a:bodyPr/>
        <a:lstStyle/>
        <a:p>
          <a:endParaRPr lang="es-MX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A204059-BBBC-43DD-B920-7361D01AFEF3}">
      <dgm:prSet phldrT="[Texto]"/>
      <dgm:spPr/>
      <dgm:t>
        <a:bodyPr/>
        <a:lstStyle/>
        <a:p>
          <a:r>
            <a: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Justificación</a:t>
          </a:r>
        </a:p>
        <a:p>
          <a:r>
            <a: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¿Por qué?</a:t>
          </a:r>
        </a:p>
      </dgm:t>
    </dgm:pt>
    <dgm:pt modelId="{642ED501-5A40-4C27-BBEF-645A97530158}" type="parTrans" cxnId="{DDA14B24-BAF2-4FA5-87E3-23C4728B9F37}">
      <dgm:prSet/>
      <dgm:spPr/>
      <dgm:t>
        <a:bodyPr/>
        <a:lstStyle/>
        <a:p>
          <a:endParaRPr lang="es-MX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C01883-3734-4F0F-A0F1-CBD52B8D6B19}" type="sibTrans" cxnId="{DDA14B24-BAF2-4FA5-87E3-23C4728B9F37}">
      <dgm:prSet/>
      <dgm:spPr/>
      <dgm:t>
        <a:bodyPr/>
        <a:lstStyle/>
        <a:p>
          <a:endParaRPr lang="es-MX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F64FB9C-787D-400C-A5DE-28C421675FAB}">
      <dgm:prSet phldrT="[Texto]"/>
      <dgm:spPr/>
      <dgm:t>
        <a:bodyPr/>
        <a:lstStyle/>
        <a:p>
          <a:r>
            <a: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Objetivos</a:t>
          </a:r>
        </a:p>
        <a:p>
          <a:r>
            <a: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¿Qué quieres hacer?</a:t>
          </a:r>
        </a:p>
      </dgm:t>
    </dgm:pt>
    <dgm:pt modelId="{98E75E03-D185-4CF3-B730-B0DF87D618BE}" type="parTrans" cxnId="{77D5DFC0-5AE2-4FE4-AE66-7507D281FAE2}">
      <dgm:prSet/>
      <dgm:spPr/>
      <dgm:t>
        <a:bodyPr/>
        <a:lstStyle/>
        <a:p>
          <a:endParaRPr lang="es-MX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881277B-74C1-43D2-BC6C-DC75CD84C1F8}" type="sibTrans" cxnId="{77D5DFC0-5AE2-4FE4-AE66-7507D281FAE2}">
      <dgm:prSet/>
      <dgm:spPr/>
      <dgm:t>
        <a:bodyPr/>
        <a:lstStyle/>
        <a:p>
          <a:endParaRPr lang="es-MX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E7F7814-5075-4067-B560-492B8F48164A}">
      <dgm:prSet phldrT="[Texto]"/>
      <dgm:spPr/>
      <dgm:t>
        <a:bodyPr/>
        <a:lstStyle/>
        <a:p>
          <a:r>
            <a: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¿Cómo lo harías?</a:t>
          </a:r>
        </a:p>
      </dgm:t>
    </dgm:pt>
    <dgm:pt modelId="{CB84BD31-A62C-4B18-A8B4-3FF6974EA527}" type="parTrans" cxnId="{BB4D8431-7087-4400-8326-E7BA854C57D1}">
      <dgm:prSet/>
      <dgm:spPr/>
      <dgm:t>
        <a:bodyPr/>
        <a:lstStyle/>
        <a:p>
          <a:endParaRPr lang="es-MX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6E24CA7-33E1-43E2-87C7-8C13F5474D71}" type="sibTrans" cxnId="{BB4D8431-7087-4400-8326-E7BA854C57D1}">
      <dgm:prSet/>
      <dgm:spPr/>
      <dgm:t>
        <a:bodyPr/>
        <a:lstStyle/>
        <a:p>
          <a:endParaRPr lang="es-MX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F418E8D-0701-42FF-B22B-FCEC1AAB0E26}">
      <dgm:prSet phldrT="[Texto]"/>
      <dgm:spPr/>
      <dgm:t>
        <a:bodyPr/>
        <a:lstStyle/>
        <a:p>
          <a:r>
            <a: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Impacto esperado</a:t>
          </a:r>
        </a:p>
      </dgm:t>
    </dgm:pt>
    <dgm:pt modelId="{6076288C-2EDC-4317-A6B6-1F8782C93B4A}" type="parTrans" cxnId="{D6ED0BF2-29A4-4ABB-A362-1199CAADE96E}">
      <dgm:prSet/>
      <dgm:spPr/>
      <dgm:t>
        <a:bodyPr/>
        <a:lstStyle/>
        <a:p>
          <a:endParaRPr lang="es-MX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9CEEB73-2140-4C58-9A8D-054A685DCA88}" type="sibTrans" cxnId="{D6ED0BF2-29A4-4ABB-A362-1199CAADE96E}">
      <dgm:prSet/>
      <dgm:spPr/>
      <dgm:t>
        <a:bodyPr/>
        <a:lstStyle/>
        <a:p>
          <a:endParaRPr lang="es-MX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4504B55-82E7-4E43-872A-39D85BFD3DB5}">
      <dgm:prSet phldrT="[Texto]"/>
      <dgm:spPr/>
      <dgm:t>
        <a:bodyPr/>
        <a:lstStyle/>
        <a:p>
          <a:r>
            <a: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¿En dónde lo harías?</a:t>
          </a:r>
        </a:p>
      </dgm:t>
    </dgm:pt>
    <dgm:pt modelId="{8D3DA769-0F68-4279-957F-E34CEB617D21}" type="parTrans" cxnId="{82D42E5C-B516-45D1-B61F-51E2096F3FAA}">
      <dgm:prSet/>
      <dgm:spPr/>
      <dgm:t>
        <a:bodyPr/>
        <a:lstStyle/>
        <a:p>
          <a:endParaRPr lang="es-ES"/>
        </a:p>
      </dgm:t>
    </dgm:pt>
    <dgm:pt modelId="{D3DF0667-5E4A-4FAC-88D9-5752315B3C71}" type="sibTrans" cxnId="{82D42E5C-B516-45D1-B61F-51E2096F3FAA}">
      <dgm:prSet/>
      <dgm:spPr/>
      <dgm:t>
        <a:bodyPr/>
        <a:lstStyle/>
        <a:p>
          <a:endParaRPr lang="es-ES"/>
        </a:p>
      </dgm:t>
    </dgm:pt>
    <dgm:pt modelId="{B9A072B6-250D-4172-8B22-1DFD71429EB8}">
      <dgm:prSet phldrT="[Texto]"/>
      <dgm:spPr/>
      <dgm:t>
        <a:bodyPr/>
        <a:lstStyle/>
        <a:p>
          <a:r>
            <a: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Beneficiarios</a:t>
          </a:r>
        </a:p>
      </dgm:t>
    </dgm:pt>
    <dgm:pt modelId="{C66AA069-99D6-4039-BB81-E740C94DA94D}" type="parTrans" cxnId="{6BF9DB46-EB5E-4565-A765-5DC546D61889}">
      <dgm:prSet/>
      <dgm:spPr/>
      <dgm:t>
        <a:bodyPr/>
        <a:lstStyle/>
        <a:p>
          <a:endParaRPr lang="es-ES"/>
        </a:p>
      </dgm:t>
    </dgm:pt>
    <dgm:pt modelId="{FF13BCC8-1BDE-4C1C-8DDC-D783CEB354B8}" type="sibTrans" cxnId="{6BF9DB46-EB5E-4565-A765-5DC546D61889}">
      <dgm:prSet/>
      <dgm:spPr/>
      <dgm:t>
        <a:bodyPr/>
        <a:lstStyle/>
        <a:p>
          <a:endParaRPr lang="es-ES"/>
        </a:p>
      </dgm:t>
    </dgm:pt>
    <dgm:pt modelId="{37F2D20E-6BFA-4B6F-A416-514DF1BED5CF}" type="pres">
      <dgm:prSet presAssocID="{A8AE8609-A6CB-4B54-8FED-C2DC49F294F5}" presName="cycle" presStyleCnt="0">
        <dgm:presLayoutVars>
          <dgm:dir/>
          <dgm:resizeHandles val="exact"/>
        </dgm:presLayoutVars>
      </dgm:prSet>
      <dgm:spPr/>
    </dgm:pt>
    <dgm:pt modelId="{4D4F7153-5494-4A84-9750-C013D79EBD29}" type="pres">
      <dgm:prSet presAssocID="{1C753D7F-F785-4D57-B804-7ED5EA21CD87}" presName="node" presStyleLbl="node1" presStyleIdx="0" presStyleCnt="7">
        <dgm:presLayoutVars>
          <dgm:bulletEnabled val="1"/>
        </dgm:presLayoutVars>
      </dgm:prSet>
      <dgm:spPr/>
    </dgm:pt>
    <dgm:pt modelId="{AAA31978-73E3-4C79-91E8-F62DF51542EC}" type="pres">
      <dgm:prSet presAssocID="{8635CCBF-DFF4-4ABB-907D-B3278B0681E1}" presName="sibTrans" presStyleLbl="sibTrans2D1" presStyleIdx="0" presStyleCnt="7"/>
      <dgm:spPr/>
    </dgm:pt>
    <dgm:pt modelId="{54ADDF25-999E-4EA2-B075-4D0AC8530D88}" type="pres">
      <dgm:prSet presAssocID="{8635CCBF-DFF4-4ABB-907D-B3278B0681E1}" presName="connectorText" presStyleLbl="sibTrans2D1" presStyleIdx="0" presStyleCnt="7"/>
      <dgm:spPr/>
    </dgm:pt>
    <dgm:pt modelId="{54165FE6-47FA-45CA-B3E4-24CEA6C01CA5}" type="pres">
      <dgm:prSet presAssocID="{DA204059-BBBC-43DD-B920-7361D01AFEF3}" presName="node" presStyleLbl="node1" presStyleIdx="1" presStyleCnt="7">
        <dgm:presLayoutVars>
          <dgm:bulletEnabled val="1"/>
        </dgm:presLayoutVars>
      </dgm:prSet>
      <dgm:spPr/>
    </dgm:pt>
    <dgm:pt modelId="{E62F5FDF-479F-4BB3-811F-91DB98DF9743}" type="pres">
      <dgm:prSet presAssocID="{0EC01883-3734-4F0F-A0F1-CBD52B8D6B19}" presName="sibTrans" presStyleLbl="sibTrans2D1" presStyleIdx="1" presStyleCnt="7"/>
      <dgm:spPr/>
    </dgm:pt>
    <dgm:pt modelId="{360CCDB6-DFB9-408C-BC34-9BDAA8AD03BC}" type="pres">
      <dgm:prSet presAssocID="{0EC01883-3734-4F0F-A0F1-CBD52B8D6B19}" presName="connectorText" presStyleLbl="sibTrans2D1" presStyleIdx="1" presStyleCnt="7"/>
      <dgm:spPr/>
    </dgm:pt>
    <dgm:pt modelId="{2DC6D146-38D0-45BE-BC85-6038EE493D6A}" type="pres">
      <dgm:prSet presAssocID="{4F64FB9C-787D-400C-A5DE-28C421675FAB}" presName="node" presStyleLbl="node1" presStyleIdx="2" presStyleCnt="7">
        <dgm:presLayoutVars>
          <dgm:bulletEnabled val="1"/>
        </dgm:presLayoutVars>
      </dgm:prSet>
      <dgm:spPr/>
    </dgm:pt>
    <dgm:pt modelId="{8423DB3D-02F6-471A-B779-E49B489055EC}" type="pres">
      <dgm:prSet presAssocID="{2881277B-74C1-43D2-BC6C-DC75CD84C1F8}" presName="sibTrans" presStyleLbl="sibTrans2D1" presStyleIdx="2" presStyleCnt="7"/>
      <dgm:spPr/>
    </dgm:pt>
    <dgm:pt modelId="{26FF671F-C121-4895-8C17-B1418F65B121}" type="pres">
      <dgm:prSet presAssocID="{2881277B-74C1-43D2-BC6C-DC75CD84C1F8}" presName="connectorText" presStyleLbl="sibTrans2D1" presStyleIdx="2" presStyleCnt="7"/>
      <dgm:spPr/>
    </dgm:pt>
    <dgm:pt modelId="{AD00B437-6DDE-4DAB-9DF8-AEA8E9D85D64}" type="pres">
      <dgm:prSet presAssocID="{B4504B55-82E7-4E43-872A-39D85BFD3DB5}" presName="node" presStyleLbl="node1" presStyleIdx="3" presStyleCnt="7">
        <dgm:presLayoutVars>
          <dgm:bulletEnabled val="1"/>
        </dgm:presLayoutVars>
      </dgm:prSet>
      <dgm:spPr/>
    </dgm:pt>
    <dgm:pt modelId="{5DE3A8C7-8FC5-4AD1-B97D-A3434C071CAC}" type="pres">
      <dgm:prSet presAssocID="{D3DF0667-5E4A-4FAC-88D9-5752315B3C71}" presName="sibTrans" presStyleLbl="sibTrans2D1" presStyleIdx="3" presStyleCnt="7"/>
      <dgm:spPr/>
    </dgm:pt>
    <dgm:pt modelId="{A2694E21-E94B-497C-A81D-8D3920B1695E}" type="pres">
      <dgm:prSet presAssocID="{D3DF0667-5E4A-4FAC-88D9-5752315B3C71}" presName="connectorText" presStyleLbl="sibTrans2D1" presStyleIdx="3" presStyleCnt="7"/>
      <dgm:spPr/>
    </dgm:pt>
    <dgm:pt modelId="{8A44F025-B9FD-4D1B-A35B-CC15F427A805}" type="pres">
      <dgm:prSet presAssocID="{B9A072B6-250D-4172-8B22-1DFD71429EB8}" presName="node" presStyleLbl="node1" presStyleIdx="4" presStyleCnt="7">
        <dgm:presLayoutVars>
          <dgm:bulletEnabled val="1"/>
        </dgm:presLayoutVars>
      </dgm:prSet>
      <dgm:spPr/>
    </dgm:pt>
    <dgm:pt modelId="{E6164CD6-83EA-4B57-937D-AB0D0AD8EF65}" type="pres">
      <dgm:prSet presAssocID="{FF13BCC8-1BDE-4C1C-8DDC-D783CEB354B8}" presName="sibTrans" presStyleLbl="sibTrans2D1" presStyleIdx="4" presStyleCnt="7"/>
      <dgm:spPr/>
    </dgm:pt>
    <dgm:pt modelId="{5D6B3FC3-783E-4A43-9265-4D1979E0E804}" type="pres">
      <dgm:prSet presAssocID="{FF13BCC8-1BDE-4C1C-8DDC-D783CEB354B8}" presName="connectorText" presStyleLbl="sibTrans2D1" presStyleIdx="4" presStyleCnt="7"/>
      <dgm:spPr/>
    </dgm:pt>
    <dgm:pt modelId="{404176C7-A352-4002-BBB6-0E15D3E5B026}" type="pres">
      <dgm:prSet presAssocID="{CE7F7814-5075-4067-B560-492B8F48164A}" presName="node" presStyleLbl="node1" presStyleIdx="5" presStyleCnt="7">
        <dgm:presLayoutVars>
          <dgm:bulletEnabled val="1"/>
        </dgm:presLayoutVars>
      </dgm:prSet>
      <dgm:spPr/>
    </dgm:pt>
    <dgm:pt modelId="{5A28B105-E0AA-49DF-9D5A-4D6933ECCF15}" type="pres">
      <dgm:prSet presAssocID="{16E24CA7-33E1-43E2-87C7-8C13F5474D71}" presName="sibTrans" presStyleLbl="sibTrans2D1" presStyleIdx="5" presStyleCnt="7"/>
      <dgm:spPr/>
    </dgm:pt>
    <dgm:pt modelId="{7AFB5CCF-EDD8-41DB-ADA6-04FF54F794F4}" type="pres">
      <dgm:prSet presAssocID="{16E24CA7-33E1-43E2-87C7-8C13F5474D71}" presName="connectorText" presStyleLbl="sibTrans2D1" presStyleIdx="5" presStyleCnt="7"/>
      <dgm:spPr/>
    </dgm:pt>
    <dgm:pt modelId="{647CB7F4-7FFB-4D3D-A7D7-68F6C5599E27}" type="pres">
      <dgm:prSet presAssocID="{9F418E8D-0701-42FF-B22B-FCEC1AAB0E26}" presName="node" presStyleLbl="node1" presStyleIdx="6" presStyleCnt="7">
        <dgm:presLayoutVars>
          <dgm:bulletEnabled val="1"/>
        </dgm:presLayoutVars>
      </dgm:prSet>
      <dgm:spPr/>
    </dgm:pt>
    <dgm:pt modelId="{E2DEA0A3-78CA-4A4D-9280-B016F7D3676B}" type="pres">
      <dgm:prSet presAssocID="{E9CEEB73-2140-4C58-9A8D-054A685DCA88}" presName="sibTrans" presStyleLbl="sibTrans2D1" presStyleIdx="6" presStyleCnt="7"/>
      <dgm:spPr/>
    </dgm:pt>
    <dgm:pt modelId="{10A08CBE-E0B4-49C4-9612-74353C7299C9}" type="pres">
      <dgm:prSet presAssocID="{E9CEEB73-2140-4C58-9A8D-054A685DCA88}" presName="connectorText" presStyleLbl="sibTrans2D1" presStyleIdx="6" presStyleCnt="7"/>
      <dgm:spPr/>
    </dgm:pt>
  </dgm:ptLst>
  <dgm:cxnLst>
    <dgm:cxn modelId="{DCEABD01-C3B1-4974-85DC-3770E1112C71}" type="presOf" srcId="{A8AE8609-A6CB-4B54-8FED-C2DC49F294F5}" destId="{37F2D20E-6BFA-4B6F-A416-514DF1BED5CF}" srcOrd="0" destOrd="0" presId="urn:microsoft.com/office/officeart/2005/8/layout/cycle2"/>
    <dgm:cxn modelId="{4BEE0A0D-40EB-499A-97E3-93074A6FA0C5}" type="presOf" srcId="{FF13BCC8-1BDE-4C1C-8DDC-D783CEB354B8}" destId="{E6164CD6-83EA-4B57-937D-AB0D0AD8EF65}" srcOrd="0" destOrd="0" presId="urn:microsoft.com/office/officeart/2005/8/layout/cycle2"/>
    <dgm:cxn modelId="{027C0D0D-C8AC-4B28-95D1-D5FB288B8CDB}" type="presOf" srcId="{B4504B55-82E7-4E43-872A-39D85BFD3DB5}" destId="{AD00B437-6DDE-4DAB-9DF8-AEA8E9D85D64}" srcOrd="0" destOrd="0" presId="urn:microsoft.com/office/officeart/2005/8/layout/cycle2"/>
    <dgm:cxn modelId="{DDA14B24-BAF2-4FA5-87E3-23C4728B9F37}" srcId="{A8AE8609-A6CB-4B54-8FED-C2DC49F294F5}" destId="{DA204059-BBBC-43DD-B920-7361D01AFEF3}" srcOrd="1" destOrd="0" parTransId="{642ED501-5A40-4C27-BBEF-645A97530158}" sibTransId="{0EC01883-3734-4F0F-A0F1-CBD52B8D6B19}"/>
    <dgm:cxn modelId="{A6B67C24-3A03-4318-82E9-A236029895E0}" type="presOf" srcId="{CE7F7814-5075-4067-B560-492B8F48164A}" destId="{404176C7-A352-4002-BBB6-0E15D3E5B026}" srcOrd="0" destOrd="0" presId="urn:microsoft.com/office/officeart/2005/8/layout/cycle2"/>
    <dgm:cxn modelId="{E1874229-4265-4FC3-904D-6F732F59CCC6}" type="presOf" srcId="{E9CEEB73-2140-4C58-9A8D-054A685DCA88}" destId="{10A08CBE-E0B4-49C4-9612-74353C7299C9}" srcOrd="1" destOrd="0" presId="urn:microsoft.com/office/officeart/2005/8/layout/cycle2"/>
    <dgm:cxn modelId="{22FD212A-A691-4C0D-B8F3-FBFFAE26B9B3}" type="presOf" srcId="{DA204059-BBBC-43DD-B920-7361D01AFEF3}" destId="{54165FE6-47FA-45CA-B3E4-24CEA6C01CA5}" srcOrd="0" destOrd="0" presId="urn:microsoft.com/office/officeart/2005/8/layout/cycle2"/>
    <dgm:cxn modelId="{BB4D8431-7087-4400-8326-E7BA854C57D1}" srcId="{A8AE8609-A6CB-4B54-8FED-C2DC49F294F5}" destId="{CE7F7814-5075-4067-B560-492B8F48164A}" srcOrd="5" destOrd="0" parTransId="{CB84BD31-A62C-4B18-A8B4-3FF6974EA527}" sibTransId="{16E24CA7-33E1-43E2-87C7-8C13F5474D71}"/>
    <dgm:cxn modelId="{37F51337-4C0D-40E9-BF09-963637A95374}" srcId="{A8AE8609-A6CB-4B54-8FED-C2DC49F294F5}" destId="{1C753D7F-F785-4D57-B804-7ED5EA21CD87}" srcOrd="0" destOrd="0" parTransId="{F2C689BB-0E65-4037-B854-8463DC28C92D}" sibTransId="{8635CCBF-DFF4-4ABB-907D-B3278B0681E1}"/>
    <dgm:cxn modelId="{E4E41144-CBE4-49F1-907E-E5C3C9A3C2F1}" type="presOf" srcId="{FF13BCC8-1BDE-4C1C-8DDC-D783CEB354B8}" destId="{5D6B3FC3-783E-4A43-9265-4D1979E0E804}" srcOrd="1" destOrd="0" presId="urn:microsoft.com/office/officeart/2005/8/layout/cycle2"/>
    <dgm:cxn modelId="{6BF9DB46-EB5E-4565-A765-5DC546D61889}" srcId="{A8AE8609-A6CB-4B54-8FED-C2DC49F294F5}" destId="{B9A072B6-250D-4172-8B22-1DFD71429EB8}" srcOrd="4" destOrd="0" parTransId="{C66AA069-99D6-4039-BB81-E740C94DA94D}" sibTransId="{FF13BCC8-1BDE-4C1C-8DDC-D783CEB354B8}"/>
    <dgm:cxn modelId="{5162004E-A62B-415A-AE2B-49BB86E3D032}" type="presOf" srcId="{0EC01883-3734-4F0F-A0F1-CBD52B8D6B19}" destId="{E62F5FDF-479F-4BB3-811F-91DB98DF9743}" srcOrd="0" destOrd="0" presId="urn:microsoft.com/office/officeart/2005/8/layout/cycle2"/>
    <dgm:cxn modelId="{82D42E5C-B516-45D1-B61F-51E2096F3FAA}" srcId="{A8AE8609-A6CB-4B54-8FED-C2DC49F294F5}" destId="{B4504B55-82E7-4E43-872A-39D85BFD3DB5}" srcOrd="3" destOrd="0" parTransId="{8D3DA769-0F68-4279-957F-E34CEB617D21}" sibTransId="{D3DF0667-5E4A-4FAC-88D9-5752315B3C71}"/>
    <dgm:cxn modelId="{81F6A55E-14D7-4DCD-BF3C-AB5B8B6D8DBC}" type="presOf" srcId="{8635CCBF-DFF4-4ABB-907D-B3278B0681E1}" destId="{AAA31978-73E3-4C79-91E8-F62DF51542EC}" srcOrd="0" destOrd="0" presId="urn:microsoft.com/office/officeart/2005/8/layout/cycle2"/>
    <dgm:cxn modelId="{2209A26E-7CA7-4908-AC44-8A062CDFDAC9}" type="presOf" srcId="{E9CEEB73-2140-4C58-9A8D-054A685DCA88}" destId="{E2DEA0A3-78CA-4A4D-9280-B016F7D3676B}" srcOrd="0" destOrd="0" presId="urn:microsoft.com/office/officeart/2005/8/layout/cycle2"/>
    <dgm:cxn modelId="{F6BA1E6F-1EDC-4D7B-9B44-F0B846CB924D}" type="presOf" srcId="{2881277B-74C1-43D2-BC6C-DC75CD84C1F8}" destId="{26FF671F-C121-4895-8C17-B1418F65B121}" srcOrd="1" destOrd="0" presId="urn:microsoft.com/office/officeart/2005/8/layout/cycle2"/>
    <dgm:cxn modelId="{0BE07372-BC9E-4884-8C82-9263C5F736B6}" type="presOf" srcId="{D3DF0667-5E4A-4FAC-88D9-5752315B3C71}" destId="{A2694E21-E94B-497C-A81D-8D3920B1695E}" srcOrd="1" destOrd="0" presId="urn:microsoft.com/office/officeart/2005/8/layout/cycle2"/>
    <dgm:cxn modelId="{FE719F9C-BB54-42BA-BAE9-BDABE0347837}" type="presOf" srcId="{9F418E8D-0701-42FF-B22B-FCEC1AAB0E26}" destId="{647CB7F4-7FFB-4D3D-A7D7-68F6C5599E27}" srcOrd="0" destOrd="0" presId="urn:microsoft.com/office/officeart/2005/8/layout/cycle2"/>
    <dgm:cxn modelId="{DFF0379F-5B80-4507-B79D-46B7AAA0BAB2}" type="presOf" srcId="{16E24CA7-33E1-43E2-87C7-8C13F5474D71}" destId="{7AFB5CCF-EDD8-41DB-ADA6-04FF54F794F4}" srcOrd="1" destOrd="0" presId="urn:microsoft.com/office/officeart/2005/8/layout/cycle2"/>
    <dgm:cxn modelId="{8C5AA89F-CE39-42B1-A934-D69EEB10BE7E}" type="presOf" srcId="{D3DF0667-5E4A-4FAC-88D9-5752315B3C71}" destId="{5DE3A8C7-8FC5-4AD1-B97D-A3434C071CAC}" srcOrd="0" destOrd="0" presId="urn:microsoft.com/office/officeart/2005/8/layout/cycle2"/>
    <dgm:cxn modelId="{0118D6BB-AE8D-41B9-BB92-45C1E5B23F21}" type="presOf" srcId="{8635CCBF-DFF4-4ABB-907D-B3278B0681E1}" destId="{54ADDF25-999E-4EA2-B075-4D0AC8530D88}" srcOrd="1" destOrd="0" presId="urn:microsoft.com/office/officeart/2005/8/layout/cycle2"/>
    <dgm:cxn modelId="{77D5DFC0-5AE2-4FE4-AE66-7507D281FAE2}" srcId="{A8AE8609-A6CB-4B54-8FED-C2DC49F294F5}" destId="{4F64FB9C-787D-400C-A5DE-28C421675FAB}" srcOrd="2" destOrd="0" parTransId="{98E75E03-D185-4CF3-B730-B0DF87D618BE}" sibTransId="{2881277B-74C1-43D2-BC6C-DC75CD84C1F8}"/>
    <dgm:cxn modelId="{F0AA64CB-9917-4E09-B346-D27A6B5F5655}" type="presOf" srcId="{0EC01883-3734-4F0F-A0F1-CBD52B8D6B19}" destId="{360CCDB6-DFB9-408C-BC34-9BDAA8AD03BC}" srcOrd="1" destOrd="0" presId="urn:microsoft.com/office/officeart/2005/8/layout/cycle2"/>
    <dgm:cxn modelId="{096BEED3-CA62-4126-B890-17BC40975204}" type="presOf" srcId="{4F64FB9C-787D-400C-A5DE-28C421675FAB}" destId="{2DC6D146-38D0-45BE-BC85-6038EE493D6A}" srcOrd="0" destOrd="0" presId="urn:microsoft.com/office/officeart/2005/8/layout/cycle2"/>
    <dgm:cxn modelId="{D46D4AD7-EFC6-42B9-A527-1BB845A83FDD}" type="presOf" srcId="{2881277B-74C1-43D2-BC6C-DC75CD84C1F8}" destId="{8423DB3D-02F6-471A-B779-E49B489055EC}" srcOrd="0" destOrd="0" presId="urn:microsoft.com/office/officeart/2005/8/layout/cycle2"/>
    <dgm:cxn modelId="{9BD3A7E0-A8F1-44A7-93D1-6770D1AB9DF6}" type="presOf" srcId="{1C753D7F-F785-4D57-B804-7ED5EA21CD87}" destId="{4D4F7153-5494-4A84-9750-C013D79EBD29}" srcOrd="0" destOrd="0" presId="urn:microsoft.com/office/officeart/2005/8/layout/cycle2"/>
    <dgm:cxn modelId="{E88E39E3-B633-401F-99F0-EB439FB76EAC}" type="presOf" srcId="{16E24CA7-33E1-43E2-87C7-8C13F5474D71}" destId="{5A28B105-E0AA-49DF-9D5A-4D6933ECCF15}" srcOrd="0" destOrd="0" presId="urn:microsoft.com/office/officeart/2005/8/layout/cycle2"/>
    <dgm:cxn modelId="{D6ED0BF2-29A4-4ABB-A362-1199CAADE96E}" srcId="{A8AE8609-A6CB-4B54-8FED-C2DC49F294F5}" destId="{9F418E8D-0701-42FF-B22B-FCEC1AAB0E26}" srcOrd="6" destOrd="0" parTransId="{6076288C-2EDC-4317-A6B6-1F8782C93B4A}" sibTransId="{E9CEEB73-2140-4C58-9A8D-054A685DCA88}"/>
    <dgm:cxn modelId="{8FC14EF4-1601-49DD-A459-620B0ECB148A}" type="presOf" srcId="{B9A072B6-250D-4172-8B22-1DFD71429EB8}" destId="{8A44F025-B9FD-4D1B-A35B-CC15F427A805}" srcOrd="0" destOrd="0" presId="urn:microsoft.com/office/officeart/2005/8/layout/cycle2"/>
    <dgm:cxn modelId="{A0071024-DA25-4FC8-A92D-156489AFADF1}" type="presParOf" srcId="{37F2D20E-6BFA-4B6F-A416-514DF1BED5CF}" destId="{4D4F7153-5494-4A84-9750-C013D79EBD29}" srcOrd="0" destOrd="0" presId="urn:microsoft.com/office/officeart/2005/8/layout/cycle2"/>
    <dgm:cxn modelId="{06994176-A9A6-4710-9F5C-AFA527AF6ADE}" type="presParOf" srcId="{37F2D20E-6BFA-4B6F-A416-514DF1BED5CF}" destId="{AAA31978-73E3-4C79-91E8-F62DF51542EC}" srcOrd="1" destOrd="0" presId="urn:microsoft.com/office/officeart/2005/8/layout/cycle2"/>
    <dgm:cxn modelId="{DE4F4CED-69E0-4407-833D-D2A689196E58}" type="presParOf" srcId="{AAA31978-73E3-4C79-91E8-F62DF51542EC}" destId="{54ADDF25-999E-4EA2-B075-4D0AC8530D88}" srcOrd="0" destOrd="0" presId="urn:microsoft.com/office/officeart/2005/8/layout/cycle2"/>
    <dgm:cxn modelId="{AD847593-D488-44A9-94CE-9C1AB00A29EE}" type="presParOf" srcId="{37F2D20E-6BFA-4B6F-A416-514DF1BED5CF}" destId="{54165FE6-47FA-45CA-B3E4-24CEA6C01CA5}" srcOrd="2" destOrd="0" presId="urn:microsoft.com/office/officeart/2005/8/layout/cycle2"/>
    <dgm:cxn modelId="{B205C26A-26A4-4031-AB4A-77D02552653D}" type="presParOf" srcId="{37F2D20E-6BFA-4B6F-A416-514DF1BED5CF}" destId="{E62F5FDF-479F-4BB3-811F-91DB98DF9743}" srcOrd="3" destOrd="0" presId="urn:microsoft.com/office/officeart/2005/8/layout/cycle2"/>
    <dgm:cxn modelId="{06596304-3213-481A-B772-864EB8903F74}" type="presParOf" srcId="{E62F5FDF-479F-4BB3-811F-91DB98DF9743}" destId="{360CCDB6-DFB9-408C-BC34-9BDAA8AD03BC}" srcOrd="0" destOrd="0" presId="urn:microsoft.com/office/officeart/2005/8/layout/cycle2"/>
    <dgm:cxn modelId="{3FB29E3E-28FF-4391-BC16-2D3752513AF8}" type="presParOf" srcId="{37F2D20E-6BFA-4B6F-A416-514DF1BED5CF}" destId="{2DC6D146-38D0-45BE-BC85-6038EE493D6A}" srcOrd="4" destOrd="0" presId="urn:microsoft.com/office/officeart/2005/8/layout/cycle2"/>
    <dgm:cxn modelId="{3CDB7C8E-F837-434A-AE33-B85AA972C5D0}" type="presParOf" srcId="{37F2D20E-6BFA-4B6F-A416-514DF1BED5CF}" destId="{8423DB3D-02F6-471A-B779-E49B489055EC}" srcOrd="5" destOrd="0" presId="urn:microsoft.com/office/officeart/2005/8/layout/cycle2"/>
    <dgm:cxn modelId="{3A5F147B-AED6-4561-A234-4EC039D9A532}" type="presParOf" srcId="{8423DB3D-02F6-471A-B779-E49B489055EC}" destId="{26FF671F-C121-4895-8C17-B1418F65B121}" srcOrd="0" destOrd="0" presId="urn:microsoft.com/office/officeart/2005/8/layout/cycle2"/>
    <dgm:cxn modelId="{896B3BC2-574B-4F3B-AE96-F0D76CCEE88D}" type="presParOf" srcId="{37F2D20E-6BFA-4B6F-A416-514DF1BED5CF}" destId="{AD00B437-6DDE-4DAB-9DF8-AEA8E9D85D64}" srcOrd="6" destOrd="0" presId="urn:microsoft.com/office/officeart/2005/8/layout/cycle2"/>
    <dgm:cxn modelId="{5A9C276A-D48E-415B-92C2-489BEE2CED95}" type="presParOf" srcId="{37F2D20E-6BFA-4B6F-A416-514DF1BED5CF}" destId="{5DE3A8C7-8FC5-4AD1-B97D-A3434C071CAC}" srcOrd="7" destOrd="0" presId="urn:microsoft.com/office/officeart/2005/8/layout/cycle2"/>
    <dgm:cxn modelId="{1A6F60BC-B109-47E1-8791-DC1A1879DE0E}" type="presParOf" srcId="{5DE3A8C7-8FC5-4AD1-B97D-A3434C071CAC}" destId="{A2694E21-E94B-497C-A81D-8D3920B1695E}" srcOrd="0" destOrd="0" presId="urn:microsoft.com/office/officeart/2005/8/layout/cycle2"/>
    <dgm:cxn modelId="{5DA8DD16-5418-4271-A998-0763BEC9277D}" type="presParOf" srcId="{37F2D20E-6BFA-4B6F-A416-514DF1BED5CF}" destId="{8A44F025-B9FD-4D1B-A35B-CC15F427A805}" srcOrd="8" destOrd="0" presId="urn:microsoft.com/office/officeart/2005/8/layout/cycle2"/>
    <dgm:cxn modelId="{EF9358CD-BADE-41D4-9F11-D6CCD3A4C874}" type="presParOf" srcId="{37F2D20E-6BFA-4B6F-A416-514DF1BED5CF}" destId="{E6164CD6-83EA-4B57-937D-AB0D0AD8EF65}" srcOrd="9" destOrd="0" presId="urn:microsoft.com/office/officeart/2005/8/layout/cycle2"/>
    <dgm:cxn modelId="{0B33D8CE-E588-4E2E-A3B2-AD2D62144757}" type="presParOf" srcId="{E6164CD6-83EA-4B57-937D-AB0D0AD8EF65}" destId="{5D6B3FC3-783E-4A43-9265-4D1979E0E804}" srcOrd="0" destOrd="0" presId="urn:microsoft.com/office/officeart/2005/8/layout/cycle2"/>
    <dgm:cxn modelId="{D9ED6E82-7534-4D8F-A4E9-F680B291C7EB}" type="presParOf" srcId="{37F2D20E-6BFA-4B6F-A416-514DF1BED5CF}" destId="{404176C7-A352-4002-BBB6-0E15D3E5B026}" srcOrd="10" destOrd="0" presId="urn:microsoft.com/office/officeart/2005/8/layout/cycle2"/>
    <dgm:cxn modelId="{91E23A32-1103-4E48-915C-FBF958226A7C}" type="presParOf" srcId="{37F2D20E-6BFA-4B6F-A416-514DF1BED5CF}" destId="{5A28B105-E0AA-49DF-9D5A-4D6933ECCF15}" srcOrd="11" destOrd="0" presId="urn:microsoft.com/office/officeart/2005/8/layout/cycle2"/>
    <dgm:cxn modelId="{7493BB69-C2B0-4C68-A22D-9E103DA900C8}" type="presParOf" srcId="{5A28B105-E0AA-49DF-9D5A-4D6933ECCF15}" destId="{7AFB5CCF-EDD8-41DB-ADA6-04FF54F794F4}" srcOrd="0" destOrd="0" presId="urn:microsoft.com/office/officeart/2005/8/layout/cycle2"/>
    <dgm:cxn modelId="{A2964269-F0E7-4A05-A5A9-A5D8EC3BE2BB}" type="presParOf" srcId="{37F2D20E-6BFA-4B6F-A416-514DF1BED5CF}" destId="{647CB7F4-7FFB-4D3D-A7D7-68F6C5599E27}" srcOrd="12" destOrd="0" presId="urn:microsoft.com/office/officeart/2005/8/layout/cycle2"/>
    <dgm:cxn modelId="{BE235B21-AFFC-412B-9591-0FC29C8E6D49}" type="presParOf" srcId="{37F2D20E-6BFA-4B6F-A416-514DF1BED5CF}" destId="{E2DEA0A3-78CA-4A4D-9280-B016F7D3676B}" srcOrd="13" destOrd="0" presId="urn:microsoft.com/office/officeart/2005/8/layout/cycle2"/>
    <dgm:cxn modelId="{92274D0C-F4FE-43D0-AB0A-35FF42244BDE}" type="presParOf" srcId="{E2DEA0A3-78CA-4A4D-9280-B016F7D3676B}" destId="{10A08CBE-E0B4-49C4-9612-74353C7299C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4F7153-5494-4A84-9750-C013D79EBD29}">
      <dsp:nvSpPr>
        <dsp:cNvPr id="0" name=""/>
        <dsp:cNvSpPr/>
      </dsp:nvSpPr>
      <dsp:spPr>
        <a:xfrm>
          <a:off x="3975394" y="924"/>
          <a:ext cx="1120640" cy="112064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El Problema</a:t>
          </a:r>
        </a:p>
      </dsp:txBody>
      <dsp:txXfrm>
        <a:off x="4139508" y="165038"/>
        <a:ext cx="792412" cy="792412"/>
      </dsp:txXfrm>
    </dsp:sp>
    <dsp:sp modelId="{AAA31978-73E3-4C79-91E8-F62DF51542EC}">
      <dsp:nvSpPr>
        <dsp:cNvPr id="0" name=""/>
        <dsp:cNvSpPr/>
      </dsp:nvSpPr>
      <dsp:spPr>
        <a:xfrm rot="1542857">
          <a:off x="5137291" y="733634"/>
          <a:ext cx="298164" cy="3782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b="1" kern="12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41720" y="789872"/>
        <a:ext cx="208715" cy="226930"/>
      </dsp:txXfrm>
    </dsp:sp>
    <dsp:sp modelId="{54165FE6-47FA-45CA-B3E4-24CEA6C01CA5}">
      <dsp:nvSpPr>
        <dsp:cNvPr id="0" name=""/>
        <dsp:cNvSpPr/>
      </dsp:nvSpPr>
      <dsp:spPr>
        <a:xfrm>
          <a:off x="5491918" y="731243"/>
          <a:ext cx="1120640" cy="112064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Justificación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¿Por qué?</a:t>
          </a:r>
        </a:p>
      </dsp:txBody>
      <dsp:txXfrm>
        <a:off x="5656032" y="895357"/>
        <a:ext cx="792412" cy="792412"/>
      </dsp:txXfrm>
    </dsp:sp>
    <dsp:sp modelId="{E62F5FDF-479F-4BB3-811F-91DB98DF9743}">
      <dsp:nvSpPr>
        <dsp:cNvPr id="0" name=""/>
        <dsp:cNvSpPr/>
      </dsp:nvSpPr>
      <dsp:spPr>
        <a:xfrm rot="4628571">
          <a:off x="6088553" y="1914735"/>
          <a:ext cx="298164" cy="3782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b="1" kern="12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123325" y="1946775"/>
        <a:ext cx="208715" cy="226930"/>
      </dsp:txXfrm>
    </dsp:sp>
    <dsp:sp modelId="{2DC6D146-38D0-45BE-BC85-6038EE493D6A}">
      <dsp:nvSpPr>
        <dsp:cNvPr id="0" name=""/>
        <dsp:cNvSpPr/>
      </dsp:nvSpPr>
      <dsp:spPr>
        <a:xfrm>
          <a:off x="5866468" y="2372256"/>
          <a:ext cx="1120640" cy="112064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Objetivos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¿Qué quieres hacer?</a:t>
          </a:r>
        </a:p>
      </dsp:txBody>
      <dsp:txXfrm>
        <a:off x="6030582" y="2536370"/>
        <a:ext cx="792412" cy="792412"/>
      </dsp:txXfrm>
    </dsp:sp>
    <dsp:sp modelId="{8423DB3D-02F6-471A-B779-E49B489055EC}">
      <dsp:nvSpPr>
        <dsp:cNvPr id="0" name=""/>
        <dsp:cNvSpPr/>
      </dsp:nvSpPr>
      <dsp:spPr>
        <a:xfrm rot="7714286">
          <a:off x="5758234" y="3394866"/>
          <a:ext cx="298164" cy="3782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b="1" kern="12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5830844" y="3435542"/>
        <a:ext cx="208715" cy="226930"/>
      </dsp:txXfrm>
    </dsp:sp>
    <dsp:sp modelId="{AD00B437-6DDE-4DAB-9DF8-AEA8E9D85D64}">
      <dsp:nvSpPr>
        <dsp:cNvPr id="0" name=""/>
        <dsp:cNvSpPr/>
      </dsp:nvSpPr>
      <dsp:spPr>
        <a:xfrm>
          <a:off x="4817001" y="3688247"/>
          <a:ext cx="1120640" cy="112064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¿En dónde lo harías?</a:t>
          </a:r>
        </a:p>
      </dsp:txBody>
      <dsp:txXfrm>
        <a:off x="4981115" y="3852361"/>
        <a:ext cx="792412" cy="792412"/>
      </dsp:txXfrm>
    </dsp:sp>
    <dsp:sp modelId="{5DE3A8C7-8FC5-4AD1-B97D-A3434C071CAC}">
      <dsp:nvSpPr>
        <dsp:cNvPr id="0" name=""/>
        <dsp:cNvSpPr/>
      </dsp:nvSpPr>
      <dsp:spPr>
        <a:xfrm rot="10800000">
          <a:off x="4395070" y="4059459"/>
          <a:ext cx="298164" cy="3782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700" kern="1200"/>
        </a:p>
      </dsp:txBody>
      <dsp:txXfrm rot="10800000">
        <a:off x="4484519" y="4135102"/>
        <a:ext cx="208715" cy="226930"/>
      </dsp:txXfrm>
    </dsp:sp>
    <dsp:sp modelId="{8A44F025-B9FD-4D1B-A35B-CC15F427A805}">
      <dsp:nvSpPr>
        <dsp:cNvPr id="0" name=""/>
        <dsp:cNvSpPr/>
      </dsp:nvSpPr>
      <dsp:spPr>
        <a:xfrm>
          <a:off x="3133786" y="3688247"/>
          <a:ext cx="1120640" cy="112064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Beneficiarios</a:t>
          </a:r>
        </a:p>
      </dsp:txBody>
      <dsp:txXfrm>
        <a:off x="3297900" y="3852361"/>
        <a:ext cx="792412" cy="792412"/>
      </dsp:txXfrm>
    </dsp:sp>
    <dsp:sp modelId="{E6164CD6-83EA-4B57-937D-AB0D0AD8EF65}">
      <dsp:nvSpPr>
        <dsp:cNvPr id="0" name=""/>
        <dsp:cNvSpPr/>
      </dsp:nvSpPr>
      <dsp:spPr>
        <a:xfrm rot="13885714">
          <a:off x="3025552" y="3408061"/>
          <a:ext cx="298164" cy="3782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700" kern="1200"/>
        </a:p>
      </dsp:txBody>
      <dsp:txXfrm rot="10800000">
        <a:off x="3098162" y="3518671"/>
        <a:ext cx="208715" cy="226930"/>
      </dsp:txXfrm>
    </dsp:sp>
    <dsp:sp modelId="{404176C7-A352-4002-BBB6-0E15D3E5B026}">
      <dsp:nvSpPr>
        <dsp:cNvPr id="0" name=""/>
        <dsp:cNvSpPr/>
      </dsp:nvSpPr>
      <dsp:spPr>
        <a:xfrm>
          <a:off x="2084319" y="2372256"/>
          <a:ext cx="1120640" cy="112064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¿Cómo lo harías?</a:t>
          </a:r>
        </a:p>
      </dsp:txBody>
      <dsp:txXfrm>
        <a:off x="2248433" y="2536370"/>
        <a:ext cx="792412" cy="792412"/>
      </dsp:txXfrm>
    </dsp:sp>
    <dsp:sp modelId="{5A28B105-E0AA-49DF-9D5A-4D6933ECCF15}">
      <dsp:nvSpPr>
        <dsp:cNvPr id="0" name=""/>
        <dsp:cNvSpPr/>
      </dsp:nvSpPr>
      <dsp:spPr>
        <a:xfrm rot="16971429">
          <a:off x="2680955" y="1931189"/>
          <a:ext cx="298164" cy="3782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b="1" kern="12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15727" y="2050435"/>
        <a:ext cx="208715" cy="226930"/>
      </dsp:txXfrm>
    </dsp:sp>
    <dsp:sp modelId="{647CB7F4-7FFB-4D3D-A7D7-68F6C5599E27}">
      <dsp:nvSpPr>
        <dsp:cNvPr id="0" name=""/>
        <dsp:cNvSpPr/>
      </dsp:nvSpPr>
      <dsp:spPr>
        <a:xfrm>
          <a:off x="2458870" y="731243"/>
          <a:ext cx="1120640" cy="112064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Impacto esperado</a:t>
          </a:r>
        </a:p>
      </dsp:txBody>
      <dsp:txXfrm>
        <a:off x="2622984" y="895357"/>
        <a:ext cx="792412" cy="792412"/>
      </dsp:txXfrm>
    </dsp:sp>
    <dsp:sp modelId="{E2DEA0A3-78CA-4A4D-9280-B016F7D3676B}">
      <dsp:nvSpPr>
        <dsp:cNvPr id="0" name=""/>
        <dsp:cNvSpPr/>
      </dsp:nvSpPr>
      <dsp:spPr>
        <a:xfrm rot="20057143">
          <a:off x="3620767" y="740957"/>
          <a:ext cx="298164" cy="3782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b="1" kern="12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625196" y="836005"/>
        <a:ext cx="208715" cy="226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263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73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786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4597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2945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9658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5089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8277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362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561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987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480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248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059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331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821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588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348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  <p:sldLayoutId id="214748374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43509" y="828262"/>
            <a:ext cx="5514492" cy="2865119"/>
          </a:xfrm>
        </p:spPr>
        <p:txBody>
          <a:bodyPr>
            <a:normAutofit fontScale="90000"/>
          </a:bodyPr>
          <a:lstStyle/>
          <a:p>
            <a:br>
              <a:rPr lang="es-MX" sz="3600" dirty="0"/>
            </a:br>
            <a:r>
              <a:rPr lang="es-MX" sz="3600" dirty="0"/>
              <a:t>Facultad de Teatro</a:t>
            </a:r>
            <a:br>
              <a:rPr lang="es-MX" sz="3600" dirty="0"/>
            </a:br>
            <a:r>
              <a:rPr lang="es-MX" sz="3600" dirty="0"/>
              <a:t>Examen Complementario 2023</a:t>
            </a:r>
            <a:br>
              <a:rPr lang="es-MX" sz="3600" dirty="0"/>
            </a:br>
            <a:r>
              <a:rPr lang="es-MX" sz="3600" dirty="0"/>
              <a:t>Área de Intervención Socioeducativa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30669" y="4260546"/>
            <a:ext cx="9471948" cy="1593602"/>
          </a:xfrm>
        </p:spPr>
        <p:txBody>
          <a:bodyPr>
            <a:normAutofit/>
          </a:bodyPr>
          <a:lstStyle/>
          <a:p>
            <a:r>
              <a:rPr lang="es-MX" b="1" dirty="0">
                <a:solidFill>
                  <a:srgbClr val="92D050"/>
                </a:solidFill>
              </a:rPr>
              <a:t>Nombre del aspirante:</a:t>
            </a:r>
          </a:p>
          <a:p>
            <a:endParaRPr lang="es-MX" b="1" dirty="0">
              <a:solidFill>
                <a:srgbClr val="92D050"/>
              </a:solidFill>
            </a:endParaRPr>
          </a:p>
          <a:p>
            <a:r>
              <a:rPr lang="es-MX" b="1" dirty="0">
                <a:solidFill>
                  <a:srgbClr val="92D050"/>
                </a:solidFill>
              </a:rPr>
              <a:t>Nombre del proyecto:</a:t>
            </a:r>
          </a:p>
        </p:txBody>
      </p:sp>
      <p:pic>
        <p:nvPicPr>
          <p:cNvPr id="4" name="Imagen 3"/>
          <p:cNvPicPr/>
          <p:nvPr/>
        </p:nvPicPr>
        <p:blipFill>
          <a:blip r:embed="rId2"/>
          <a:srcRect/>
          <a:stretch/>
        </p:blipFill>
        <p:spPr bwMode="auto">
          <a:xfrm>
            <a:off x="9353958" y="1320515"/>
            <a:ext cx="1087030" cy="11649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7580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3753277529"/>
              </p:ext>
            </p:extLst>
          </p:nvPr>
        </p:nvGraphicFramePr>
        <p:xfrm>
          <a:off x="1796868" y="1521414"/>
          <a:ext cx="9071429" cy="480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2087216" y="274320"/>
            <a:ext cx="76531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/>
              <a:t>Estos son los puntos que vas a responder de manera oral (5 min. Máximo)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5E0DD78-F389-4DCB-3061-080CE210C54E}"/>
              </a:ext>
            </a:extLst>
          </p:cNvPr>
          <p:cNvPicPr/>
          <p:nvPr/>
        </p:nvPicPr>
        <p:blipFill>
          <a:blip r:embed="rId7"/>
          <a:srcRect/>
          <a:stretch/>
        </p:blipFill>
        <p:spPr bwMode="auto">
          <a:xfrm>
            <a:off x="855013" y="356420"/>
            <a:ext cx="1087030" cy="11649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18958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Sala de reuniones 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Sala de reuniones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a de reuniones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{1B4A324E-8AF5-0943-A1F4-AE6881A67E19}tf10001076</Template>
  <TotalTime>545</TotalTime>
  <Words>65</Words>
  <Application>Microsoft Macintosh PowerPoint</Application>
  <PresentationFormat>Panorámica</PresentationFormat>
  <Paragraphs>14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Sala de reuniones Ion</vt:lpstr>
      <vt:lpstr> Facultad de Teatro Examen Complementario 2023 Área de Intervención Socioeducativa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Dr. Juan Manuel Ortiz García</dc:creator>
  <cp:lastModifiedBy>Osmar Janniel Maldonado Hernández</cp:lastModifiedBy>
  <cp:revision>10</cp:revision>
  <dcterms:created xsi:type="dcterms:W3CDTF">2020-06-12T01:12:57Z</dcterms:created>
  <dcterms:modified xsi:type="dcterms:W3CDTF">2023-04-17T15:00:21Z</dcterms:modified>
</cp:coreProperties>
</file>