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6" r:id="rId4"/>
    <p:sldId id="285" r:id="rId5"/>
    <p:sldId id="279" r:id="rId6"/>
    <p:sldId id="288" r:id="rId7"/>
    <p:sldId id="290" r:id="rId8"/>
    <p:sldId id="286" r:id="rId9"/>
    <p:sldId id="289" r:id="rId10"/>
    <p:sldId id="292" r:id="rId11"/>
    <p:sldId id="293" r:id="rId12"/>
    <p:sldId id="291" r:id="rId13"/>
  </p:sldIdLst>
  <p:sldSz cx="9144000" cy="5143500" type="screen16x9"/>
  <p:notesSz cx="6858000" cy="9144000"/>
  <p:defaultTextStyle>
    <a:defPPr>
      <a:defRPr lang="es-MX"/>
    </a:defPPr>
    <a:lvl1pPr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178" indent="-40717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630" indent="-8270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080" indent="-124698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531" indent="-16668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3230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19876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56522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93168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9D"/>
    <a:srgbClr val="28AD56"/>
    <a:srgbClr val="99FFCC"/>
    <a:srgbClr val="D4FFFF"/>
    <a:srgbClr val="BBFFDB"/>
    <a:srgbClr val="7F7F7F"/>
    <a:srgbClr val="E6E6E6"/>
    <a:srgbClr val="E1E1E1"/>
    <a:srgbClr val="EBEBEB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91406-F93A-778C-D689-C4993A33C001}" v="2" dt="2023-09-19T15:52:12.928"/>
    <p1510:client id="{81EF146A-C2A1-3D94-091D-C5486A97B757}" v="510" dt="2023-09-19T16:26:36.245"/>
    <p1510:client id="{EB0DB938-2B1D-9F09-65B4-1BCE87F81C82}" v="175" dt="2023-09-19T16:03:35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0dfdc20371a4df2ce0b5ef4855d2f1852d164a7b038f3c6f9394a822e570f5da::" providerId="AD" clId="Web-{81EF146A-C2A1-3D94-091D-C5486A97B757}"/>
    <pc:docChg chg="modSld">
      <pc:chgData name="Usuario invitado" userId="S::urn:spo:anon#0dfdc20371a4df2ce0b5ef4855d2f1852d164a7b038f3c6f9394a822e570f5da::" providerId="AD" clId="Web-{81EF146A-C2A1-3D94-091D-C5486A97B757}" dt="2023-09-19T16:26:36.183" v="456" actId="20577"/>
      <pc:docMkLst>
        <pc:docMk/>
      </pc:docMkLst>
      <pc:sldChg chg="modSp">
        <pc:chgData name="Usuario invitado" userId="S::urn:spo:anon#0dfdc20371a4df2ce0b5ef4855d2f1852d164a7b038f3c6f9394a822e570f5da::" providerId="AD" clId="Web-{81EF146A-C2A1-3D94-091D-C5486A97B757}" dt="2023-09-19T16:11:31.525" v="37" actId="1076"/>
        <pc:sldMkLst>
          <pc:docMk/>
          <pc:sldMk cId="3208023376" sldId="290"/>
        </pc:sldMkLst>
        <pc:spChg chg="mod">
          <ac:chgData name="Usuario invitado" userId="S::urn:spo:anon#0dfdc20371a4df2ce0b5ef4855d2f1852d164a7b038f3c6f9394a822e570f5da::" providerId="AD" clId="Web-{81EF146A-C2A1-3D94-091D-C5486A97B757}" dt="2023-09-19T16:11:19.352" v="34" actId="1076"/>
          <ac:spMkLst>
            <pc:docMk/>
            <pc:sldMk cId="3208023376" sldId="290"/>
            <ac:spMk id="2" creationId="{00000000-0000-0000-0000-000000000000}"/>
          </ac:spMkLst>
        </pc:spChg>
        <pc:graphicFrameChg chg="mod modGraphic">
          <ac:chgData name="Usuario invitado" userId="S::urn:spo:anon#0dfdc20371a4df2ce0b5ef4855d2f1852d164a7b038f3c6f9394a822e570f5da::" providerId="AD" clId="Web-{81EF146A-C2A1-3D94-091D-C5486A97B757}" dt="2023-09-19T16:11:22.556" v="35" actId="1076"/>
          <ac:graphicFrameMkLst>
            <pc:docMk/>
            <pc:sldMk cId="3208023376" sldId="290"/>
            <ac:graphicFrameMk id="4" creationId="{00000000-0000-0000-0000-000000000000}"/>
          </ac:graphicFrameMkLst>
        </pc:graphicFrameChg>
        <pc:graphicFrameChg chg="mod modGraphic">
          <ac:chgData name="Usuario invitado" userId="S::urn:spo:anon#0dfdc20371a4df2ce0b5ef4855d2f1852d164a7b038f3c6f9394a822e570f5da::" providerId="AD" clId="Web-{81EF146A-C2A1-3D94-091D-C5486A97B757}" dt="2023-09-19T16:11:31.525" v="37" actId="1076"/>
          <ac:graphicFrameMkLst>
            <pc:docMk/>
            <pc:sldMk cId="3208023376" sldId="290"/>
            <ac:graphicFrameMk id="6" creationId="{00000000-0000-0000-0000-000000000000}"/>
          </ac:graphicFrameMkLst>
        </pc:graphicFrameChg>
      </pc:sldChg>
      <pc:sldChg chg="addSp delSp modSp">
        <pc:chgData name="Usuario invitado" userId="S::urn:spo:anon#0dfdc20371a4df2ce0b5ef4855d2f1852d164a7b038f3c6f9394a822e570f5da::" providerId="AD" clId="Web-{81EF146A-C2A1-3D94-091D-C5486A97B757}" dt="2023-09-19T16:26:36.183" v="456" actId="20577"/>
        <pc:sldMkLst>
          <pc:docMk/>
          <pc:sldMk cId="2789227248" sldId="293"/>
        </pc:sldMkLst>
        <pc:spChg chg="mod">
          <ac:chgData name="Usuario invitado" userId="S::urn:spo:anon#0dfdc20371a4df2ce0b5ef4855d2f1852d164a7b038f3c6f9394a822e570f5da::" providerId="AD" clId="Web-{81EF146A-C2A1-3D94-091D-C5486A97B757}" dt="2023-09-19T16:26:36.183" v="456" actId="20577"/>
          <ac:spMkLst>
            <pc:docMk/>
            <pc:sldMk cId="2789227248" sldId="293"/>
            <ac:spMk id="2" creationId="{F97692B4-5E3E-19E7-C10E-42F0DFDA1512}"/>
          </ac:spMkLst>
        </pc:spChg>
        <pc:spChg chg="add mod">
          <ac:chgData name="Usuario invitado" userId="S::urn:spo:anon#0dfdc20371a4df2ce0b5ef4855d2f1852d164a7b038f3c6f9394a822e570f5da::" providerId="AD" clId="Web-{81EF146A-C2A1-3D94-091D-C5486A97B757}" dt="2023-09-19T16:26:05.588" v="454" actId="1076"/>
          <ac:spMkLst>
            <pc:docMk/>
            <pc:sldMk cId="2789227248" sldId="293"/>
            <ac:spMk id="6" creationId="{6CC3699E-B34E-EECE-AEFB-DE2A32E286D4}"/>
          </ac:spMkLst>
        </pc:spChg>
        <pc:spChg chg="add mod">
          <ac:chgData name="Usuario invitado" userId="S::urn:spo:anon#0dfdc20371a4df2ce0b5ef4855d2f1852d164a7b038f3c6f9394a822e570f5da::" providerId="AD" clId="Web-{81EF146A-C2A1-3D94-091D-C5486A97B757}" dt="2023-09-19T16:26:12.807" v="455" actId="1076"/>
          <ac:spMkLst>
            <pc:docMk/>
            <pc:sldMk cId="2789227248" sldId="293"/>
            <ac:spMk id="7" creationId="{5573C8A1-C3C0-DB51-3EC0-17BFD82F2271}"/>
          </ac:spMkLst>
        </pc:spChg>
        <pc:spChg chg="add mod">
          <ac:chgData name="Usuario invitado" userId="S::urn:spo:anon#0dfdc20371a4df2ce0b5ef4855d2f1852d164a7b038f3c6f9394a822e570f5da::" providerId="AD" clId="Web-{81EF146A-C2A1-3D94-091D-C5486A97B757}" dt="2023-09-19T16:20:40.420" v="383" actId="1076"/>
          <ac:spMkLst>
            <pc:docMk/>
            <pc:sldMk cId="2789227248" sldId="293"/>
            <ac:spMk id="11" creationId="{3E15B71C-848F-DB83-BC1F-54A8D6B1F48C}"/>
          </ac:spMkLst>
        </pc:spChg>
        <pc:spChg chg="add del mod">
          <ac:chgData name="Usuario invitado" userId="S::urn:spo:anon#0dfdc20371a4df2ce0b5ef4855d2f1852d164a7b038f3c6f9394a822e570f5da::" providerId="AD" clId="Web-{81EF146A-C2A1-3D94-091D-C5486A97B757}" dt="2023-09-19T16:21:05.983" v="392"/>
          <ac:spMkLst>
            <pc:docMk/>
            <pc:sldMk cId="2789227248" sldId="293"/>
            <ac:spMk id="13" creationId="{9D99B9F0-AA54-10F7-7605-78B0F4773BF1}"/>
          </ac:spMkLst>
        </pc:spChg>
        <pc:spChg chg="add mod">
          <ac:chgData name="Usuario invitado" userId="S::urn:spo:anon#0dfdc20371a4df2ce0b5ef4855d2f1852d164a7b038f3c6f9394a822e570f5da::" providerId="AD" clId="Web-{81EF146A-C2A1-3D94-091D-C5486A97B757}" dt="2023-09-19T16:21:40.250" v="404" actId="1076"/>
          <ac:spMkLst>
            <pc:docMk/>
            <pc:sldMk cId="2789227248" sldId="293"/>
            <ac:spMk id="15" creationId="{A6E541AF-EC90-F316-69AD-35BCCA28BFEB}"/>
          </ac:spMkLst>
        </pc:spChg>
        <pc:spChg chg="add del mod">
          <ac:chgData name="Usuario invitado" userId="S::urn:spo:anon#0dfdc20371a4df2ce0b5ef4855d2f1852d164a7b038f3c6f9394a822e570f5da::" providerId="AD" clId="Web-{81EF146A-C2A1-3D94-091D-C5486A97B757}" dt="2023-09-19T16:22:27.783" v="415"/>
          <ac:spMkLst>
            <pc:docMk/>
            <pc:sldMk cId="2789227248" sldId="293"/>
            <ac:spMk id="17" creationId="{512C241F-D17E-36F1-700B-E661DAB16832}"/>
          </ac:spMkLst>
        </pc:spChg>
        <pc:spChg chg="add del mod">
          <ac:chgData name="Usuario invitado" userId="S::urn:spo:anon#0dfdc20371a4df2ce0b5ef4855d2f1852d164a7b038f3c6f9394a822e570f5da::" providerId="AD" clId="Web-{81EF146A-C2A1-3D94-091D-C5486A97B757}" dt="2023-09-19T16:23:24.113" v="427"/>
          <ac:spMkLst>
            <pc:docMk/>
            <pc:sldMk cId="2789227248" sldId="293"/>
            <ac:spMk id="20" creationId="{4F5EB4DA-6A84-1B9C-0DCC-FC3D359B7C86}"/>
          </ac:spMkLst>
        </pc:spChg>
        <pc:spChg chg="add mod">
          <ac:chgData name="Usuario invitado" userId="S::urn:spo:anon#0dfdc20371a4df2ce0b5ef4855d2f1852d164a7b038f3c6f9394a822e570f5da::" providerId="AD" clId="Web-{81EF146A-C2A1-3D94-091D-C5486A97B757}" dt="2023-09-19T16:25:57.666" v="452" actId="20577"/>
          <ac:spMkLst>
            <pc:docMk/>
            <pc:sldMk cId="2789227248" sldId="293"/>
            <ac:spMk id="22" creationId="{67CBCC1F-9987-F8A2-44AB-2DA5388C60F2}"/>
          </ac:spMkLst>
        </pc:spChg>
        <pc:spChg chg="add del mod">
          <ac:chgData name="Usuario invitado" userId="S::urn:spo:anon#0dfdc20371a4df2ce0b5ef4855d2f1852d164a7b038f3c6f9394a822e570f5da::" providerId="AD" clId="Web-{81EF146A-C2A1-3D94-091D-C5486A97B757}" dt="2023-09-19T16:25:15.508" v="442"/>
          <ac:spMkLst>
            <pc:docMk/>
            <pc:sldMk cId="2789227248" sldId="293"/>
            <ac:spMk id="24" creationId="{4BC490C0-D133-0E4E-FD60-CB7062AC64B7}"/>
          </ac:spMkLst>
        </pc:spChg>
        <pc:spChg chg="add mod">
          <ac:chgData name="Usuario invitado" userId="S::urn:spo:anon#0dfdc20371a4df2ce0b5ef4855d2f1852d164a7b038f3c6f9394a822e570f5da::" providerId="AD" clId="Web-{81EF146A-C2A1-3D94-091D-C5486A97B757}" dt="2023-09-19T16:25:41.149" v="450" actId="1076"/>
          <ac:spMkLst>
            <pc:docMk/>
            <pc:sldMk cId="2789227248" sldId="293"/>
            <ac:spMk id="26" creationId="{A1835EC9-87AA-7F37-5420-451D6089C315}"/>
          </ac:spMkLst>
        </pc:spChg>
        <pc:graphicFrameChg chg="add del mod modGraphic">
          <ac:chgData name="Usuario invitado" userId="S::urn:spo:anon#0dfdc20371a4df2ce0b5ef4855d2f1852d164a7b038f3c6f9394a822e570f5da::" providerId="AD" clId="Web-{81EF146A-C2A1-3D94-091D-C5486A97B757}" dt="2023-09-19T16:25:46.603" v="451"/>
          <ac:graphicFrameMkLst>
            <pc:docMk/>
            <pc:sldMk cId="2789227248" sldId="293"/>
            <ac:graphicFrameMk id="4" creationId="{6FB87409-D33B-7CFC-5532-95DFA88907B3}"/>
          </ac:graphicFrameMkLst>
        </pc:graphicFrameChg>
        <pc:picChg chg="add del mod">
          <ac:chgData name="Usuario invitado" userId="S::urn:spo:anon#0dfdc20371a4df2ce0b5ef4855d2f1852d164a7b038f3c6f9394a822e570f5da::" providerId="AD" clId="Web-{81EF146A-C2A1-3D94-091D-C5486A97B757}" dt="2023-09-19T16:17:57.523" v="349"/>
          <ac:picMkLst>
            <pc:docMk/>
            <pc:sldMk cId="2789227248" sldId="293"/>
            <ac:picMk id="5" creationId="{3DC5B3E3-375B-6AA9-096D-0488677A450B}"/>
          </ac:picMkLst>
        </pc:picChg>
        <pc:picChg chg="add del mod">
          <ac:chgData name="Usuario invitado" userId="S::urn:spo:anon#0dfdc20371a4df2ce0b5ef4855d2f1852d164a7b038f3c6f9394a822e570f5da::" providerId="AD" clId="Web-{81EF146A-C2A1-3D94-091D-C5486A97B757}" dt="2023-09-19T16:18:18.680" v="351"/>
          <ac:picMkLst>
            <pc:docMk/>
            <pc:sldMk cId="2789227248" sldId="293"/>
            <ac:picMk id="8" creationId="{A65B7E3F-15BC-65BF-4B79-27571703649D}"/>
          </ac:picMkLst>
        </pc:picChg>
        <pc:picChg chg="add mod">
          <ac:chgData name="Usuario invitado" userId="S::urn:spo:anon#0dfdc20371a4df2ce0b5ef4855d2f1852d164a7b038f3c6f9394a822e570f5da::" providerId="AD" clId="Web-{81EF146A-C2A1-3D94-091D-C5486A97B757}" dt="2023-09-19T16:18:59.369" v="359" actId="1076"/>
          <ac:picMkLst>
            <pc:docMk/>
            <pc:sldMk cId="2789227248" sldId="293"/>
            <ac:picMk id="9" creationId="{8BDC66B3-C47A-D1FD-C22F-4D147F8CF2D6}"/>
          </ac:picMkLst>
        </pc:picChg>
        <pc:picChg chg="add mod">
          <ac:chgData name="Usuario invitado" userId="S::urn:spo:anon#0dfdc20371a4df2ce0b5ef4855d2f1852d164a7b038f3c6f9394a822e570f5da::" providerId="AD" clId="Web-{81EF146A-C2A1-3D94-091D-C5486A97B757}" dt="2023-09-19T16:23:57.896" v="435" actId="14100"/>
          <ac:picMkLst>
            <pc:docMk/>
            <pc:sldMk cId="2789227248" sldId="293"/>
            <ac:picMk id="10" creationId="{D69F845E-0579-C90A-8E55-CE5845EA15A6}"/>
          </ac:picMkLst>
        </pc:picChg>
        <pc:picChg chg="add mod">
          <ac:chgData name="Usuario invitado" userId="S::urn:spo:anon#0dfdc20371a4df2ce0b5ef4855d2f1852d164a7b038f3c6f9394a822e570f5da::" providerId="AD" clId="Web-{81EF146A-C2A1-3D94-091D-C5486A97B757}" dt="2023-09-19T16:21:12.577" v="395" actId="1076"/>
          <ac:picMkLst>
            <pc:docMk/>
            <pc:sldMk cId="2789227248" sldId="293"/>
            <ac:picMk id="12" creationId="{01F6CC6F-F894-E909-2765-F358BB7BF82A}"/>
          </ac:picMkLst>
        </pc:picChg>
        <pc:picChg chg="add mod">
          <ac:chgData name="Usuario invitado" userId="S::urn:spo:anon#0dfdc20371a4df2ce0b5ef4855d2f1852d164a7b038f3c6f9394a822e570f5da::" providerId="AD" clId="Web-{81EF146A-C2A1-3D94-091D-C5486A97B757}" dt="2023-09-19T16:22:38.174" v="419" actId="1076"/>
          <ac:picMkLst>
            <pc:docMk/>
            <pc:sldMk cId="2789227248" sldId="293"/>
            <ac:picMk id="16" creationId="{E5978180-C480-156C-8E69-1836D0B635F6}"/>
          </ac:picMkLst>
        </pc:picChg>
        <pc:picChg chg="add mod">
          <ac:chgData name="Usuario invitado" userId="S::urn:spo:anon#0dfdc20371a4df2ce0b5ef4855d2f1852d164a7b038f3c6f9394a822e570f5da::" providerId="AD" clId="Web-{81EF146A-C2A1-3D94-091D-C5486A97B757}" dt="2023-09-19T16:23:32.770" v="429" actId="1076"/>
          <ac:picMkLst>
            <pc:docMk/>
            <pc:sldMk cId="2789227248" sldId="293"/>
            <ac:picMk id="19" creationId="{2DE3C211-FC63-CAAA-8820-88BA2DC34FAC}"/>
          </ac:picMkLst>
        </pc:picChg>
        <pc:picChg chg="add mod">
          <ac:chgData name="Usuario invitado" userId="S::urn:spo:anon#0dfdc20371a4df2ce0b5ef4855d2f1852d164a7b038f3c6f9394a822e570f5da::" providerId="AD" clId="Web-{81EF146A-C2A1-3D94-091D-C5486A97B757}" dt="2023-09-19T16:25:26.618" v="444" actId="1076"/>
          <ac:picMkLst>
            <pc:docMk/>
            <pc:sldMk cId="2789227248" sldId="293"/>
            <ac:picMk id="23" creationId="{9C2D1CDC-79CF-E373-CEE4-1DE04D6D07DB}"/>
          </ac:picMkLst>
        </pc:picChg>
      </pc:sldChg>
    </pc:docChg>
  </pc:docChgLst>
  <pc:docChgLst>
    <pc:chgData name="Usuario invitado" userId="S::urn:spo:anon#0dfdc20371a4df2ce0b5ef4855d2f1852d164a7b038f3c6f9394a822e570f5da::" providerId="AD" clId="Web-{27791406-F93A-778C-D689-C4993A33C001}"/>
    <pc:docChg chg="addSld delSld">
      <pc:chgData name="Usuario invitado" userId="S::urn:spo:anon#0dfdc20371a4df2ce0b5ef4855d2f1852d164a7b038f3c6f9394a822e570f5da::" providerId="AD" clId="Web-{27791406-F93A-778C-D689-C4993A33C001}" dt="2023-09-19T15:52:12.663" v="1"/>
      <pc:docMkLst>
        <pc:docMk/>
      </pc:docMkLst>
      <pc:sldChg chg="add del">
        <pc:chgData name="Usuario invitado" userId="S::urn:spo:anon#0dfdc20371a4df2ce0b5ef4855d2f1852d164a7b038f3c6f9394a822e570f5da::" providerId="AD" clId="Web-{27791406-F93A-778C-D689-C4993A33C001}" dt="2023-09-19T15:52:12.663" v="1"/>
        <pc:sldMkLst>
          <pc:docMk/>
          <pc:sldMk cId="2822032744" sldId="291"/>
        </pc:sldMkLst>
      </pc:sldChg>
    </pc:docChg>
  </pc:docChgLst>
  <pc:docChgLst>
    <pc:chgData name="Sanchez Hernandez Blanca Estela" userId="S::bsanchez@uv.mx::53974142-76cb-4848-80b0-a22570894cff" providerId="AD" clId="Web-{EB0DB938-2B1D-9F09-65B4-1BCE87F81C82}"/>
    <pc:docChg chg="addSld delSld modSld">
      <pc:chgData name="Sanchez Hernandez Blanca Estela" userId="S::bsanchez@uv.mx::53974142-76cb-4848-80b0-a22570894cff" providerId="AD" clId="Web-{EB0DB938-2B1D-9F09-65B4-1BCE87F81C82}" dt="2023-09-19T16:03:32.603" v="160"/>
      <pc:docMkLst>
        <pc:docMk/>
      </pc:docMkLst>
      <pc:sldChg chg="modSp">
        <pc:chgData name="Sanchez Hernandez Blanca Estela" userId="S::bsanchez@uv.mx::53974142-76cb-4848-80b0-a22570894cff" providerId="AD" clId="Web-{EB0DB938-2B1D-9F09-65B4-1BCE87F81C82}" dt="2023-09-19T15:43:50.529" v="0" actId="1076"/>
        <pc:sldMkLst>
          <pc:docMk/>
          <pc:sldMk cId="4194518141" sldId="276"/>
        </pc:sldMkLst>
        <pc:spChg chg="mod">
          <ac:chgData name="Sanchez Hernandez Blanca Estela" userId="S::bsanchez@uv.mx::53974142-76cb-4848-80b0-a22570894cff" providerId="AD" clId="Web-{EB0DB938-2B1D-9F09-65B4-1BCE87F81C82}" dt="2023-09-19T15:43:50.529" v="0" actId="1076"/>
          <ac:spMkLst>
            <pc:docMk/>
            <pc:sldMk cId="4194518141" sldId="276"/>
            <ac:spMk id="2" creationId="{00000000-0000-0000-0000-000000000000}"/>
          </ac:spMkLst>
        </pc:spChg>
      </pc:sldChg>
      <pc:sldChg chg="addSp delSp modSp">
        <pc:chgData name="Sanchez Hernandez Blanca Estela" userId="S::bsanchez@uv.mx::53974142-76cb-4848-80b0-a22570894cff" providerId="AD" clId="Web-{EB0DB938-2B1D-9F09-65B4-1BCE87F81C82}" dt="2023-09-19T16:00:36.206" v="68" actId="1076"/>
        <pc:sldMkLst>
          <pc:docMk/>
          <pc:sldMk cId="3887784386" sldId="279"/>
        </pc:sldMkLst>
        <pc:spChg chg="mod">
          <ac:chgData name="Sanchez Hernandez Blanca Estela" userId="S::bsanchez@uv.mx::53974142-76cb-4848-80b0-a22570894cff" providerId="AD" clId="Web-{EB0DB938-2B1D-9F09-65B4-1BCE87F81C82}" dt="2023-09-19T15:53:54.380" v="31" actId="1076"/>
          <ac:spMkLst>
            <pc:docMk/>
            <pc:sldMk cId="3887784386" sldId="279"/>
            <ac:spMk id="2" creationId="{00000000-0000-0000-0000-000000000000}"/>
          </ac:spMkLst>
        </pc:spChg>
        <pc:graphicFrameChg chg="mod modGraphic">
          <ac:chgData name="Sanchez Hernandez Blanca Estela" userId="S::bsanchez@uv.mx::53974142-76cb-4848-80b0-a22570894cff" providerId="AD" clId="Web-{EB0DB938-2B1D-9F09-65B4-1BCE87F81C82}" dt="2023-09-19T16:00:22.315" v="65"/>
          <ac:graphicFrameMkLst>
            <pc:docMk/>
            <pc:sldMk cId="3887784386" sldId="279"/>
            <ac:graphicFrameMk id="3" creationId="{00000000-0000-0000-0000-000000000000}"/>
          </ac:graphicFrameMkLst>
        </pc:graphicFrameChg>
        <pc:graphicFrameChg chg="add del mod">
          <ac:chgData name="Sanchez Hernandez Blanca Estela" userId="S::bsanchez@uv.mx::53974142-76cb-4848-80b0-a22570894cff" providerId="AD" clId="Web-{EB0DB938-2B1D-9F09-65B4-1BCE87F81C82}" dt="2023-09-19T15:53:08.393" v="17"/>
          <ac:graphicFrameMkLst>
            <pc:docMk/>
            <pc:sldMk cId="3887784386" sldId="279"/>
            <ac:graphicFrameMk id="5" creationId="{884FEF3F-7311-5A3C-CDA7-2D5FAEACD10C}"/>
          </ac:graphicFrameMkLst>
        </pc:graphicFrameChg>
        <pc:graphicFrameChg chg="add mod modGraphic">
          <ac:chgData name="Sanchez Hernandez Blanca Estela" userId="S::bsanchez@uv.mx::53974142-76cb-4848-80b0-a22570894cff" providerId="AD" clId="Web-{EB0DB938-2B1D-9F09-65B4-1BCE87F81C82}" dt="2023-09-19T16:00:36.206" v="68" actId="1076"/>
          <ac:graphicFrameMkLst>
            <pc:docMk/>
            <pc:sldMk cId="3887784386" sldId="279"/>
            <ac:graphicFrameMk id="7" creationId="{F0098B74-13CA-978C-AA83-E844EB8D371D}"/>
          </ac:graphicFrameMkLst>
        </pc:graphicFrameChg>
      </pc:sldChg>
      <pc:sldChg chg="modSp">
        <pc:chgData name="Sanchez Hernandez Blanca Estela" userId="S::bsanchez@uv.mx::53974142-76cb-4848-80b0-a22570894cff" providerId="AD" clId="Web-{EB0DB938-2B1D-9F09-65B4-1BCE87F81C82}" dt="2023-09-19T15:44:00.623" v="1" actId="20577"/>
        <pc:sldMkLst>
          <pc:docMk/>
          <pc:sldMk cId="2461272597" sldId="285"/>
        </pc:sldMkLst>
        <pc:spChg chg="mod">
          <ac:chgData name="Sanchez Hernandez Blanca Estela" userId="S::bsanchez@uv.mx::53974142-76cb-4848-80b0-a22570894cff" providerId="AD" clId="Web-{EB0DB938-2B1D-9F09-65B4-1BCE87F81C82}" dt="2023-09-19T15:44:00.623" v="1" actId="20577"/>
          <ac:spMkLst>
            <pc:docMk/>
            <pc:sldMk cId="2461272597" sldId="285"/>
            <ac:spMk id="3" creationId="{00000000-0000-0000-0000-000000000000}"/>
          </ac:spMkLst>
        </pc:spChg>
      </pc:sldChg>
      <pc:sldChg chg="delSp modSp del">
        <pc:chgData name="Sanchez Hernandez Blanca Estela" userId="S::bsanchez@uv.mx::53974142-76cb-4848-80b0-a22570894cff" providerId="AD" clId="Web-{EB0DB938-2B1D-9F09-65B4-1BCE87F81C82}" dt="2023-09-19T16:01:18.176" v="76"/>
        <pc:sldMkLst>
          <pc:docMk/>
          <pc:sldMk cId="2806836751" sldId="287"/>
        </pc:sldMkLst>
        <pc:spChg chg="mod">
          <ac:chgData name="Sanchez Hernandez Blanca Estela" userId="S::bsanchez@uv.mx::53974142-76cb-4848-80b0-a22570894cff" providerId="AD" clId="Web-{EB0DB938-2B1D-9F09-65B4-1BCE87F81C82}" dt="2023-09-19T15:59:56.831" v="51" actId="20577"/>
          <ac:spMkLst>
            <pc:docMk/>
            <pc:sldMk cId="2806836751" sldId="287"/>
            <ac:spMk id="5" creationId="{00000000-0000-0000-0000-000000000000}"/>
          </ac:spMkLst>
        </pc:spChg>
        <pc:graphicFrameChg chg="del mod modGraphic">
          <ac:chgData name="Sanchez Hernandez Blanca Estela" userId="S::bsanchez@uv.mx::53974142-76cb-4848-80b0-a22570894cff" providerId="AD" clId="Web-{EB0DB938-2B1D-9F09-65B4-1BCE87F81C82}" dt="2023-09-19T16:00:45.694" v="71"/>
          <ac:graphicFrameMkLst>
            <pc:docMk/>
            <pc:sldMk cId="2806836751" sldId="287"/>
            <ac:graphicFrameMk id="4" creationId="{00000000-0000-0000-0000-000000000000}"/>
          </ac:graphicFrameMkLst>
        </pc:graphicFrameChg>
      </pc:sldChg>
      <pc:sldChg chg="addSp delSp modSp">
        <pc:chgData name="Sanchez Hernandez Blanca Estela" userId="S::bsanchez@uv.mx::53974142-76cb-4848-80b0-a22570894cff" providerId="AD" clId="Web-{EB0DB938-2B1D-9F09-65B4-1BCE87F81C82}" dt="2023-09-19T16:00:59.472" v="75" actId="1076"/>
        <pc:sldMkLst>
          <pc:docMk/>
          <pc:sldMk cId="2531659772" sldId="288"/>
        </pc:sldMkLst>
        <pc:graphicFrameChg chg="add mod">
          <ac:chgData name="Sanchez Hernandez Blanca Estela" userId="S::bsanchez@uv.mx::53974142-76cb-4848-80b0-a22570894cff" providerId="AD" clId="Web-{EB0DB938-2B1D-9F09-65B4-1BCE87F81C82}" dt="2023-09-19T16:00:59.472" v="75" actId="1076"/>
          <ac:graphicFrameMkLst>
            <pc:docMk/>
            <pc:sldMk cId="2531659772" sldId="288"/>
            <ac:graphicFrameMk id="3" creationId="{C010908E-095E-6F6E-7C68-1C69EC6BF4F6}"/>
          </ac:graphicFrameMkLst>
        </pc:graphicFrameChg>
        <pc:graphicFrameChg chg="add del mod modGraphic">
          <ac:chgData name="Sanchez Hernandez Blanca Estela" userId="S::bsanchez@uv.mx::53974142-76cb-4848-80b0-a22570894cff" providerId="AD" clId="Web-{EB0DB938-2B1D-9F09-65B4-1BCE87F81C82}" dt="2023-09-19T16:00:54.535" v="73"/>
          <ac:graphicFrameMkLst>
            <pc:docMk/>
            <pc:sldMk cId="2531659772" sldId="288"/>
            <ac:graphicFrameMk id="5" creationId="{00000000-0000-0000-0000-000000000000}"/>
          </ac:graphicFrameMkLst>
        </pc:graphicFrameChg>
      </pc:sldChg>
      <pc:sldChg chg="modSp">
        <pc:chgData name="Sanchez Hernandez Blanca Estela" userId="S::bsanchez@uv.mx::53974142-76cb-4848-80b0-a22570894cff" providerId="AD" clId="Web-{EB0DB938-2B1D-9F09-65B4-1BCE87F81C82}" dt="2023-09-19T16:03:32.603" v="160"/>
        <pc:sldMkLst>
          <pc:docMk/>
          <pc:sldMk cId="3208023376" sldId="290"/>
        </pc:sldMkLst>
        <pc:spChg chg="mod">
          <ac:chgData name="Sanchez Hernandez Blanca Estela" userId="S::bsanchez@uv.mx::53974142-76cb-4848-80b0-a22570894cff" providerId="AD" clId="Web-{EB0DB938-2B1D-9F09-65B4-1BCE87F81C82}" dt="2023-09-19T16:01:21.754" v="77" actId="20577"/>
          <ac:spMkLst>
            <pc:docMk/>
            <pc:sldMk cId="3208023376" sldId="290"/>
            <ac:spMk id="2" creationId="{00000000-0000-0000-0000-000000000000}"/>
          </ac:spMkLst>
        </pc:spChg>
        <pc:spChg chg="mod">
          <ac:chgData name="Sanchez Hernandez Blanca Estela" userId="S::bsanchez@uv.mx::53974142-76cb-4848-80b0-a22570894cff" providerId="AD" clId="Web-{EB0DB938-2B1D-9F09-65B4-1BCE87F81C82}" dt="2023-09-19T16:03:20.509" v="156" actId="1076"/>
          <ac:spMkLst>
            <pc:docMk/>
            <pc:sldMk cId="3208023376" sldId="290"/>
            <ac:spMk id="5" creationId="{00000000-0000-0000-0000-000000000000}"/>
          </ac:spMkLst>
        </pc:spChg>
        <pc:graphicFrameChg chg="mod modGraphic">
          <ac:chgData name="Sanchez Hernandez Blanca Estela" userId="S::bsanchez@uv.mx::53974142-76cb-4848-80b0-a22570894cff" providerId="AD" clId="Web-{EB0DB938-2B1D-9F09-65B4-1BCE87F81C82}" dt="2023-09-19T16:03:32.603" v="160"/>
          <ac:graphicFrameMkLst>
            <pc:docMk/>
            <pc:sldMk cId="3208023376" sldId="290"/>
            <ac:graphicFrameMk id="4" creationId="{00000000-0000-0000-0000-000000000000}"/>
          </ac:graphicFrameMkLst>
        </pc:graphicFrameChg>
        <pc:graphicFrameChg chg="mod">
          <ac:chgData name="Sanchez Hernandez Blanca Estela" userId="S::bsanchez@uv.mx::53974142-76cb-4848-80b0-a22570894cff" providerId="AD" clId="Web-{EB0DB938-2B1D-9F09-65B4-1BCE87F81C82}" dt="2023-09-19T16:03:18.587" v="155" actId="1076"/>
          <ac:graphicFrameMkLst>
            <pc:docMk/>
            <pc:sldMk cId="3208023376" sldId="290"/>
            <ac:graphicFrameMk id="6" creationId="{00000000-0000-0000-0000-000000000000}"/>
          </ac:graphicFrameMkLst>
        </pc:graphicFrameChg>
      </pc:sldChg>
      <pc:sldChg chg="modSp">
        <pc:chgData name="Sanchez Hernandez Blanca Estela" userId="S::bsanchez@uv.mx::53974142-76cb-4848-80b0-a22570894cff" providerId="AD" clId="Web-{EB0DB938-2B1D-9F09-65B4-1BCE87F81C82}" dt="2023-09-19T16:02:22.100" v="117"/>
        <pc:sldMkLst>
          <pc:docMk/>
          <pc:sldMk cId="2833750051" sldId="292"/>
        </pc:sldMkLst>
        <pc:spChg chg="mod">
          <ac:chgData name="Sanchez Hernandez Blanca Estela" userId="S::bsanchez@uv.mx::53974142-76cb-4848-80b0-a22570894cff" providerId="AD" clId="Web-{EB0DB938-2B1D-9F09-65B4-1BCE87F81C82}" dt="2023-09-19T16:02:22.100" v="117"/>
          <ac:spMkLst>
            <pc:docMk/>
            <pc:sldMk cId="2833750051" sldId="292"/>
            <ac:spMk id="2" creationId="{00000000-0000-0000-0000-000000000000}"/>
          </ac:spMkLst>
        </pc:spChg>
        <pc:spChg chg="mod">
          <ac:chgData name="Sanchez Hernandez Blanca Estela" userId="S::bsanchez@uv.mx::53974142-76cb-4848-80b0-a22570894cff" providerId="AD" clId="Web-{EB0DB938-2B1D-9F09-65B4-1BCE87F81C82}" dt="2023-09-19T16:02:12.788" v="116"/>
          <ac:spMkLst>
            <pc:docMk/>
            <pc:sldMk cId="2833750051" sldId="292"/>
            <ac:spMk id="4" creationId="{00000000-0000-0000-0000-000000000000}"/>
          </ac:spMkLst>
        </pc:spChg>
        <pc:graphicFrameChg chg="mod modGraphic">
          <ac:chgData name="Sanchez Hernandez Blanca Estela" userId="S::bsanchez@uv.mx::53974142-76cb-4848-80b0-a22570894cff" providerId="AD" clId="Web-{EB0DB938-2B1D-9F09-65B4-1BCE87F81C82}" dt="2023-09-19T16:02:05.444" v="115"/>
          <ac:graphicFrameMkLst>
            <pc:docMk/>
            <pc:sldMk cId="2833750051" sldId="292"/>
            <ac:graphicFrameMk id="3" creationId="{00000000-0000-0000-0000-000000000000}"/>
          </ac:graphicFrameMkLst>
        </pc:graphicFrameChg>
      </pc:sldChg>
      <pc:sldChg chg="modSp new">
        <pc:chgData name="Sanchez Hernandez Blanca Estela" userId="S::bsanchez@uv.mx::53974142-76cb-4848-80b0-a22570894cff" providerId="AD" clId="Web-{EB0DB938-2B1D-9F09-65B4-1BCE87F81C82}" dt="2023-09-19T16:02:55.523" v="136" actId="1076"/>
        <pc:sldMkLst>
          <pc:docMk/>
          <pc:sldMk cId="2789227248" sldId="293"/>
        </pc:sldMkLst>
        <pc:spChg chg="mod">
          <ac:chgData name="Sanchez Hernandez Blanca Estela" userId="S::bsanchez@uv.mx::53974142-76cb-4848-80b0-a22570894cff" providerId="AD" clId="Web-{EB0DB938-2B1D-9F09-65B4-1BCE87F81C82}" dt="2023-09-19T16:02:55.523" v="136" actId="1076"/>
          <ac:spMkLst>
            <pc:docMk/>
            <pc:sldMk cId="2789227248" sldId="293"/>
            <ac:spMk id="2" creationId="{F97692B4-5E3E-19E7-C10E-42F0DFDA15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" y="-2244"/>
            <a:ext cx="9160522" cy="51457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0" y="776759"/>
            <a:ext cx="3853096" cy="334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/>
              <a:t>Fecha</a:t>
            </a:r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6375"/>
            <a:ext cx="2016224" cy="32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/>
              <a:t>Fecha</a:t>
            </a:r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/>
          <a:stretch/>
        </p:blipFill>
        <p:spPr>
          <a:xfrm>
            <a:off x="0" y="1350508"/>
            <a:ext cx="2529475" cy="36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1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/>
              <a:t>Fecha</a:t>
            </a:r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-589" r="-4833" b="589"/>
          <a:stretch/>
        </p:blipFill>
        <p:spPr>
          <a:xfrm>
            <a:off x="1" y="1350508"/>
            <a:ext cx="2674660" cy="33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/>
              <a:t>Fecha</a:t>
            </a:r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0508"/>
            <a:ext cx="2196654" cy="33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30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" y="-2244"/>
            <a:ext cx="9160522" cy="51457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2" y="2161563"/>
            <a:ext cx="491302" cy="4913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0" y="2766025"/>
            <a:ext cx="216024" cy="2160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6"/>
          <a:stretch/>
        </p:blipFill>
        <p:spPr>
          <a:xfrm>
            <a:off x="493895" y="1793505"/>
            <a:ext cx="283353" cy="324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2" y="3183267"/>
            <a:ext cx="252000" cy="2520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1779662"/>
            <a:ext cx="2664148" cy="360759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/>
              <a:t>www.uv.mx/estudiantes</a:t>
            </a:r>
            <a:endParaRPr lang="es-MX"/>
          </a:p>
        </p:txBody>
      </p:sp>
      <p:sp>
        <p:nvSpPr>
          <p:cNvPr id="17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827584" y="2228815"/>
            <a:ext cx="2664148" cy="288751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/>
              <a:t>Secretaría Académica </a:t>
            </a:r>
            <a:r>
              <a:rPr lang="es-MX" sz="1800">
                <a:solidFill>
                  <a:srgbClr val="18529D"/>
                </a:solidFill>
                <a:latin typeface="Gill Sans MT" panose="020B0502020104020203" pitchFamily="34" charset="0"/>
              </a:rPr>
              <a:t>–</a:t>
            </a:r>
            <a:r>
              <a:rPr lang="es-ES"/>
              <a:t> UV</a:t>
            </a:r>
            <a:endParaRPr lang="es-MX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3" hasCustomPrompt="1"/>
          </p:nvPr>
        </p:nvSpPr>
        <p:spPr>
          <a:xfrm>
            <a:off x="810014" y="2702429"/>
            <a:ext cx="3888432" cy="360189"/>
          </a:xfrm>
        </p:spPr>
        <p:txBody>
          <a:bodyPr anchor="ctr"/>
          <a:lstStyle>
            <a:lvl1pPr>
              <a:lnSpc>
                <a:spcPts val="2000"/>
              </a:lnSpc>
              <a:spcBef>
                <a:spcPts val="0"/>
              </a:spcBef>
              <a:defRPr sz="1400" baseline="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/>
              <a:t>Agregue la información de su entidad académica</a:t>
            </a:r>
            <a:endParaRPr lang="es-MX"/>
          </a:p>
        </p:txBody>
      </p:sp>
      <p:sp>
        <p:nvSpPr>
          <p:cNvPr id="22" name="Marcador de texto 20"/>
          <p:cNvSpPr>
            <a:spLocks noGrp="1"/>
          </p:cNvSpPr>
          <p:nvPr>
            <p:ph type="body" sz="quarter" idx="14" hasCustomPrompt="1"/>
          </p:nvPr>
        </p:nvSpPr>
        <p:spPr>
          <a:xfrm>
            <a:off x="813426" y="3136415"/>
            <a:ext cx="3885020" cy="360189"/>
          </a:xfrm>
        </p:spPr>
        <p:txBody>
          <a:bodyPr anchor="ctr"/>
          <a:lstStyle>
            <a:lvl1pPr>
              <a:lnSpc>
                <a:spcPts val="2000"/>
              </a:lnSpc>
              <a:spcBef>
                <a:spcPts val="0"/>
              </a:spcBef>
              <a:defRPr sz="1400" baseline="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/>
              <a:t>Agregue la información de su entidad académica</a:t>
            </a:r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55526"/>
            <a:ext cx="4486448" cy="35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8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titular de evento, producto o serv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/>
              <a:t>Haga clic aquí para insertar la imagen y titular de su evento, producto o servicio.</a:t>
            </a:r>
          </a:p>
        </p:txBody>
      </p:sp>
    </p:spTree>
    <p:extLst>
      <p:ext uri="{BB962C8B-B14F-4D97-AF65-F5344CB8AC3E}">
        <p14:creationId xmlns:p14="http://schemas.microsoft.com/office/powerpoint/2010/main" val="277955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1000185"/>
            <a:ext cx="8033892" cy="286625"/>
          </a:xfrm>
        </p:spPr>
        <p:txBody>
          <a:bodyPr/>
          <a:lstStyle>
            <a:lvl1pPr>
              <a:defRPr>
                <a:solidFill>
                  <a:srgbClr val="18529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476417"/>
            <a:ext cx="7209903" cy="3095506"/>
          </a:xfrm>
        </p:spPr>
        <p:txBody>
          <a:bodyPr/>
          <a:lstStyle>
            <a:lvl1pPr>
              <a:defRPr sz="1900">
                <a:solidFill>
                  <a:srgbClr val="7F7F7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835961" y="1829578"/>
            <a:ext cx="7772400" cy="4541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lang="es-ES" sz="3000" b="1" i="1" dirty="0" smtClean="0">
                <a:solidFill>
                  <a:srgbClr val="18529D"/>
                </a:solidFill>
              </a:defRPr>
            </a:lvl1pPr>
            <a:lvl2pPr marL="40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5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3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00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84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67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agregar 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6613" y="2427288"/>
            <a:ext cx="7772400" cy="1223962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800" b="1" baseline="0">
                <a:solidFill>
                  <a:srgbClr val="28AD56"/>
                </a:solidFill>
              </a:defRPr>
            </a:lvl1pPr>
            <a:lvl3pPr marL="816902" indent="0">
              <a:buNone/>
              <a:defRPr/>
            </a:lvl3pPr>
          </a:lstStyle>
          <a:p>
            <a:pPr lvl="0"/>
            <a:r>
              <a:rPr lang="es-ES"/>
              <a:t>Haga clic aquí para agregar texto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42692" y="1000186"/>
            <a:ext cx="404018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692" y="1718123"/>
            <a:ext cx="4040189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30519" y="1000186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30519" y="1718123"/>
            <a:ext cx="4041775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92" y="1000186"/>
            <a:ext cx="6161190" cy="285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0542" y="1476417"/>
            <a:ext cx="4944134" cy="3095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2693" y="1476417"/>
            <a:ext cx="3008313" cy="30955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326" y="3939902"/>
            <a:ext cx="7865349" cy="27636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802"/>
              </a:lnSpc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99394" y="952562"/>
            <a:ext cx="5945212" cy="2908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2500"/>
            </a:lvl2pPr>
            <a:lvl3pPr marL="816694" indent="0">
              <a:buNone/>
              <a:defRPr sz="2200"/>
            </a:lvl3pPr>
            <a:lvl4pPr marL="1225042" indent="0">
              <a:buNone/>
              <a:defRPr sz="1800"/>
            </a:lvl4pPr>
            <a:lvl5pPr marL="1633388" indent="0">
              <a:buNone/>
              <a:defRPr sz="1800"/>
            </a:lvl5pPr>
            <a:lvl6pPr marL="2041736" indent="0">
              <a:buNone/>
              <a:defRPr sz="1800"/>
            </a:lvl6pPr>
            <a:lvl7pPr marL="2450082" indent="0">
              <a:buNone/>
              <a:defRPr sz="1800"/>
            </a:lvl7pPr>
            <a:lvl8pPr marL="2858430" indent="0">
              <a:buNone/>
              <a:defRPr sz="1800"/>
            </a:lvl8pPr>
            <a:lvl9pPr marL="3266777" indent="0">
              <a:buNone/>
              <a:defRPr sz="18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9326" y="4311472"/>
            <a:ext cx="7865349" cy="2765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43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/>
              <a:t>Fecha</a:t>
            </a:r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2520280" cy="29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/>
              <a:t>Fecha</a:t>
            </a:r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7" y="1476375"/>
            <a:ext cx="1980342" cy="33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08236" y="1143055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294771" y="1619286"/>
            <a:ext cx="7209903" cy="30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08238" y="483518"/>
            <a:ext cx="812752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3" y="275506"/>
            <a:ext cx="1664175" cy="108000"/>
          </a:xfrm>
          <a:prstGeom prst="rect">
            <a:avLst/>
          </a:prstGeom>
        </p:spPr>
      </p:pic>
      <p:sp>
        <p:nvSpPr>
          <p:cNvPr id="6" name="14 Marcador de título"/>
          <p:cNvSpPr txBox="1">
            <a:spLocks/>
          </p:cNvSpPr>
          <p:nvPr userDrawn="1"/>
        </p:nvSpPr>
        <p:spPr bwMode="auto">
          <a:xfrm>
            <a:off x="504316" y="186193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rgbClr val="404040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050" b="1" i="1" kern="1200">
                <a:solidFill>
                  <a:srgbClr val="18529D"/>
                </a:solidFill>
                <a:effectLst/>
                <a:latin typeface="Gill Sans MT" pitchFamily="34" charset="0"/>
                <a:ea typeface="+mj-ea"/>
                <a:cs typeface="+mj-cs"/>
              </a:rPr>
              <a:t>Conoce tu Universidad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697" r:id="rId14"/>
  </p:sldLayoutIdLst>
  <p:txStyles>
    <p:titleStyle>
      <a:lvl1pPr algn="l" defTabSz="815630" rtl="0" eaLnBrk="1" fontAlgn="base" hangingPunct="1">
        <a:spcBef>
          <a:spcPct val="0"/>
        </a:spcBef>
        <a:spcAft>
          <a:spcPct val="0"/>
        </a:spcAft>
        <a:defRPr sz="2200" b="0" kern="1200">
          <a:solidFill>
            <a:srgbClr val="18529D"/>
          </a:solidFill>
          <a:latin typeface="Gill Sans MT" pitchFamily="34" charset="0"/>
          <a:ea typeface="+mj-ea"/>
          <a:cs typeface="+mj-cs"/>
        </a:defRPr>
      </a:lvl1pPr>
      <a:lvl2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2pPr>
      <a:lvl3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3pPr>
      <a:lvl4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4pPr>
      <a:lvl5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5pPr>
      <a:lvl6pPr marL="36646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3292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99382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65843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815630" rtl="0" eaLnBrk="1" fontAlgn="base" hangingPunct="1">
        <a:lnSpc>
          <a:spcPts val="2244"/>
        </a:lnSpc>
        <a:spcBef>
          <a:spcPct val="20000"/>
        </a:spcBef>
        <a:spcAft>
          <a:spcPct val="0"/>
        </a:spcAft>
        <a:buFont typeface="Arial" charset="0"/>
        <a:defRPr sz="19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662938" indent="-254486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91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4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39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909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256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603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951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4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94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4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8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736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8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43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777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hyperlink" Target="https://qu.wikipedia.org/wiki/YouTub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hyperlink" Target="https://www.pngall.com/website-png/" TargetMode="External"/><Relationship Id="rId5" Type="http://schemas.openxmlformats.org/officeDocument/2006/relationships/hyperlink" Target="http://pngimg.com/download/19794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hyperlink" Target="https://pngimg.com/download/9416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ubes.becasbenitojuarez.gob.mx/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uscador.becasbenitojuarez.gob.mx/escuelas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26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72206" y="555526"/>
            <a:ext cx="5732439" cy="359990"/>
          </a:xfrm>
        </p:spPr>
        <p:txBody>
          <a:bodyPr/>
          <a:lstStyle/>
          <a:p>
            <a:pPr algn="ctr"/>
            <a:r>
              <a:rPr lang="es-MX">
                <a:solidFill>
                  <a:srgbClr val="00B050"/>
                </a:solidFill>
                <a:latin typeface="Gill Sans MT"/>
              </a:rPr>
              <a:t>¿Por qué mi solicitud fue rechazada?</a:t>
            </a:r>
          </a:p>
        </p:txBody>
      </p:sp>
      <p:graphicFrame>
        <p:nvGraphicFramePr>
          <p:cNvPr id="3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602031"/>
              </p:ext>
            </p:extLst>
          </p:nvPr>
        </p:nvGraphicFramePr>
        <p:xfrm>
          <a:off x="2672206" y="933956"/>
          <a:ext cx="6264699" cy="1853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311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kern="1200">
                          <a:solidFill>
                            <a:schemeClr val="tx2"/>
                          </a:solidFill>
                          <a:latin typeface="Gill Sans MT"/>
                          <a:ea typeface="+mn-ea"/>
                          <a:cs typeface="+mn-cs"/>
                        </a:rPr>
                        <a:t>No cumples con los requisitos establecidos en las Reglas de Operación vigentes.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311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kern="1200">
                          <a:solidFill>
                            <a:schemeClr val="tx2"/>
                          </a:solidFill>
                          <a:latin typeface="Gill Sans MT"/>
                          <a:ea typeface="+mn-ea"/>
                          <a:cs typeface="+mn-cs"/>
                        </a:rPr>
                        <a:t>Se aplicaron criterios de priorización y por insuficiencia presupuestaria no se te pudo otorgar la beca.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60156"/>
                  </a:ext>
                </a:extLst>
              </a:tr>
              <a:tr h="69557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kern="1200">
                          <a:solidFill>
                            <a:schemeClr val="tx2"/>
                          </a:solidFill>
                          <a:latin typeface="Gill Sans MT"/>
                          <a:ea typeface="+mn-ea"/>
                          <a:cs typeface="+mn-cs"/>
                        </a:rPr>
                        <a:t>Tienes otra beca para el mismo fin y no te decidiste por alguna de las dos.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Marcador de texto 1"/>
          <p:cNvSpPr txBox="1">
            <a:spLocks/>
          </p:cNvSpPr>
          <p:nvPr/>
        </p:nvSpPr>
        <p:spPr bwMode="auto">
          <a:xfrm>
            <a:off x="2672205" y="3003798"/>
            <a:ext cx="5732439" cy="35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>
            <a:lvl1pPr marL="0" indent="0" algn="l" defTabSz="815630" rtl="0" eaLnBrk="1" fontAlgn="base" hangingPunct="1">
              <a:lnSpc>
                <a:spcPts val="2244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28AD56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62938" indent="-254486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91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94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39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909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256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603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951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/>
              <a:t>¿Esta beca es compatible con otras?</a:t>
            </a:r>
          </a:p>
        </p:txBody>
      </p:sp>
      <p:graphicFrame>
        <p:nvGraphicFramePr>
          <p:cNvPr id="6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730622"/>
              </p:ext>
            </p:extLst>
          </p:nvPr>
        </p:nvGraphicFramePr>
        <p:xfrm>
          <a:off x="2672205" y="3435846"/>
          <a:ext cx="626470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es-MX" b="0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La Beca para el Bienestar Benito Juárez de Educación Superior </a:t>
                      </a:r>
                      <a:r>
                        <a:rPr lang="es-MX" b="1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no es compatible</a:t>
                      </a:r>
                      <a:r>
                        <a:rPr lang="es-MX" b="0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 con ninguna otra beca otorgada por el Gobierno Federal destinada al mismo fin.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75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97692B4-5E3E-19E7-C10E-42F0DFDA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7377" y="594864"/>
            <a:ext cx="5732439" cy="359990"/>
          </a:xfrm>
        </p:spPr>
        <p:txBody>
          <a:bodyPr/>
          <a:lstStyle/>
          <a:p>
            <a:r>
              <a:rPr lang="es-ES">
                <a:solidFill>
                  <a:srgbClr val="18529D"/>
                </a:solidFill>
                <a:latin typeface="Gill Sans MT"/>
              </a:rPr>
              <a:t>Medios de comunicación CNBBBJ</a:t>
            </a:r>
            <a:endParaRPr lang="es-ES">
              <a:solidFill>
                <a:srgbClr val="18529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C3699E-B34E-EECE-AEFB-DE2A32E286D4}"/>
              </a:ext>
            </a:extLst>
          </p:cNvPr>
          <p:cNvSpPr txBox="1"/>
          <p:nvPr/>
        </p:nvSpPr>
        <p:spPr>
          <a:xfrm>
            <a:off x="3572485" y="135111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err="1">
                <a:solidFill>
                  <a:srgbClr val="1F497D"/>
                </a:solidFill>
                <a:latin typeface="Gill Sans MT"/>
                <a:cs typeface="Arial"/>
              </a:rPr>
              <a:t>BecasBenito</a:t>
            </a:r>
            <a:endParaRPr lang="es-ES" err="1">
              <a:cs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73C8A1-C3C0-DB51-3EC0-17BFD82F2271}"/>
              </a:ext>
            </a:extLst>
          </p:cNvPr>
          <p:cNvSpPr txBox="1"/>
          <p:nvPr/>
        </p:nvSpPr>
        <p:spPr>
          <a:xfrm>
            <a:off x="3577806" y="1781033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>
                <a:solidFill>
                  <a:srgbClr val="1F497D"/>
                </a:solidFill>
                <a:latin typeface="Gill Sans MT"/>
                <a:cs typeface="Arial"/>
              </a:rPr>
              <a:t>Becas Benito</a:t>
            </a:r>
            <a:endParaRPr lang="es-ES">
              <a:cs typeface="Arial"/>
            </a:endParaRPr>
          </a:p>
        </p:txBody>
      </p:sp>
      <p:pic>
        <p:nvPicPr>
          <p:cNvPr id="9" name="Imagen 8" descr="Twitter - WikiAlpha">
            <a:extLst>
              <a:ext uri="{FF2B5EF4-FFF2-40B4-BE49-F238E27FC236}">
                <a16:creationId xmlns:a16="http://schemas.microsoft.com/office/drawing/2014/main" id="{8BDC66B3-C47A-D1FD-C22F-4D147F8C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15" y="1369918"/>
            <a:ext cx="327805" cy="300976"/>
          </a:xfrm>
          <a:prstGeom prst="rect">
            <a:avLst/>
          </a:prstGeom>
        </p:spPr>
      </p:pic>
      <p:pic>
        <p:nvPicPr>
          <p:cNvPr id="10" name="Imagen 9" descr="Facebook ไอคอน สัญลักษณ์ · กราฟิกแบบเวกเตอร์ฟรีบน Pixabay">
            <a:extLst>
              <a:ext uri="{FF2B5EF4-FFF2-40B4-BE49-F238E27FC236}">
                <a16:creationId xmlns:a16="http://schemas.microsoft.com/office/drawing/2014/main" id="{D69F845E-0579-C90A-8E55-CE5845EA1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993" y="1782433"/>
            <a:ext cx="333127" cy="34124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E15B71C-848F-DB83-BC1F-54A8D6B1F48C}"/>
              </a:ext>
            </a:extLst>
          </p:cNvPr>
          <p:cNvSpPr txBox="1"/>
          <p:nvPr/>
        </p:nvSpPr>
        <p:spPr>
          <a:xfrm>
            <a:off x="3586348" y="221697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>
                <a:solidFill>
                  <a:srgbClr val="1F497D"/>
                </a:solidFill>
                <a:latin typeface="Gill Sans MT"/>
              </a:rPr>
              <a:t>becasbenitojuarezoficial</a:t>
            </a:r>
            <a:r>
              <a:rPr lang="es-ES" b="1">
                <a:solidFill>
                  <a:srgbClr val="1F497D"/>
                </a:solidFill>
                <a:latin typeface="Gill Sans MT"/>
              </a:rPr>
              <a:t>​</a:t>
            </a:r>
            <a:endParaRPr lang="es-ES"/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01F6CC6F-F894-E909-2765-F358BB7BF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52354" y="2216974"/>
            <a:ext cx="331026" cy="34587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6E541AF-EC90-F316-69AD-35BCCA28BFEB}"/>
              </a:ext>
            </a:extLst>
          </p:cNvPr>
          <p:cNvSpPr txBox="1"/>
          <p:nvPr/>
        </p:nvSpPr>
        <p:spPr>
          <a:xfrm>
            <a:off x="3578926" y="263261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>
                <a:solidFill>
                  <a:srgbClr val="1F497D"/>
                </a:solidFill>
                <a:latin typeface="Gill Sans MT"/>
              </a:rPr>
              <a:t>Becas Benito Juárez Oficial</a:t>
            </a:r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5978180-C480-156C-8E69-1836D0B63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222666" y="2631748"/>
            <a:ext cx="397824" cy="280796"/>
          </a:xfrm>
          <a:prstGeom prst="rect">
            <a:avLst/>
          </a:prstGeom>
        </p:spPr>
      </p:pic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2DE3C211-FC63-CAAA-8820-88BA2DC34F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59777" y="2993890"/>
            <a:ext cx="308759" cy="35809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7CBCC1F-9987-F8A2-44AB-2DA5388C60F2}"/>
              </a:ext>
            </a:extLst>
          </p:cNvPr>
          <p:cNvSpPr txBox="1"/>
          <p:nvPr/>
        </p:nvSpPr>
        <p:spPr>
          <a:xfrm>
            <a:off x="3571504" y="2996293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err="1">
                <a:solidFill>
                  <a:srgbClr val="1F497D"/>
                </a:solidFill>
                <a:latin typeface="Gill Sans MT"/>
                <a:cs typeface="Arial"/>
              </a:rPr>
              <a:t>becasbenitojuarez</a:t>
            </a:r>
            <a:endParaRPr lang="es-ES" err="1">
              <a:cs typeface="Arial"/>
            </a:endParaRPr>
          </a:p>
        </p:txBody>
      </p:sp>
      <p:pic>
        <p:nvPicPr>
          <p:cNvPr id="23" name="Imagen 22" descr="Logotipo, Icono&#10;&#10;Descripción generada automáticamente">
            <a:extLst>
              <a:ext uri="{FF2B5EF4-FFF2-40B4-BE49-F238E27FC236}">
                <a16:creationId xmlns:a16="http://schemas.microsoft.com/office/drawing/2014/main" id="{9C2D1CDC-79CF-E373-CEE4-1DE04D6D07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200400" y="3419351"/>
            <a:ext cx="420090" cy="42751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A1835EC9-87AA-7F37-5420-451D6089C315}"/>
              </a:ext>
            </a:extLst>
          </p:cNvPr>
          <p:cNvSpPr txBox="1"/>
          <p:nvPr/>
        </p:nvSpPr>
        <p:spPr>
          <a:xfrm>
            <a:off x="3586348" y="3463884"/>
            <a:ext cx="37080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>
                <a:solidFill>
                  <a:srgbClr val="1F497D"/>
                </a:solidFill>
                <a:latin typeface="Gill Sans MT"/>
              </a:rPr>
              <a:t>https://www.gob.mx/becasbenitojuarez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22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/>
              <a:t>www.uv.mx/estudiantes </a:t>
            </a:r>
          </a:p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22" y="2228815"/>
            <a:ext cx="628650" cy="371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19705"/>
            <a:ext cx="628650" cy="3714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104190"/>
            <a:ext cx="628650" cy="371475"/>
          </a:xfrm>
          <a:prstGeom prst="rect">
            <a:avLst/>
          </a:prstGeom>
        </p:spPr>
      </p:pic>
      <p:pic>
        <p:nvPicPr>
          <p:cNvPr id="12" name="Imagen 11" descr="&lt;strong&gt;Email&lt;/strong&gt;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8" y="2209400"/>
            <a:ext cx="322849" cy="322849"/>
          </a:xfrm>
          <a:prstGeom prst="rect">
            <a:avLst/>
          </a:prstGeom>
        </p:spPr>
      </p:pic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BC010A5E-57F5-F091-4F7D-F1FF38DDD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7584" y="2209400"/>
            <a:ext cx="2664148" cy="288751"/>
          </a:xfrm>
        </p:spPr>
        <p:txBody>
          <a:bodyPr/>
          <a:lstStyle/>
          <a:p>
            <a:r>
              <a:rPr lang="es-MX"/>
              <a:t>supervisionescolar@uv.mx</a:t>
            </a:r>
          </a:p>
        </p:txBody>
      </p:sp>
      <p:pic>
        <p:nvPicPr>
          <p:cNvPr id="5" name="Imagen 4" descr="Download &lt;strong&gt;Blue&lt;/strong&gt; Icons Symbol Telephone Computer Logo HQ PNG Imag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2" y="2676923"/>
            <a:ext cx="326875" cy="326875"/>
          </a:xfrm>
          <a:prstGeom prst="rect">
            <a:avLst/>
          </a:prstGeom>
        </p:spPr>
      </p:pic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BC010A5E-57F5-F091-4F7D-F1FF38DDD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442" y="2600291"/>
            <a:ext cx="2664148" cy="619532"/>
          </a:xfrm>
        </p:spPr>
        <p:txBody>
          <a:bodyPr/>
          <a:lstStyle/>
          <a:p>
            <a:r>
              <a:rPr lang="es-MX"/>
              <a:t>228 842 1700</a:t>
            </a:r>
          </a:p>
          <a:p>
            <a:r>
              <a:rPr lang="es-MX"/>
              <a:t>Ext. 11625 y 11629</a:t>
            </a:r>
          </a:p>
        </p:txBody>
      </p:sp>
    </p:spTree>
    <p:extLst>
      <p:ext uri="{BB962C8B-B14F-4D97-AF65-F5344CB8AC3E}">
        <p14:creationId xmlns:p14="http://schemas.microsoft.com/office/powerpoint/2010/main" val="282203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909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29550" y="624195"/>
            <a:ext cx="7772400" cy="454140"/>
          </a:xfrm>
        </p:spPr>
        <p:txBody>
          <a:bodyPr/>
          <a:lstStyle/>
          <a:p>
            <a:r>
              <a:rPr lang="es-MX"/>
              <a:t>Becas y Estímulos 2023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606"/>
            <a:ext cx="9144000" cy="29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720" y="2427734"/>
            <a:ext cx="2066925" cy="2609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236" y="771550"/>
            <a:ext cx="8033892" cy="286625"/>
          </a:xfrm>
        </p:spPr>
        <p:txBody>
          <a:bodyPr/>
          <a:lstStyle/>
          <a:p>
            <a:r>
              <a:rPr lang="es-MX"/>
              <a:t>Objetivo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115616" y="1291898"/>
            <a:ext cx="7209903" cy="3095506"/>
          </a:xfrm>
        </p:spPr>
        <p:txBody>
          <a:bodyPr/>
          <a:lstStyle/>
          <a:p>
            <a:pPr algn="just"/>
            <a:r>
              <a:rPr lang="es-MX" sz="2000">
                <a:solidFill>
                  <a:srgbClr val="00B050"/>
                </a:solidFill>
                <a:latin typeface="Gill Sans MT"/>
              </a:rPr>
              <a:t>Es un programa del Gobierno de México dirigido a las y los estudiantes de licenciatura, técnico superior universitario o sus equivalentes, que están inscritos en alguna de las universidades prioritarias a las que brindamos atención.</a:t>
            </a:r>
            <a:r>
              <a:rPr lang="es-MX" sz="2000">
                <a:latin typeface="Gill Sans MT"/>
              </a:rPr>
              <a:t> </a:t>
            </a:r>
            <a:endParaRPr lang="es-MX" sz="2000"/>
          </a:p>
        </p:txBody>
      </p:sp>
    </p:spTree>
    <p:extLst>
      <p:ext uri="{BB962C8B-B14F-4D97-AF65-F5344CB8AC3E}">
        <p14:creationId xmlns:p14="http://schemas.microsoft.com/office/powerpoint/2010/main" val="246127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04391" y="602827"/>
            <a:ext cx="2778224" cy="359990"/>
          </a:xfrm>
        </p:spPr>
        <p:txBody>
          <a:bodyPr/>
          <a:lstStyle/>
          <a:p>
            <a:r>
              <a:rPr lang="es-MX">
                <a:solidFill>
                  <a:srgbClr val="18529D"/>
                </a:solidFill>
                <a:latin typeface="Gill Sans MT"/>
              </a:rPr>
              <a:t>Requisitos de la Beca</a:t>
            </a:r>
            <a:endParaRPr lang="es-ES"/>
          </a:p>
        </p:txBody>
      </p:sp>
      <p:graphicFrame>
        <p:nvGraphicFramePr>
          <p:cNvPr id="3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701350"/>
              </p:ext>
            </p:extLst>
          </p:nvPr>
        </p:nvGraphicFramePr>
        <p:xfrm>
          <a:off x="2857157" y="598598"/>
          <a:ext cx="57987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4708">
                <a:tc>
                  <a:txBody>
                    <a:bodyPr/>
                    <a:lstStyle/>
                    <a:p>
                      <a:pPr marL="0" marR="0" lvl="0" indent="0" algn="just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>
                          <a:solidFill>
                            <a:srgbClr val="18529D"/>
                          </a:solidFill>
                          <a:latin typeface="Gill Sans MT"/>
                          <a:ea typeface="+mn-ea"/>
                          <a:cs typeface="+mn-cs"/>
                        </a:rPr>
                        <a:t>1. Ser alumno/a de licenciatura, ingeniería, técnico superior universitario o profesional asociado con inscripción en el periodo escolar vigente en alguna IPES considerada como de cobertura total o en alguna IPES que no esté considerada como de cobertura total y haber concluido los estudios de primaria o secundaria en alguna escuela pública escolarizada ubicada en alguna localidad prioritaria.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647">
                <a:tc>
                  <a:txBody>
                    <a:bodyPr/>
                    <a:lstStyle/>
                    <a:p>
                      <a:pPr algn="just"/>
                      <a:r>
                        <a:rPr lang="es-MX" sz="1400" b="0" kern="1200">
                          <a:solidFill>
                            <a:srgbClr val="18529D"/>
                          </a:solidFill>
                          <a:latin typeface="Gill Sans MT"/>
                          <a:ea typeface="+mn-ea"/>
                          <a:cs typeface="+mn-cs"/>
                        </a:rPr>
                        <a:t>2.</a:t>
                      </a:r>
                      <a:r>
                        <a:rPr lang="es-MX" sz="1400" b="0" kern="1200" baseline="0">
                          <a:solidFill>
                            <a:srgbClr val="18529D"/>
                          </a:solidFill>
                          <a:latin typeface="Gill Sans MT"/>
                          <a:ea typeface="+mn-ea"/>
                          <a:cs typeface="+mn-cs"/>
                        </a:rPr>
                        <a:t> Ser alumno con inscripción en el periodo escolar vigente en una IPES que no esté considerada como de cobertura total, tener bajos ingresos y hasta 29 años cumplidos al 31 de diciembre del 2022.</a:t>
                      </a:r>
                      <a:endParaRPr lang="es-MX" sz="1400" b="0" kern="1200">
                        <a:solidFill>
                          <a:srgbClr val="18529D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Marcador de contenido 5">
            <a:extLst>
              <a:ext uri="{FF2B5EF4-FFF2-40B4-BE49-F238E27FC236}">
                <a16:creationId xmlns:a16="http://schemas.microsoft.com/office/drawing/2014/main" id="{F0098B74-13CA-978C-AA83-E844EB8D3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795187"/>
              </p:ext>
            </p:extLst>
          </p:nvPr>
        </p:nvGraphicFramePr>
        <p:xfrm>
          <a:off x="2839916" y="2866291"/>
          <a:ext cx="5856453" cy="187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707">
                <a:tc>
                  <a:txBody>
                    <a:bodyPr/>
                    <a:lstStyle/>
                    <a:p>
                      <a:pPr marL="0" marR="0" indent="0" algn="just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>
                          <a:solidFill>
                            <a:srgbClr val="18529D"/>
                          </a:solidFill>
                          <a:latin typeface="Gill Sans MT"/>
                          <a:ea typeface="+mn-ea"/>
                          <a:cs typeface="+mn-cs"/>
                        </a:rPr>
                        <a:t>3. No recibir de manera simultánea otra beca para el mismo fin, otorgada por alguna dependencia o entidad de la Administración Pública Federal (APF).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93">
                <a:tc>
                  <a:txBody>
                    <a:bodyPr/>
                    <a:lstStyle/>
                    <a:p>
                      <a:pPr algn="just"/>
                      <a:r>
                        <a:rPr lang="es-MX" sz="1400">
                          <a:solidFill>
                            <a:srgbClr val="18529D"/>
                          </a:solidFill>
                          <a:latin typeface="Gill Sans MT"/>
                        </a:rPr>
                        <a:t>4.</a:t>
                      </a:r>
                      <a:r>
                        <a:rPr lang="es-MX" sz="1400" baseline="0">
                          <a:solidFill>
                            <a:srgbClr val="18529D"/>
                          </a:solidFill>
                          <a:latin typeface="Gill Sans MT"/>
                        </a:rPr>
                        <a:t> </a:t>
                      </a:r>
                      <a:r>
                        <a:rPr lang="es-MX" sz="1400">
                          <a:solidFill>
                            <a:srgbClr val="18529D"/>
                          </a:solidFill>
                          <a:latin typeface="Gill Sans MT"/>
                        </a:rPr>
                        <a:t>Para aquellos/as alumnos/as que hayan sido personas beneficiarias del Programa previamente no aplican los criterios de edad ni, en su caso, el criterio socioeconómico. Lo anterior, siempre y cuando, dicha persona beneficiaria se mantenga inscrita en el mismo plantel educativo en el que ingresó por primera vez al Programa.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78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489718" y="771550"/>
            <a:ext cx="5732439" cy="359990"/>
          </a:xfrm>
        </p:spPr>
        <p:txBody>
          <a:bodyPr/>
          <a:lstStyle/>
          <a:p>
            <a:r>
              <a:rPr lang="es-MX"/>
              <a:t>Requisitos de la Beca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10908E-095E-6F6E-7C68-1C69EC6BF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68447"/>
              </p:ext>
            </p:extLst>
          </p:nvPr>
        </p:nvGraphicFramePr>
        <p:xfrm>
          <a:off x="3162300" y="1320898"/>
          <a:ext cx="48768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1851230722"/>
                    </a:ext>
                  </a:extLst>
                </a:gridCol>
              </a:tblGrid>
              <a:tr h="1790700">
                <a:tc>
                  <a:txBody>
                    <a:bodyPr/>
                    <a:lstStyle/>
                    <a:p>
                      <a:pPr algn="just" fontAlgn="base"/>
                      <a:r>
                        <a:rPr lang="es-MX" sz="1600" b="0">
                          <a:solidFill>
                            <a:srgbClr val="18529D"/>
                          </a:solidFill>
                          <a:effectLst/>
                          <a:latin typeface="Gill Sans MT" panose="020B0502020104020203" pitchFamily="34" charset="0"/>
                        </a:rPr>
                        <a:t>5. Postularse como aspirante a través del Sistema Único de Beneficiarios de Educación Superior (SUBES) en la página: </a:t>
                      </a:r>
                      <a:r>
                        <a:rPr lang="es-MX" sz="1600" b="0">
                          <a:solidFill>
                            <a:srgbClr val="0000FF"/>
                          </a:solidFill>
                          <a:effectLst/>
                          <a:latin typeface="Gill Sans MT" panose="020B0502020104020203" pitchFamily="34" charset="0"/>
                          <a:hlinkClick r:id="rId2"/>
                        </a:rPr>
                        <a:t>https://subes.becasbenitojuarez.gob.mx/</a:t>
                      </a:r>
                      <a:r>
                        <a:rPr lang="es-MX" sz="1600" b="0">
                          <a:solidFill>
                            <a:srgbClr val="18529D"/>
                          </a:solidFill>
                          <a:effectLst/>
                          <a:latin typeface="Gill Sans MT" panose="020B0502020104020203" pitchFamily="34" charset="0"/>
                        </a:rPr>
                        <a:t> o a través de los mecanismos de atención individual para realizar el proceso de participación que defina la Coordinación Nacional de Becas para el Bienestar Benito Juárez (CNBBBJ).</a:t>
                      </a:r>
                      <a:r>
                        <a:rPr lang="es-MX" sz="1600" b="1">
                          <a:solidFill>
                            <a:srgbClr val="18529D"/>
                          </a:solidFill>
                          <a:effectLst/>
                          <a:latin typeface="Gill Sans MT" panose="020B0502020104020203" pitchFamily="34" charset="0"/>
                        </a:rPr>
                        <a:t>​</a:t>
                      </a:r>
                      <a:endParaRPr lang="es-MX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76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5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70104" y="745589"/>
            <a:ext cx="5732439" cy="359990"/>
          </a:xfrm>
        </p:spPr>
        <p:txBody>
          <a:bodyPr/>
          <a:lstStyle/>
          <a:p>
            <a:r>
              <a:rPr lang="es-MX">
                <a:solidFill>
                  <a:srgbClr val="18529D"/>
                </a:solidFill>
                <a:latin typeface="Gill Sans MT"/>
              </a:rPr>
              <a:t>Beneficios</a:t>
            </a:r>
          </a:p>
          <a:p>
            <a:endParaRPr lang="es-MX"/>
          </a:p>
        </p:txBody>
      </p:sp>
      <p:graphicFrame>
        <p:nvGraphicFramePr>
          <p:cNvPr id="4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691616"/>
              </p:ext>
            </p:extLst>
          </p:nvPr>
        </p:nvGraphicFramePr>
        <p:xfrm>
          <a:off x="2697579" y="1112692"/>
          <a:ext cx="612068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7384">
                <a:tc>
                  <a:txBody>
                    <a:bodyPr/>
                    <a:lstStyle/>
                    <a:p>
                      <a:pPr algn="just"/>
                      <a:r>
                        <a:rPr lang="es-MX" b="0">
                          <a:solidFill>
                            <a:srgbClr val="18529D"/>
                          </a:solidFill>
                          <a:latin typeface="Gill Sans MT"/>
                        </a:rPr>
                        <a:t>- Otorgamiento de $10,300 (Diez mil trescientos pesos 00/100 M.N.), distribuido en 4 pagos mensuales de $2,575 (Dos mil quinientos setenta y cinco pesos 00/100 M.N.).</a:t>
                      </a:r>
                    </a:p>
                    <a:p>
                      <a:pPr lvl="0" algn="just">
                        <a:buNone/>
                      </a:pPr>
                      <a:endParaRPr lang="es-MX" b="0">
                        <a:solidFill>
                          <a:srgbClr val="18529D"/>
                        </a:solidFill>
                        <a:latin typeface="Gill Sans MT"/>
                      </a:endParaRPr>
                    </a:p>
                    <a:p>
                      <a:pPr lvl="0" algn="just">
                        <a:buNone/>
                      </a:pPr>
                      <a:r>
                        <a:rPr lang="es-MX" b="0">
                          <a:solidFill>
                            <a:srgbClr val="18529D"/>
                          </a:solidFill>
                          <a:latin typeface="Gill Sans MT"/>
                        </a:rPr>
                        <a:t>-Fechas de pago los meses pares: </a:t>
                      </a:r>
                      <a:r>
                        <a:rPr lang="es-MX" b="1">
                          <a:solidFill>
                            <a:srgbClr val="18529D"/>
                          </a:solidFill>
                          <a:latin typeface="Gill Sans MT"/>
                        </a:rPr>
                        <a:t>febrero, abril, junio, agosto, octubre y diciembre</a:t>
                      </a:r>
                    </a:p>
                    <a:p>
                      <a:pPr lvl="0" algn="just">
                        <a:buNone/>
                      </a:pPr>
                      <a:endParaRPr lang="es-MX" b="0">
                        <a:solidFill>
                          <a:srgbClr val="18529D"/>
                        </a:solidFill>
                        <a:latin typeface="Gill Sans MT"/>
                      </a:endParaRPr>
                    </a:p>
                    <a:p>
                      <a:pPr lvl="0" algn="just">
                        <a:buNone/>
                      </a:pPr>
                      <a:r>
                        <a:rPr lang="es-MX" b="0">
                          <a:solidFill>
                            <a:srgbClr val="18529D"/>
                          </a:solidFill>
                          <a:latin typeface="Gill Sans MT"/>
                        </a:rPr>
                        <a:t>-Medio: Tarjeta del Bienestar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Marcador de texto 1"/>
          <p:cNvSpPr txBox="1">
            <a:spLocks/>
          </p:cNvSpPr>
          <p:nvPr/>
        </p:nvSpPr>
        <p:spPr bwMode="auto">
          <a:xfrm>
            <a:off x="2699791" y="3564836"/>
            <a:ext cx="5732439" cy="35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>
            <a:lvl1pPr marL="0" indent="0" algn="l" defTabSz="815630" rtl="0" eaLnBrk="1" fontAlgn="base" hangingPunct="1">
              <a:lnSpc>
                <a:spcPts val="2244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28AD56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62938" indent="-254486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91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94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39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909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256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603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951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>
                <a:solidFill>
                  <a:srgbClr val="18529D"/>
                </a:solidFill>
                <a:latin typeface="Gill Sans MT"/>
              </a:rPr>
              <a:t>Periodicidad</a:t>
            </a:r>
          </a:p>
          <a:p>
            <a:endParaRPr lang="es-MX"/>
          </a:p>
        </p:txBody>
      </p:sp>
      <p:graphicFrame>
        <p:nvGraphicFramePr>
          <p:cNvPr id="6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22746"/>
              </p:ext>
            </p:extLst>
          </p:nvPr>
        </p:nvGraphicFramePr>
        <p:xfrm>
          <a:off x="2699292" y="3928794"/>
          <a:ext cx="6120680" cy="41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just"/>
                      <a:r>
                        <a:rPr lang="es-MX" b="0" i="0">
                          <a:solidFill>
                            <a:srgbClr val="18529D"/>
                          </a:solidFill>
                          <a:latin typeface="Gill Sans MT"/>
                        </a:rPr>
                        <a:t>- Semestral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02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/>
              <a:t>Universidades Prioritarias</a:t>
            </a:r>
          </a:p>
          <a:p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2483768" y="1707654"/>
            <a:ext cx="6408712" cy="3046988"/>
          </a:xfrm>
          <a:prstGeom prst="rect">
            <a:avLst/>
          </a:prstGeom>
          <a:solidFill>
            <a:srgbClr val="D4FFFF"/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b="1">
                <a:solidFill>
                  <a:srgbClr val="18529D"/>
                </a:solidFill>
                <a:latin typeface="Gill Sans MT" panose="020B0502020104020203" pitchFamily="34" charset="0"/>
              </a:rPr>
              <a:t>Universidades Interculturales 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>
                <a:solidFill>
                  <a:srgbClr val="18529D"/>
                </a:solidFill>
                <a:latin typeface="Gill Sans MT" panose="020B0502020104020203" pitchFamily="34" charset="0"/>
              </a:rPr>
              <a:t>Escuelas Normales Indígenas 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>
                <a:solidFill>
                  <a:srgbClr val="18529D"/>
                </a:solidFill>
                <a:latin typeface="Gill Sans MT" panose="020B0502020104020203" pitchFamily="34" charset="0"/>
              </a:rPr>
              <a:t>Escuelas Normales que imparten el modelo de educación intercultural 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>
                <a:solidFill>
                  <a:srgbClr val="18529D"/>
                </a:solidFill>
                <a:latin typeface="Gill Sans MT" panose="020B0502020104020203" pitchFamily="34" charset="0"/>
              </a:rPr>
              <a:t>Escuelas Normales Rurales 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>
                <a:solidFill>
                  <a:srgbClr val="18529D"/>
                </a:solidFill>
                <a:latin typeface="Gill Sans MT" panose="020B0502020104020203" pitchFamily="34" charset="0"/>
              </a:rPr>
              <a:t>Universidades para el Bienestar Benito Juárez García 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>
                <a:solidFill>
                  <a:srgbClr val="18529D"/>
                </a:solidFill>
                <a:latin typeface="Gill Sans MT" panose="020B0502020104020203" pitchFamily="34" charset="0"/>
              </a:rPr>
              <a:t>Universidad </a:t>
            </a:r>
            <a:r>
              <a:rPr lang="es-MX" b="1">
                <a:solidFill>
                  <a:srgbClr val="18529D"/>
                </a:solidFill>
                <a:latin typeface="Gill Sans MT" panose="020B0502020104020203" pitchFamily="34" charset="0"/>
                <a:cs typeface="+mn-cs"/>
              </a:rPr>
              <a:t>de</a:t>
            </a:r>
            <a:r>
              <a:rPr lang="es-MX" b="1">
                <a:solidFill>
                  <a:srgbClr val="18529D"/>
                </a:solidFill>
                <a:latin typeface="Gill Sans MT" panose="020B0502020104020203" pitchFamily="34" charset="0"/>
              </a:rPr>
              <a:t> la Salud de la Ciudad de México y del estado de Puebla 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>
                <a:solidFill>
                  <a:srgbClr val="18529D"/>
                </a:solidFill>
                <a:latin typeface="Gill Sans MT" panose="020B0502020104020203" pitchFamily="34" charset="0"/>
              </a:rPr>
              <a:t>Escuelas Normales Federales y Estatales 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b="1">
                <a:solidFill>
                  <a:srgbClr val="18529D"/>
                </a:solidFill>
                <a:latin typeface="Gill Sans MT" panose="020B0502020104020203" pitchFamily="34" charset="0"/>
              </a:rPr>
              <a:t>Universidades ubicadas en localidades prioritarias  </a:t>
            </a:r>
          </a:p>
          <a:p>
            <a:br>
              <a:rPr lang="es-MX"/>
            </a:b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306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27784" y="699542"/>
            <a:ext cx="5732439" cy="359990"/>
          </a:xfrm>
        </p:spPr>
        <p:txBody>
          <a:bodyPr/>
          <a:lstStyle/>
          <a:p>
            <a:r>
              <a:rPr lang="es-MX"/>
              <a:t>¿Qué es una localidad prioritaria y cómo sé si mi escuela está ubicada en alguna? </a:t>
            </a:r>
          </a:p>
        </p:txBody>
      </p:sp>
      <p:graphicFrame>
        <p:nvGraphicFramePr>
          <p:cNvPr id="4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528063"/>
              </p:ext>
            </p:extLst>
          </p:nvPr>
        </p:nvGraphicFramePr>
        <p:xfrm>
          <a:off x="2771800" y="1476375"/>
          <a:ext cx="6192688" cy="239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6044">
                <a:tc>
                  <a:txBody>
                    <a:bodyPr/>
                    <a:lstStyle/>
                    <a:p>
                      <a:pPr algn="just"/>
                      <a:r>
                        <a:rPr lang="es-MX" b="0">
                          <a:solidFill>
                            <a:srgbClr val="18529D"/>
                          </a:solidFill>
                        </a:rPr>
                        <a:t>Es aquella localidad indígena, con menos de 50 habitantes sin grado de marginación, con alto o muy alto grado de marginación o que, por sus características, constituye una prioridad en la cobertura y atención del Programa, de la Coordinación Nacional y/o del Gobierno de México. 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475">
                <a:tc>
                  <a:txBody>
                    <a:bodyPr/>
                    <a:lstStyle/>
                    <a:p>
                      <a:pPr algn="just"/>
                      <a:r>
                        <a:rPr lang="es-MX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Consulta si tu escuela está ubicada en una localidad prioritaria en nuestro Buscador de Escuela en </a:t>
                      </a:r>
                      <a:r>
                        <a:rPr lang="es-MX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  <a:hlinkClick r:id="rId2"/>
                        </a:rPr>
                        <a:t>https://buscador.becasbenitojuarez.gob.mx/escuelas/</a:t>
                      </a:r>
                      <a:r>
                        <a:rPr lang="es-MX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167536"/>
      </p:ext>
    </p:extLst>
  </p:cSld>
  <p:clrMapOvr>
    <a:masterClrMapping/>
  </p:clrMapOvr>
</p:sld>
</file>

<file path=ppt/theme/theme1.xml><?xml version="1.0" encoding="utf-8"?>
<a:theme xmlns:a="http://schemas.openxmlformats.org/drawingml/2006/main" name="3243 Presentacion PPT_16 a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8B6AB9C-C29D-48A4-BAB2-78B2D5DEE75A}" vid="{3E2BA5D7-CA8F-42CF-9662-EBADA996F0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Conoce tu Universidad con mascotas</Template>
  <Application>Microsoft Office PowerPoint</Application>
  <PresentationFormat>On-screen Show (16:9)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3243 Presentacion PPT_16 a 9</vt:lpstr>
      <vt:lpstr>PowerPoint Presentation</vt:lpstr>
      <vt:lpstr>PowerPoint Presentation</vt:lpstr>
      <vt:lpstr>PowerPoint Presentation</vt:lpstr>
      <vt:lpstr>Objetivo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revision>1</cp:revision>
  <dcterms:created xsi:type="dcterms:W3CDTF">2022-07-06T18:21:55Z</dcterms:created>
  <dcterms:modified xsi:type="dcterms:W3CDTF">2023-09-19T16:27:02Z</dcterms:modified>
</cp:coreProperties>
</file>