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19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A541-CC6D-4C80-8269-BA0B1E98B8A6}" type="datetimeFigureOut">
              <a:rPr lang="es-MX" smtClean="0"/>
              <a:t>08/12/2021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0F02-6B71-4FEF-9732-4DC0E34984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4693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A541-CC6D-4C80-8269-BA0B1E98B8A6}" type="datetimeFigureOut">
              <a:rPr lang="es-MX" smtClean="0"/>
              <a:t>08/12/2021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0F02-6B71-4FEF-9732-4DC0E34984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304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A541-CC6D-4C80-8269-BA0B1E98B8A6}" type="datetimeFigureOut">
              <a:rPr lang="es-MX" smtClean="0"/>
              <a:t>08/12/2021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0F02-6B71-4FEF-9732-4DC0E34984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5581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A541-CC6D-4C80-8269-BA0B1E98B8A6}" type="datetimeFigureOut">
              <a:rPr lang="es-MX" smtClean="0"/>
              <a:t>08/12/2021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0F02-6B71-4FEF-9732-4DC0E34984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9166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A541-CC6D-4C80-8269-BA0B1E98B8A6}" type="datetimeFigureOut">
              <a:rPr lang="es-MX" smtClean="0"/>
              <a:t>08/12/2021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0F02-6B71-4FEF-9732-4DC0E34984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9051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A541-CC6D-4C80-8269-BA0B1E98B8A6}" type="datetimeFigureOut">
              <a:rPr lang="es-MX" smtClean="0"/>
              <a:t>08/12/2021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0F02-6B71-4FEF-9732-4DC0E34984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2829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A541-CC6D-4C80-8269-BA0B1E98B8A6}" type="datetimeFigureOut">
              <a:rPr lang="es-MX" smtClean="0"/>
              <a:t>08/12/2021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0F02-6B71-4FEF-9732-4DC0E34984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8082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A541-CC6D-4C80-8269-BA0B1E98B8A6}" type="datetimeFigureOut">
              <a:rPr lang="es-MX" smtClean="0"/>
              <a:t>08/12/2021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0F02-6B71-4FEF-9732-4DC0E34984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489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A541-CC6D-4C80-8269-BA0B1E98B8A6}" type="datetimeFigureOut">
              <a:rPr lang="es-MX" smtClean="0"/>
              <a:t>08/12/2021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0F02-6B71-4FEF-9732-4DC0E34984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437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A541-CC6D-4C80-8269-BA0B1E98B8A6}" type="datetimeFigureOut">
              <a:rPr lang="es-MX" smtClean="0"/>
              <a:t>08/12/2021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0F02-6B71-4FEF-9732-4DC0E34984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9968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A541-CC6D-4C80-8269-BA0B1E98B8A6}" type="datetimeFigureOut">
              <a:rPr lang="es-MX" smtClean="0"/>
              <a:t>08/12/2021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0F02-6B71-4FEF-9732-4DC0E34984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7473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5A541-CC6D-4C80-8269-BA0B1E98B8A6}" type="datetimeFigureOut">
              <a:rPr lang="es-MX" smtClean="0"/>
              <a:t>08/12/2021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60F02-6B71-4FEF-9732-4DC0E34984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963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hyperlink" Target="https://siuv2021.dgaeuv.com/index.php/gestion/acceso" TargetMode="External"/><Relationship Id="rId7" Type="http://schemas.openxmlformats.org/officeDocument/2006/relationships/hyperlink" Target="mailto:mcarreto@uv.mx" TargetMode="External"/><Relationship Id="rId2" Type="http://schemas.openxmlformats.org/officeDocument/2006/relationships/hyperlink" Target="https://www.uv.mx/estudiantes/inscripcion-lugares-vacantes-2021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rtercero@uv.mx" TargetMode="External"/><Relationship Id="rId5" Type="http://schemas.openxmlformats.org/officeDocument/2006/relationships/hyperlink" Target="mailto:duruiz@uv.mx" TargetMode="External"/><Relationship Id="rId4" Type="http://schemas.openxmlformats.org/officeDocument/2006/relationships/hyperlink" Target="mailto:mahernandez@uv.m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390161"/>
              </p:ext>
            </p:extLst>
          </p:nvPr>
        </p:nvGraphicFramePr>
        <p:xfrm>
          <a:off x="437189" y="300097"/>
          <a:ext cx="11531149" cy="5806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5661">
                  <a:extLst>
                    <a:ext uri="{9D8B030D-6E8A-4147-A177-3AD203B41FA5}">
                      <a16:colId xmlns:a16="http://schemas.microsoft.com/office/drawing/2014/main" val="3217615047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253424632"/>
                    </a:ext>
                  </a:extLst>
                </a:gridCol>
                <a:gridCol w="6653388">
                  <a:extLst>
                    <a:ext uri="{9D8B030D-6E8A-4147-A177-3AD203B41FA5}">
                      <a16:colId xmlns:a16="http://schemas.microsoft.com/office/drawing/2014/main" val="473306989"/>
                    </a:ext>
                  </a:extLst>
                </a:gridCol>
              </a:tblGrid>
              <a:tr h="219213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 dirty="0">
                          <a:effectLst/>
                        </a:rPr>
                        <a:t>Actividad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 dirty="0" smtClean="0">
                          <a:effectLst/>
                        </a:rPr>
                        <a:t>Área/Responsable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 dirty="0" smtClean="0">
                          <a:effectLst/>
                        </a:rPr>
                        <a:t>Fecha y hora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296379695"/>
                  </a:ext>
                </a:extLst>
              </a:tr>
              <a:tr h="219213">
                <a:tc>
                  <a:txBody>
                    <a:bodyPr/>
                    <a:lstStyle/>
                    <a:p>
                      <a:pPr marL="0" indent="0" algn="l" rtl="0" fontAlgn="ctr">
                        <a:buNone/>
                      </a:pPr>
                      <a:r>
                        <a:rPr lang="es-MX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Publicación </a:t>
                      </a:r>
                      <a:r>
                        <a:rPr lang="es-MX" sz="105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 </a:t>
                      </a:r>
                      <a:r>
                        <a:rPr lang="es-MX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resultados</a:t>
                      </a:r>
                      <a:r>
                        <a:rPr lang="es-MX" sz="105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MX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VACANTES</a:t>
                      </a:r>
                      <a:endParaRPr lang="es-MX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DGAE-I</a:t>
                      </a:r>
                      <a:r>
                        <a:rPr lang="es-MX" sz="105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</a:t>
                      </a:r>
                      <a:endParaRPr lang="es-MX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es-MX" sz="105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de diciembre </a:t>
                      </a:r>
                      <a:r>
                        <a:rPr lang="es-MX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13:00 h</a:t>
                      </a:r>
                      <a:r>
                        <a:rPr lang="es-MX" sz="105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viernes</a:t>
                      </a:r>
                      <a:endParaRPr lang="es-MX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1016330865"/>
                  </a:ext>
                </a:extLst>
              </a:tr>
              <a:tr h="219213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5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 Generación </a:t>
                      </a:r>
                      <a:r>
                        <a:rPr lang="es-MX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matrículas</a:t>
                      </a:r>
                      <a:endParaRPr lang="es-MX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DSE,BETY</a:t>
                      </a:r>
                      <a:r>
                        <a:rPr lang="es-MX" sz="105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AMECA</a:t>
                      </a:r>
                      <a:endParaRPr lang="es-MX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5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de diciembre</a:t>
                      </a:r>
                      <a:endParaRPr lang="es-MX" sz="105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2494352836"/>
                  </a:ext>
                </a:extLst>
              </a:tr>
              <a:tr h="219213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</a:t>
                      </a:r>
                      <a:r>
                        <a:rPr lang="es-MX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Envío matrículas para FICHA/FOTOS</a:t>
                      </a:r>
                      <a:endParaRPr lang="es-MX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DSE-BETY AMECA-IE</a:t>
                      </a:r>
                      <a:endParaRPr lang="es-MX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de diciembre</a:t>
                      </a:r>
                      <a:endParaRPr lang="es-MX" sz="105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1183965581"/>
                  </a:ext>
                </a:extLst>
              </a:tr>
              <a:tr h="219213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5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es-ES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</a:t>
                      </a:r>
                      <a:r>
                        <a:rPr lang="es-ES" sz="105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Generación de fotos y firmas</a:t>
                      </a:r>
                      <a:endParaRPr lang="es-ES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DGAE-IE</a:t>
                      </a:r>
                      <a:endParaRPr lang="es-MX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de diciembre</a:t>
                      </a:r>
                      <a:endParaRPr lang="es-MX" sz="105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3241376240"/>
                  </a:ext>
                </a:extLst>
              </a:tr>
              <a:tr h="219213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</a:t>
                      </a:r>
                      <a:r>
                        <a:rPr lang="es-MX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Envío archivos para creación de cuentas institucionales</a:t>
                      </a:r>
                      <a:endParaRPr lang="es-MX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DSE/MARGARITO-DSRIT</a:t>
                      </a:r>
                      <a:endParaRPr lang="es-MX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de diciembre</a:t>
                      </a:r>
                      <a:r>
                        <a:rPr lang="es-MX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MX" sz="105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aprox</a:t>
                      </a:r>
                      <a:endParaRPr lang="es-MX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3039356317"/>
                  </a:ext>
                </a:extLst>
              </a:tr>
              <a:tr h="219213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5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lang="es-ES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</a:t>
                      </a:r>
                      <a:r>
                        <a:rPr lang="es-ES" sz="105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Creación de cuentas institucionales </a:t>
                      </a:r>
                      <a:endParaRPr lang="es-ES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DSRIT</a:t>
                      </a:r>
                      <a:endParaRPr lang="es-MX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7-8 de diciembre</a:t>
                      </a:r>
                      <a:endParaRPr lang="es-MX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3449235368"/>
                  </a:ext>
                </a:extLst>
              </a:tr>
              <a:tr h="219213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5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r>
                        <a:rPr lang="es-ES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</a:t>
                      </a:r>
                      <a:r>
                        <a:rPr lang="es-ES" sz="105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Distribución de fotos y firmas en servidores UV</a:t>
                      </a:r>
                      <a:endParaRPr lang="es-ES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5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DGAE </a:t>
                      </a:r>
                      <a:r>
                        <a:rPr lang="es-MX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–SERGIO AGUILAR </a:t>
                      </a:r>
                      <a:endParaRPr lang="es-MX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6-7 de</a:t>
                      </a:r>
                      <a:r>
                        <a:rPr lang="es-MX" sz="105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diciembre</a:t>
                      </a:r>
                      <a:endParaRPr lang="es-MX" sz="105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26237298"/>
                  </a:ext>
                </a:extLst>
              </a:tr>
              <a:tr h="32778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 Acceso a sistema –subir documento</a:t>
                      </a:r>
                      <a:endParaRPr lang="es-ES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DGAE-IE</a:t>
                      </a:r>
                      <a:endParaRPr lang="es-MX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Subir</a:t>
                      </a:r>
                      <a:r>
                        <a:rPr lang="es-MX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documentos del 6 al 21 de diciembre de 2022</a:t>
                      </a:r>
                    </a:p>
                    <a:p>
                      <a:pPr algn="l" rtl="0" fontAlgn="ctr"/>
                      <a:r>
                        <a:rPr lang="es-MX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Secretarios validan del 8 de diciembre hasta el 21 de diciembre y del 5 al 7 de enero</a:t>
                      </a:r>
                      <a:endParaRPr lang="es-MX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1029556836"/>
                  </a:ext>
                </a:extLst>
              </a:tr>
              <a:tr h="219213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 Proceso automático</a:t>
                      </a:r>
                      <a:r>
                        <a:rPr lang="es-MX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ficha inscrito</a:t>
                      </a:r>
                      <a:endParaRPr lang="es-MX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DSE-</a:t>
                      </a:r>
                      <a:r>
                        <a:rPr lang="es-MX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BETY AMECA-DSIA</a:t>
                      </a:r>
                      <a:endParaRPr lang="es-MX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s-MX" sz="105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rtl="0" fontAlgn="ctr"/>
                      <a:r>
                        <a:rPr lang="es-MX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de diciembre</a:t>
                      </a:r>
                      <a:endParaRPr lang="es-MX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2675003765"/>
                  </a:ext>
                </a:extLst>
              </a:tr>
              <a:tr h="327781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12. </a:t>
                      </a:r>
                      <a:r>
                        <a:rPr lang="es-MX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Condonaciones**</a:t>
                      </a:r>
                      <a:endParaRPr lang="es-MX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Aspirante/Prestaciones</a:t>
                      </a:r>
                      <a:endParaRPr lang="es-MX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 al  20 de enero 2022</a:t>
                      </a:r>
                      <a:r>
                        <a:rPr lang="es-MX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*a mas tardar registradas el día 21 a las 12:00 pm  </a:t>
                      </a: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1457680262"/>
                  </a:ext>
                </a:extLst>
              </a:tr>
              <a:tr h="327781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10. Acceso </a:t>
                      </a:r>
                      <a:r>
                        <a:rPr lang="es-MX" sz="105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 </a:t>
                      </a:r>
                      <a:r>
                        <a:rPr lang="es-MX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MIUV</a:t>
                      </a:r>
                    </a:p>
                    <a:p>
                      <a:pPr algn="l" rtl="0" fontAlgn="ctr"/>
                      <a:endParaRPr lang="es-MX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DSE-BETY</a:t>
                      </a:r>
                      <a:r>
                        <a:rPr lang="es-MX" sz="105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AMECA-</a:t>
                      </a:r>
                      <a:r>
                        <a:rPr lang="es-MX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MX" sz="105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DSIA,SIIU</a:t>
                      </a:r>
                      <a:endParaRPr lang="es-MX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 de enero 2022</a:t>
                      </a:r>
                      <a:r>
                        <a:rPr lang="es-MX" sz="105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MX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</a:t>
                      </a:r>
                      <a:r>
                        <a:rPr lang="es-MX" sz="105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partir de las 8:00 </a:t>
                      </a:r>
                      <a:r>
                        <a:rPr lang="es-MX" sz="105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hrs</a:t>
                      </a:r>
                      <a:endParaRPr lang="es-MX" sz="1050" u="none" strike="noStrike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 de enero 2022 Verificar Pago</a:t>
                      </a: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156382219"/>
                  </a:ext>
                </a:extLst>
              </a:tr>
              <a:tr h="33803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11. </a:t>
                      </a:r>
                      <a:r>
                        <a:rPr lang="es-MX" sz="105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Acceso a </a:t>
                      </a:r>
                      <a:r>
                        <a:rPr lang="es-MX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MIPAGO</a:t>
                      </a: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DSE-MARGARITO-DSIA,SIIU</a:t>
                      </a:r>
                      <a:endParaRPr lang="es-MX" sz="105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endParaRPr lang="es-MX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 de enero a partir de las 8:00 am– FORMATO DE PAGO CON FECHA LIMITE DE PAGO AL MISMO DIA 7:30 PM</a:t>
                      </a: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3612602635"/>
                  </a:ext>
                </a:extLst>
              </a:tr>
              <a:tr h="245214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13. </a:t>
                      </a:r>
                      <a:r>
                        <a:rPr lang="es-MX" sz="105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Conciliación de pagos</a:t>
                      </a:r>
                      <a:endParaRPr lang="es-MX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Ingresos</a:t>
                      </a:r>
                      <a:endParaRPr lang="es-MX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5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 y 26 de enero de 2022</a:t>
                      </a:r>
                      <a:endParaRPr lang="es-MX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3029594900"/>
                  </a:ext>
                </a:extLst>
              </a:tr>
              <a:tr h="245214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14. Envío</a:t>
                      </a:r>
                      <a:r>
                        <a:rPr lang="es-MX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de SYRACCI/Cierre de inscripción</a:t>
                      </a:r>
                      <a:endParaRPr lang="es-MX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Secretarios-DSE/CE</a:t>
                      </a:r>
                      <a:endParaRPr lang="es-MX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5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 de enero de 2022</a:t>
                      </a:r>
                      <a:endParaRPr lang="es-MX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3694084807"/>
                  </a:ext>
                </a:extLst>
              </a:tr>
              <a:tr h="245214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15. S</a:t>
                      </a:r>
                      <a:r>
                        <a:rPr lang="es-MX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olicitud para habilitar mensaje de Registro NSS</a:t>
                      </a:r>
                      <a:endParaRPr lang="es-MX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DSE/BETY</a:t>
                      </a:r>
                      <a:r>
                        <a:rPr lang="es-MX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AMECA/DSIA</a:t>
                      </a:r>
                      <a:endParaRPr lang="es-MX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 de enero de</a:t>
                      </a:r>
                      <a:r>
                        <a:rPr lang="es-MX" sz="105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2022</a:t>
                      </a:r>
                      <a:endParaRPr lang="es-MX" sz="105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2349667020"/>
                  </a:ext>
                </a:extLst>
              </a:tr>
              <a:tr h="24521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15. Generación</a:t>
                      </a:r>
                      <a:r>
                        <a:rPr lang="es-MX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de archivo </a:t>
                      </a:r>
                      <a:r>
                        <a:rPr lang="es-ES" sz="1050" dirty="0" smtClean="0">
                          <a:solidFill>
                            <a:schemeClr val="tx1"/>
                          </a:solidFill>
                          <a:latin typeface="+mn-lt"/>
                        </a:rPr>
                        <a:t>de aspirantes no Inscritos.</a:t>
                      </a:r>
                      <a:endParaRPr lang="es-MX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DSE/MARGARITO-DSIA</a:t>
                      </a:r>
                      <a:endParaRPr lang="es-MX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27-28 de enero de 2022</a:t>
                      </a:r>
                      <a:endParaRPr kumimoji="0" lang="es-MX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612838707"/>
                  </a:ext>
                </a:extLst>
              </a:tr>
              <a:tr h="42697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16. </a:t>
                      </a:r>
                      <a:r>
                        <a:rPr lang="es-ES" sz="105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Envío de no inscritos (no </a:t>
                      </a:r>
                      <a:r>
                        <a:rPr lang="es-ES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pagados</a:t>
                      </a:r>
                      <a:endParaRPr lang="es-ES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DSE/MARGARITO-IE</a:t>
                      </a:r>
                      <a:endParaRPr lang="es-MX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28 de enero de 2022</a:t>
                      </a:r>
                      <a:endParaRPr kumimoji="0" lang="es-MX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231862301"/>
                  </a:ext>
                </a:extLst>
              </a:tr>
              <a:tr h="327781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5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 Eliminar la inscripción administrativa y académica de todos los aspirantes con derecho y sin pago (No inscritos)</a:t>
                      </a:r>
                      <a:endParaRPr lang="es-ES" sz="105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5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DSE/MARGARITO/DSIA</a:t>
                      </a:r>
                      <a:endParaRPr lang="es-MX" sz="105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25 de enero de 2022</a:t>
                      </a:r>
                      <a:endParaRPr kumimoji="0" lang="es-MX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465232522"/>
                  </a:ext>
                </a:extLst>
              </a:tr>
              <a:tr h="240049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18.</a:t>
                      </a:r>
                      <a:r>
                        <a:rPr lang="es-ES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Solicitud para carga por proceso/bloques a inscritos </a:t>
                      </a:r>
                      <a:endParaRPr lang="es-ES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DSE/MARGARITO/DSIA</a:t>
                      </a:r>
                      <a:endParaRPr lang="es-MX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No aplica</a:t>
                      </a:r>
                      <a:endParaRPr kumimoji="0" lang="es-MX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1586937201"/>
                  </a:ext>
                </a:extLst>
              </a:tr>
              <a:tr h="42697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19. Solicitud para carga por proceso/registro</a:t>
                      </a:r>
                      <a:r>
                        <a:rPr lang="es-ES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ES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**SWAINNI/Doctos</a:t>
                      </a:r>
                      <a:endParaRPr lang="es-ES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DSE/BETY</a:t>
                      </a:r>
                      <a:r>
                        <a:rPr lang="es-MX" sz="10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AMECA/DSI</a:t>
                      </a:r>
                      <a:endParaRPr lang="es-MX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*sigue pendiente (todos los procesos)   2020/2021/2021 vacantes</a:t>
                      </a:r>
                      <a:endParaRPr lang="es-MX" sz="105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1049538327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60157" y="47617"/>
            <a:ext cx="35887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Inscripciones Nuevo Ingreso- 2021</a:t>
            </a:r>
            <a:r>
              <a:rPr kumimoji="0" lang="es-MX" altLang="es-MX" sz="1200" b="1" i="0" u="none" strike="noStrike" cap="none" normalizeH="0" dirty="0" smtClean="0">
                <a:ln>
                  <a:noFill/>
                </a:ln>
                <a:solidFill>
                  <a:srgbClr val="1F3864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LUGARES VACANTES</a:t>
            </a:r>
          </a:p>
        </p:txBody>
      </p:sp>
    </p:spTree>
    <p:extLst>
      <p:ext uri="{BB962C8B-B14F-4D97-AF65-F5344CB8AC3E}">
        <p14:creationId xmlns:p14="http://schemas.microsoft.com/office/powerpoint/2010/main" val="303044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Actividades Secretarios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633364" cy="2865630"/>
          </a:xfrm>
        </p:spPr>
        <p:txBody>
          <a:bodyPr>
            <a:normAutofit fontScale="40000" lnSpcReduction="20000"/>
          </a:bodyPr>
          <a:lstStyle/>
          <a:p>
            <a:r>
              <a:rPr lang="es-MX" sz="4900" b="1" dirty="0" smtClean="0"/>
              <a:t>Proceso de ingreso- portal informativo</a:t>
            </a:r>
          </a:p>
          <a:p>
            <a:pPr marL="0" indent="0">
              <a:buNone/>
            </a:pPr>
            <a:r>
              <a:rPr lang="es-MX" sz="4900" b="1" u="sng" dirty="0" smtClean="0">
                <a:hlinkClick r:id="rId2"/>
              </a:rPr>
              <a:t>https</a:t>
            </a:r>
            <a:r>
              <a:rPr lang="es-MX" sz="4900" b="1" u="sng" dirty="0">
                <a:hlinkClick r:id="rId2"/>
              </a:rPr>
              <a:t>://www.uv.mx/estudiantes/inscripcion-lugares-vacantes-2021/</a:t>
            </a:r>
            <a:endParaRPr lang="es-MX" sz="4900" b="1" dirty="0"/>
          </a:p>
          <a:p>
            <a:r>
              <a:rPr lang="es-MX" sz="4900" b="1" dirty="0" smtClean="0"/>
              <a:t>Validación de documentos- 8 al 21 de diciembre. Y del 5 al 7 de enero de 2022.</a:t>
            </a:r>
          </a:p>
          <a:p>
            <a:pPr marL="0" indent="0">
              <a:buNone/>
            </a:pPr>
            <a:r>
              <a:rPr lang="es-MX" sz="4900" b="1" u="sng" dirty="0">
                <a:hlinkClick r:id="rId3"/>
              </a:rPr>
              <a:t>https://siuv2021.dgaeuv.com/index.php/gestion/acceso</a:t>
            </a:r>
            <a:endParaRPr lang="es-MX" sz="4900" b="1" u="sng" dirty="0"/>
          </a:p>
          <a:p>
            <a:r>
              <a:rPr lang="es-MX" sz="4900" b="1" dirty="0" smtClean="0"/>
              <a:t>Atención aclaraciones de pago- 25 de enero de 2022. </a:t>
            </a:r>
          </a:p>
          <a:p>
            <a:r>
              <a:rPr lang="es-MX" sz="4900" b="1" dirty="0" smtClean="0"/>
              <a:t>Reportes</a:t>
            </a:r>
          </a:p>
          <a:p>
            <a:pPr lvl="1"/>
            <a:r>
              <a:rPr lang="es-MX" sz="4500" b="1" dirty="0" smtClean="0"/>
              <a:t>Periodo 202251 y 1B</a:t>
            </a:r>
          </a:p>
          <a:p>
            <a:r>
              <a:rPr lang="es-MX" sz="4900" b="1" dirty="0" smtClean="0"/>
              <a:t>Cierre de inscripciones y entrega de actas- 26 de enero de 2022 </a:t>
            </a:r>
            <a:r>
              <a:rPr lang="es-MX" sz="4900" b="1" dirty="0" smtClean="0"/>
              <a:t>a las 10:00 am</a:t>
            </a:r>
          </a:p>
          <a:p>
            <a:pPr lvl="1"/>
            <a:r>
              <a:rPr lang="es-MX" sz="4300" b="1" dirty="0" smtClean="0"/>
              <a:t>Por correo electrónico: </a:t>
            </a:r>
            <a:r>
              <a:rPr lang="es-MX" sz="4300" b="1" dirty="0" smtClean="0">
                <a:hlinkClick r:id="rId4"/>
              </a:rPr>
              <a:t>mahernandez@uv.mx</a:t>
            </a:r>
            <a:r>
              <a:rPr lang="es-MX" sz="4300" b="1" dirty="0" smtClean="0"/>
              <a:t> </a:t>
            </a:r>
            <a:r>
              <a:rPr lang="es-MX" sz="4300" b="1" dirty="0" smtClean="0">
                <a:hlinkClick r:id="rId5"/>
              </a:rPr>
              <a:t>duruiz@uv.mx</a:t>
            </a:r>
            <a:r>
              <a:rPr lang="es-MX" sz="4300" b="1" dirty="0" smtClean="0"/>
              <a:t>, </a:t>
            </a:r>
            <a:r>
              <a:rPr lang="es-MX" sz="4300" b="1" dirty="0" smtClean="0">
                <a:hlinkClick r:id="rId6"/>
              </a:rPr>
              <a:t>artercero@uv.mx</a:t>
            </a:r>
            <a:r>
              <a:rPr lang="es-MX" sz="4300" b="1" dirty="0" smtClean="0"/>
              <a:t>, </a:t>
            </a:r>
            <a:r>
              <a:rPr lang="es-MX" sz="4300" b="1" dirty="0" smtClean="0">
                <a:hlinkClick r:id="rId7"/>
              </a:rPr>
              <a:t>mcarreto@uv.mx</a:t>
            </a:r>
            <a:endParaRPr lang="es-MX" sz="4300" b="1" dirty="0" smtClean="0"/>
          </a:p>
          <a:p>
            <a:pPr lvl="1"/>
            <a:endParaRPr lang="es-MX" sz="4300" b="1" dirty="0" smtClean="0"/>
          </a:p>
          <a:p>
            <a:pPr lvl="1"/>
            <a:endParaRPr lang="es-MX" dirty="0" smtClean="0"/>
          </a:p>
          <a:p>
            <a:pPr lvl="1"/>
            <a:endParaRPr lang="es-MX" dirty="0" smtClean="0"/>
          </a:p>
          <a:p>
            <a:endParaRPr lang="es-MX" dirty="0" smtClean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051" y="118110"/>
            <a:ext cx="901508" cy="1178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79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Temas varios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71560"/>
            <a:ext cx="10515600" cy="1105385"/>
          </a:xfrm>
        </p:spPr>
        <p:txBody>
          <a:bodyPr>
            <a:normAutofit fontScale="77500" lnSpcReduction="20000"/>
          </a:bodyPr>
          <a:lstStyle/>
          <a:p>
            <a:r>
              <a:rPr lang="es-MX" dirty="0" smtClean="0"/>
              <a:t>Circular de movimientos escolares</a:t>
            </a:r>
            <a:endParaRPr lang="es-MX" dirty="0" smtClean="0"/>
          </a:p>
          <a:p>
            <a:r>
              <a:rPr lang="es-MX" dirty="0" smtClean="0"/>
              <a:t>Pagos pendientes del periodo escolar actual</a:t>
            </a:r>
          </a:p>
          <a:p>
            <a:r>
              <a:rPr lang="es-MX" dirty="0" smtClean="0"/>
              <a:t>Tabulador cuotas mediados de enero 2022</a:t>
            </a:r>
            <a:endParaRPr lang="es-MX" dirty="0" smtClean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550" y="82920"/>
            <a:ext cx="846041" cy="1106435"/>
          </a:xfrm>
          <a:prstGeom prst="rect">
            <a:avLst/>
          </a:prstGeom>
        </p:spPr>
      </p:pic>
      <p:sp>
        <p:nvSpPr>
          <p:cNvPr id="5" name="Marcador de contenido 2"/>
          <p:cNvSpPr txBox="1">
            <a:spLocks/>
          </p:cNvSpPr>
          <p:nvPr/>
        </p:nvSpPr>
        <p:spPr>
          <a:xfrm>
            <a:off x="904701" y="3005430"/>
            <a:ext cx="10515600" cy="1871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PE </a:t>
            </a:r>
            <a:r>
              <a:rPr lang="es-MX" dirty="0" smtClean="0"/>
              <a:t>VIRTUALES</a:t>
            </a:r>
            <a:endParaRPr lang="es-MX" dirty="0" smtClean="0"/>
          </a:p>
          <a:p>
            <a:r>
              <a:rPr lang="es-MX" dirty="0" smtClean="0"/>
              <a:t>Ingreso por vacantes </a:t>
            </a:r>
          </a:p>
          <a:p>
            <a:pPr lvl="1"/>
            <a:r>
              <a:rPr lang="es-MX" dirty="0" smtClean="0"/>
              <a:t>Registro NRC</a:t>
            </a:r>
          </a:p>
          <a:p>
            <a:pPr lvl="1"/>
            <a:r>
              <a:rPr lang="es-MX" dirty="0" smtClean="0"/>
              <a:t>Emisión de formato de pago SYRPEIN</a:t>
            </a:r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080218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2712</TotalTime>
  <Words>456</Words>
  <Application>Microsoft Office PowerPoint</Application>
  <PresentationFormat>Panorámica</PresentationFormat>
  <Paragraphs>87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Actividades Secretarios</vt:lpstr>
      <vt:lpstr>Temas varios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Ameca Colorado Beatriz</dc:creator>
  <cp:lastModifiedBy>Sanchez Hernandez Blanca Estela</cp:lastModifiedBy>
  <cp:revision>138</cp:revision>
  <dcterms:created xsi:type="dcterms:W3CDTF">2020-08-31T02:27:26Z</dcterms:created>
  <dcterms:modified xsi:type="dcterms:W3CDTF">2021-12-08T16:22:29Z</dcterms:modified>
</cp:coreProperties>
</file>