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87" r:id="rId3"/>
    <p:sldId id="288" r:id="rId4"/>
    <p:sldId id="289" r:id="rId5"/>
    <p:sldId id="290" r:id="rId6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29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20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83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415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3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3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12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28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24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01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35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8199DE-4086-4AAA-A503-E55976D6D258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5A61377-DCDA-4508-9FBC-E80266FBDD7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9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clemente@uv.m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iuv2021.dgaeuv.com/index.php/gestion/acceso" TargetMode="External"/><Relationship Id="rId4" Type="http://schemas.openxmlformats.org/officeDocument/2006/relationships/hyperlink" Target="http://devlic2020.dgaeuv.com/index.php/gestion/acces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7528" y="5020888"/>
            <a:ext cx="7543800" cy="340821"/>
          </a:xfrm>
        </p:spPr>
        <p:txBody>
          <a:bodyPr>
            <a:noAutofit/>
          </a:bodyPr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General de Administración Escolar</a:t>
            </a:r>
            <a:b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de Servicios Escolares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9" r="25641"/>
          <a:stretch/>
        </p:blipFill>
        <p:spPr>
          <a:xfrm>
            <a:off x="4090736" y="796879"/>
            <a:ext cx="962528" cy="66056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537854" y="3061800"/>
            <a:ext cx="6567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Validación de documentos</a:t>
            </a:r>
            <a:endParaRPr lang="en-US" sz="2800" dirty="0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9144000" cy="8312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File:List-Icon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29" y="2496620"/>
            <a:ext cx="1837112" cy="18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9" r="25641"/>
          <a:stretch/>
        </p:blipFill>
        <p:spPr>
          <a:xfrm>
            <a:off x="125962" y="206824"/>
            <a:ext cx="962528" cy="66056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29790" y="206824"/>
            <a:ext cx="70107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Validación de Documentos: 5 julio al 10 de agosto</a:t>
            </a:r>
          </a:p>
          <a:p>
            <a:endParaRPr lang="es-MX" dirty="0"/>
          </a:p>
          <a:p>
            <a:r>
              <a:rPr lang="es-MX" dirty="0" smtClean="0"/>
              <a:t>Liga al sistema/contraseña. Fue enviada del correo electrónico </a:t>
            </a:r>
            <a:r>
              <a:rPr lang="es-MX" dirty="0" smtClean="0">
                <a:hlinkClick r:id="rId3"/>
              </a:rPr>
              <a:t>aclemente@uv.mx</a:t>
            </a:r>
            <a:r>
              <a:rPr lang="es-MX" dirty="0"/>
              <a:t> </a:t>
            </a:r>
            <a:endParaRPr lang="es-MX" dirty="0" smtClean="0"/>
          </a:p>
          <a:p>
            <a:endParaRPr lang="es-MX" dirty="0" smtClean="0"/>
          </a:p>
          <a:p>
            <a:r>
              <a:rPr lang="en-US" u="sng" dirty="0">
                <a:hlinkClick r:id="rId4"/>
              </a:rPr>
              <a:t> </a:t>
            </a:r>
            <a:r>
              <a:rPr lang="es-MX" u="sng" dirty="0">
                <a:hlinkClick r:id="rId5"/>
              </a:rPr>
              <a:t>https://siuv2021.dgaeuv.com/index.php/gestion/acceso</a:t>
            </a:r>
            <a:endParaRPr lang="es-MX" dirty="0"/>
          </a:p>
          <a:p>
            <a:endParaRPr lang="es-MX" dirty="0"/>
          </a:p>
          <a:p>
            <a:r>
              <a:rPr lang="es-MX" dirty="0" smtClean="0"/>
              <a:t>Una </a:t>
            </a:r>
            <a:r>
              <a:rPr lang="es-MX" dirty="0"/>
              <a:t>vez recibido validar acceso.</a:t>
            </a:r>
          </a:p>
          <a:p>
            <a:endParaRPr lang="es-MX" dirty="0"/>
          </a:p>
          <a:p>
            <a:r>
              <a:rPr lang="es-MX" dirty="0" smtClean="0"/>
              <a:t>Cualquier duda sobre el acceso al sistema  </a:t>
            </a:r>
            <a:r>
              <a:rPr lang="es-MX" dirty="0">
                <a:hlinkClick r:id="rId3"/>
              </a:rPr>
              <a:t>aclemente@uv.mx</a:t>
            </a:r>
            <a:r>
              <a:rPr lang="es-MX" dirty="0"/>
              <a:t> </a:t>
            </a:r>
          </a:p>
          <a:p>
            <a:r>
              <a:rPr lang="es-MX" dirty="0" smtClean="0"/>
              <a:t>Al </a:t>
            </a:r>
            <a:r>
              <a:rPr lang="es-MX" dirty="0"/>
              <a:t>enviar correo identificarse con todos sus datos. </a:t>
            </a:r>
          </a:p>
          <a:p>
            <a:r>
              <a:rPr lang="es-MX" dirty="0"/>
              <a:t>Nombre</a:t>
            </a:r>
          </a:p>
          <a:p>
            <a:r>
              <a:rPr lang="es-MX" dirty="0"/>
              <a:t>Región/Modalidad</a:t>
            </a:r>
          </a:p>
          <a:p>
            <a:r>
              <a:rPr lang="es-MX" dirty="0"/>
              <a:t>PROGRAMAS EDUCATIVOS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DUDAS ESPECIFICAS DEL DOCUMENTO:CONSTANCIA –CERTIFICADO</a:t>
            </a:r>
          </a:p>
          <a:p>
            <a:r>
              <a:rPr lang="es-ES_tradnl" dirty="0"/>
              <a:t>inscripciones@uv.mx</a:t>
            </a:r>
            <a:r>
              <a:rPr lang="es-MX" dirty="0"/>
              <a:t>	</a:t>
            </a:r>
            <a:endParaRPr lang="es-MX" dirty="0" smtClean="0"/>
          </a:p>
          <a:p>
            <a:endParaRPr lang="es-MX" dirty="0"/>
          </a:p>
          <a:p>
            <a:r>
              <a:rPr lang="es-MX" dirty="0"/>
              <a:t>	</a:t>
            </a:r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9144000" cy="8312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0" y="360947"/>
            <a:ext cx="4389407" cy="267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788" y="216952"/>
            <a:ext cx="7543800" cy="59436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Consideraciones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4649701" y="3895413"/>
            <a:ext cx="29141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LOS MOTIVOS DE RECHAZO LE APARECEN AUTOMATICAMENTE EN EL APARTADO DONDE LOS </a:t>
            </a: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SUBIÓ, </a:t>
            </a: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 ASPIRANTE DEBE ESTAR PENDIENTE EN EL SISTEMA POR SI NECESITA SUBIR NUEVAMENTE </a:t>
            </a: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 DOCUMENTO.</a:t>
            </a:r>
            <a:endParaRPr lang="es-MX" sz="1400" dirty="0"/>
          </a:p>
        </p:txBody>
      </p:sp>
      <p:sp>
        <p:nvSpPr>
          <p:cNvPr id="5" name="Rectángulo 4"/>
          <p:cNvSpPr/>
          <p:nvPr/>
        </p:nvSpPr>
        <p:spPr>
          <a:xfrm>
            <a:off x="256674" y="1835763"/>
            <a:ext cx="38642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PUEDEN </a:t>
            </a: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INGRESAR </a:t>
            </a: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VARIAS PERSONAS AL SISTEMA CON LA MISMA CUENTA Y CONTRASEÑA. </a:t>
            </a:r>
          </a:p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 VAN A DISTRIBUIR ESTA ACTIVIDAD ES </a:t>
            </a: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IMPORTANTE </a:t>
            </a: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QUE ASIGNEN A CADA PERSONA UNA  TERMINACION.</a:t>
            </a:r>
            <a:endParaRPr lang="es-MX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 flipV="1">
            <a:off x="3777916" y="1812758"/>
            <a:ext cx="2149642" cy="611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28314"/>
            <a:ext cx="2292131" cy="333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1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778043"/>
            <a:ext cx="7844034" cy="534494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LOS ASPIRANTES CON DERECHO DE INSCRIPCIÓN DEBEN SUBIR LOS DOCUMENTOS AL MISMO TIEMPO.</a:t>
            </a:r>
            <a:b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</a:b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CUANDO LE SEA RECHAZADO UN DOCUMENTO LE SERA </a:t>
            </a: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NOTIFICADO.</a:t>
            </a:r>
            <a:endParaRPr lang="es-MX" sz="1800" dirty="0"/>
          </a:p>
        </p:txBody>
      </p:sp>
      <p:pic>
        <p:nvPicPr>
          <p:cNvPr id="3" name="Picture 2" descr="D:\Inscripciones NI 2021\Captura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994" y="1937579"/>
            <a:ext cx="5887394" cy="413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18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2713" y="1393219"/>
            <a:ext cx="7543800" cy="906088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tx1"/>
                </a:solidFill>
              </a:rPr>
              <a:t/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>
                <a:solidFill>
                  <a:schemeClr val="tx1"/>
                </a:solidFill>
              </a:rPr>
              <a:t/>
            </a:r>
            <a:br>
              <a:rPr lang="es-MX" b="1" dirty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>Listado </a:t>
            </a:r>
            <a:r>
              <a:rPr lang="es-MX" b="1" dirty="0">
                <a:solidFill>
                  <a:schemeClr val="tx1"/>
                </a:solidFill>
              </a:rPr>
              <a:t>de entrega de documentos </a:t>
            </a:r>
            <a:r>
              <a:rPr lang="es-MX" b="1" dirty="0" smtClean="0">
                <a:solidFill>
                  <a:schemeClr val="tx1"/>
                </a:solidFill>
              </a:rPr>
              <a:t/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>(</a:t>
            </a:r>
            <a:r>
              <a:rPr lang="es-MX" b="1" dirty="0">
                <a:solidFill>
                  <a:schemeClr val="tx1"/>
                </a:solidFill>
              </a:rPr>
              <a:t>SYRVALD)</a:t>
            </a: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endParaRPr lang="es-MX" dirty="0"/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 rotWithShape="1">
          <a:blip r:embed="rId2"/>
          <a:srcRect l="19121" t="8772" r="20441" b="17328"/>
          <a:stretch/>
        </p:blipFill>
        <p:spPr bwMode="auto">
          <a:xfrm>
            <a:off x="1557371" y="1846263"/>
            <a:ext cx="6073707" cy="4022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803862" y="3715788"/>
            <a:ext cx="3549534" cy="2128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6135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1417</TotalTime>
  <Words>137</Words>
  <Application>Microsoft Office PowerPoint</Application>
  <PresentationFormat>Carta (216 x 279 mm)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Retrospección</vt:lpstr>
      <vt:lpstr>Dirección General de Administración Escolar Dirección de Servicios Escolares</vt:lpstr>
      <vt:lpstr>Presentación de PowerPoint</vt:lpstr>
      <vt:lpstr>Consideraciones</vt:lpstr>
      <vt:lpstr>LOS ASPIRANTES CON DERECHO DE INSCRIPCIÓN DEBEN SUBIR LOS DOCUMENTOS AL MISMO TIEMPO. CUANDO LE SEA RECHAZADO UN DOCUMENTO LE SERA NOTIFICADO.</vt:lpstr>
      <vt:lpstr>  Listado de entrega de documentos  (SYRVALD)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GENERAL DE ADMINISTRACION ESCOLAR  DGAE</dc:title>
  <dc:creator>Tercero Olvera Araceli</dc:creator>
  <cp:lastModifiedBy>Clemente Hernandez Alfredo</cp:lastModifiedBy>
  <cp:revision>80</cp:revision>
  <dcterms:created xsi:type="dcterms:W3CDTF">2018-06-05T17:49:36Z</dcterms:created>
  <dcterms:modified xsi:type="dcterms:W3CDTF">2021-07-02T19:30:44Z</dcterms:modified>
</cp:coreProperties>
</file>