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5B36-F7EA-4C9C-99D1-FA98824D513C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A847-3E69-410B-914B-D11B74301C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123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5B36-F7EA-4C9C-99D1-FA98824D513C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A847-3E69-410B-914B-D11B74301C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0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5B36-F7EA-4C9C-99D1-FA98824D513C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A847-3E69-410B-914B-D11B74301C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483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5B36-F7EA-4C9C-99D1-FA98824D513C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A847-3E69-410B-914B-D11B74301C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462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5B36-F7EA-4C9C-99D1-FA98824D513C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A847-3E69-410B-914B-D11B74301C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5616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5B36-F7EA-4C9C-99D1-FA98824D513C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A847-3E69-410B-914B-D11B74301C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397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5B36-F7EA-4C9C-99D1-FA98824D513C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A847-3E69-410B-914B-D11B74301C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540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5B36-F7EA-4C9C-99D1-FA98824D513C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A847-3E69-410B-914B-D11B74301C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401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5B36-F7EA-4C9C-99D1-FA98824D513C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A847-3E69-410B-914B-D11B74301C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5018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5B36-F7EA-4C9C-99D1-FA98824D513C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A847-3E69-410B-914B-D11B74301C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348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5B36-F7EA-4C9C-99D1-FA98824D513C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A847-3E69-410B-914B-D11B74301C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576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E5B36-F7EA-4C9C-99D1-FA98824D513C}" type="datetimeFigureOut">
              <a:rPr lang="es-MX" smtClean="0"/>
              <a:t>05/10/2020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AA847-3E69-410B-914B-D11B74301C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242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 descr="Facultad de Estadística e Informática UV - Home | Facebook"/>
          <p:cNvSpPr>
            <a:spLocks noChangeAspect="1" noChangeArrowheads="1"/>
          </p:cNvSpPr>
          <p:nvPr/>
        </p:nvSpPr>
        <p:spPr bwMode="auto">
          <a:xfrm>
            <a:off x="5209489" y="116535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AutoShape 10" descr="Universidad Veracruzana podrá presentar iniciativas ante Congreso local •  El Corresponsa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88" y="293088"/>
            <a:ext cx="674174" cy="674174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256349" y="1252413"/>
            <a:ext cx="99062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Accesos a SISTEMA DE BECAS</a:t>
            </a:r>
          </a:p>
          <a:p>
            <a:endParaRPr lang="es-MX" dirty="0" smtClean="0"/>
          </a:p>
          <a:p>
            <a:r>
              <a:rPr lang="es-MX" dirty="0" smtClean="0"/>
              <a:t>-SISTEMA EXTERNO</a:t>
            </a:r>
          </a:p>
          <a:p>
            <a:r>
              <a:rPr lang="es-MX" dirty="0" smtClean="0"/>
              <a:t>BSANCHEZH</a:t>
            </a:r>
          </a:p>
          <a:p>
            <a:r>
              <a:rPr lang="es-MX" dirty="0" smtClean="0"/>
              <a:t>LIGA:</a:t>
            </a:r>
          </a:p>
          <a:p>
            <a:r>
              <a:rPr lang="es-MX" dirty="0" smtClean="0"/>
              <a:t>RECUPERACIÓN DE CONTRASEÑA</a:t>
            </a:r>
          </a:p>
          <a:p>
            <a:endParaRPr lang="es-MX" dirty="0" smtClean="0"/>
          </a:p>
          <a:p>
            <a:r>
              <a:rPr lang="es-MX" dirty="0" smtClean="0"/>
              <a:t>MANUALES DE POSTULACIÓN</a:t>
            </a:r>
          </a:p>
          <a:p>
            <a:r>
              <a:rPr lang="es-MX" dirty="0" smtClean="0"/>
              <a:t>	PORTAL DE SECRETARIOS DE FACULTAD</a:t>
            </a:r>
            <a:endParaRPr lang="es-MX" dirty="0"/>
          </a:p>
        </p:txBody>
      </p:sp>
      <p:sp>
        <p:nvSpPr>
          <p:cNvPr id="17" name="Rectángulo 16"/>
          <p:cNvSpPr/>
          <p:nvPr/>
        </p:nvSpPr>
        <p:spPr>
          <a:xfrm>
            <a:off x="1878671" y="2404075"/>
            <a:ext cx="4505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https://ipes-subes.becasbenitojuarez.gob.mx/</a:t>
            </a:r>
            <a:endParaRPr lang="es-MX" dirty="0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7025" y="3076834"/>
            <a:ext cx="6563685" cy="328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2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24629" y="501134"/>
            <a:ext cx="44252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0" dirty="0" smtClean="0">
                <a:solidFill>
                  <a:srgbClr val="201F1E"/>
                </a:solidFill>
                <a:effectLst/>
                <a:latin typeface="Arial" panose="020B0604020202020204" pitchFamily="34" charset="0"/>
              </a:rPr>
              <a:t>Beca por haber concluido la Titulación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218" y="870466"/>
            <a:ext cx="7569644" cy="354098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8204885" y="870466"/>
            <a:ext cx="389238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i="0" dirty="0" smtClean="0">
                <a:solidFill>
                  <a:srgbClr val="212529"/>
                </a:solidFill>
                <a:effectLst/>
                <a:latin typeface="Roboto"/>
              </a:rPr>
              <a:t>Documentos:</a:t>
            </a:r>
          </a:p>
          <a:p>
            <a:r>
              <a:rPr lang="es-MX" sz="1200" b="1" dirty="0" smtClean="0">
                <a:solidFill>
                  <a:srgbClr val="212529"/>
                </a:solidFill>
                <a:latin typeface="Roboto"/>
              </a:rPr>
              <a:t>*FICHA DEL SUBES</a:t>
            </a:r>
            <a:endParaRPr lang="es-MX" b="0" i="0" dirty="0" smtClean="0">
              <a:solidFill>
                <a:srgbClr val="212529"/>
              </a:solidFill>
              <a:effectLst/>
              <a:latin typeface="Robot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b="0" i="0" dirty="0" smtClean="0">
                <a:solidFill>
                  <a:srgbClr val="212529"/>
                </a:solidFill>
                <a:effectLst/>
                <a:latin typeface="Roboto"/>
              </a:rPr>
              <a:t>Acta de Examen Profesional o documento que avale la obtención del grado académico a partir del mes de octubre de 2019 y hasta el 27 de septiembre de 2020. (Los aspirantes deberán contactar a la persona responsable de becas de su IPES para saber el correo electrónico al cual deberán de enviar la documentación requerida).</a:t>
            </a:r>
            <a:endParaRPr lang="es-MX" b="0" i="0" dirty="0">
              <a:solidFill>
                <a:srgbClr val="212529"/>
              </a:solidFill>
              <a:effectLst/>
              <a:latin typeface="Roboto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24629" y="4780780"/>
            <a:ext cx="63085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CARPETA CON MATRICULA/PROGRAMA EDUCATIVO</a:t>
            </a:r>
          </a:p>
          <a:p>
            <a:r>
              <a:rPr lang="es-MX" dirty="0" smtClean="0"/>
              <a:t>*SI ES DEL SEA ESPECIFICARLO</a:t>
            </a:r>
          </a:p>
          <a:p>
            <a:endParaRPr lang="es-MX" dirty="0"/>
          </a:p>
          <a:p>
            <a:r>
              <a:rPr lang="es-MX" dirty="0" smtClean="0"/>
              <a:t>S20015847 MEDICINA</a:t>
            </a:r>
          </a:p>
          <a:p>
            <a:r>
              <a:rPr lang="es-MX" dirty="0" smtClean="0"/>
              <a:t>S20015847 CONTA SEA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324629" y="6273600"/>
            <a:ext cx="3372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CARPETA EN .ZIP/RAR</a:t>
            </a:r>
            <a:endParaRPr lang="es-MX" dirty="0"/>
          </a:p>
        </p:txBody>
      </p:sp>
      <p:sp>
        <p:nvSpPr>
          <p:cNvPr id="9" name="Rectángulo 8"/>
          <p:cNvSpPr/>
          <p:nvPr/>
        </p:nvSpPr>
        <p:spPr>
          <a:xfrm>
            <a:off x="6001265" y="4911689"/>
            <a:ext cx="6096000" cy="15465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1050" b="1" i="0" dirty="0" smtClean="0">
                <a:solidFill>
                  <a:srgbClr val="212529"/>
                </a:solidFill>
                <a:effectLst/>
                <a:latin typeface="Roboto"/>
              </a:rPr>
              <a:t>Requisitos:</a:t>
            </a:r>
            <a:endParaRPr lang="es-MX" sz="1400" b="0" i="0" dirty="0" smtClean="0">
              <a:solidFill>
                <a:srgbClr val="212529"/>
              </a:solidFill>
              <a:effectLst/>
              <a:latin typeface="Robot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1400" b="0" i="0" dirty="0" smtClean="0">
                <a:solidFill>
                  <a:srgbClr val="212529"/>
                </a:solidFill>
                <a:effectLst/>
                <a:latin typeface="Roboto"/>
              </a:rPr>
              <a:t>Ser mexicano.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1400" b="0" i="0" dirty="0" smtClean="0">
                <a:solidFill>
                  <a:srgbClr val="212529"/>
                </a:solidFill>
                <a:effectLst/>
                <a:latin typeface="Roboto"/>
              </a:rPr>
              <a:t>Ser postulado/a por la Institución Pública de Educación Superior (IPES)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1400" b="1" i="0" dirty="0" smtClean="0">
                <a:solidFill>
                  <a:srgbClr val="212529"/>
                </a:solidFill>
                <a:effectLst/>
                <a:latin typeface="Roboto"/>
              </a:rPr>
              <a:t>Haber egresado a partir del mes octubre de 2019.</a:t>
            </a:r>
            <a:endParaRPr lang="es-MX" sz="1400" b="0" i="0" dirty="0" smtClean="0">
              <a:solidFill>
                <a:srgbClr val="212529"/>
              </a:solidFill>
              <a:effectLst/>
              <a:latin typeface="Robot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1400" b="1" i="0" dirty="0" smtClean="0">
                <a:solidFill>
                  <a:srgbClr val="212529"/>
                </a:solidFill>
                <a:effectLst/>
                <a:latin typeface="Roboto"/>
              </a:rPr>
              <a:t>Haber obtenido el grado académico a partir del mes de octubre de 2019 y hasta el 27 de septiembre de 2020.</a:t>
            </a:r>
            <a:endParaRPr lang="es-MX" sz="1400" b="0" i="0" dirty="0" smtClean="0">
              <a:solidFill>
                <a:srgbClr val="212529"/>
              </a:solidFill>
              <a:effectLst/>
              <a:latin typeface="Robot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1400" b="0" i="0" dirty="0" smtClean="0">
                <a:solidFill>
                  <a:srgbClr val="212529"/>
                </a:solidFill>
                <a:effectLst/>
                <a:latin typeface="Roboto"/>
              </a:rPr>
              <a:t>No contar con otro beneficio económico para el mismo fin.</a:t>
            </a:r>
            <a:endParaRPr lang="es-MX" sz="1400" b="0" i="0" dirty="0">
              <a:solidFill>
                <a:srgbClr val="212529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65089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95617" y="236151"/>
            <a:ext cx="3437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0" dirty="0" smtClean="0">
                <a:solidFill>
                  <a:srgbClr val="201F1E"/>
                </a:solidFill>
                <a:effectLst/>
                <a:latin typeface="Arial" panose="020B0604020202020204" pitchFamily="34" charset="0"/>
              </a:rPr>
              <a:t>Beca para iniciar la Titulación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617" y="605483"/>
            <a:ext cx="6065754" cy="3807126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6604138" y="236151"/>
            <a:ext cx="468481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s-MX" b="0" i="0" dirty="0" smtClean="0">
                <a:solidFill>
                  <a:srgbClr val="212529"/>
                </a:solidFill>
                <a:effectLst/>
                <a:latin typeface="Roboto"/>
              </a:rPr>
              <a:t>Acuse generado por el SUBES del registro de la solicitud de la “Beca para iniciar la Titulación.”</a:t>
            </a:r>
          </a:p>
          <a:p>
            <a:pPr>
              <a:buFont typeface="+mj-lt"/>
              <a:buAutoNum type="arabicPeriod"/>
            </a:pPr>
            <a:r>
              <a:rPr lang="es-MX" b="0" i="0" dirty="0" smtClean="0">
                <a:solidFill>
                  <a:srgbClr val="212529"/>
                </a:solidFill>
                <a:effectLst/>
                <a:latin typeface="Roboto"/>
              </a:rPr>
              <a:t>Documento que haga constar que ha iniciado la tesis o el trabajo que lo conducirá a la titulación, indicando fecha de inicio y de conclusión. </a:t>
            </a:r>
            <a:r>
              <a:rPr lang="es-MX" b="1" i="0" dirty="0" smtClean="0">
                <a:solidFill>
                  <a:srgbClr val="212529"/>
                </a:solidFill>
                <a:effectLst/>
                <a:latin typeface="Roboto"/>
              </a:rPr>
              <a:t>(Emitido por su tutor de la tesis)</a:t>
            </a:r>
            <a:endParaRPr lang="es-MX" b="0" i="0" dirty="0" smtClean="0">
              <a:solidFill>
                <a:srgbClr val="212529"/>
              </a:solidFill>
              <a:effectLst/>
              <a:latin typeface="Roboto"/>
            </a:endParaRPr>
          </a:p>
          <a:p>
            <a:pPr>
              <a:buFont typeface="+mj-lt"/>
              <a:buAutoNum type="arabicPeriod"/>
            </a:pPr>
            <a:r>
              <a:rPr lang="es-MX" b="0" i="0" dirty="0" smtClean="0">
                <a:solidFill>
                  <a:srgbClr val="212529"/>
                </a:solidFill>
                <a:effectLst/>
                <a:latin typeface="Roboto"/>
              </a:rPr>
              <a:t>Carta bajo protesta de decir verdad:</a:t>
            </a:r>
            <a:endParaRPr lang="es-MX" b="0" i="0" dirty="0">
              <a:solidFill>
                <a:srgbClr val="212529"/>
              </a:solidFill>
              <a:effectLst/>
              <a:latin typeface="Roboto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604138" y="3270896"/>
            <a:ext cx="41164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CARPETA CON MATRICULA/PROGRAMA EDUCATIVO</a:t>
            </a:r>
          </a:p>
          <a:p>
            <a:r>
              <a:rPr lang="es-MX" dirty="0" smtClean="0"/>
              <a:t>*SI ES DEL SEA ESPECIFICARLO</a:t>
            </a:r>
          </a:p>
          <a:p>
            <a:endParaRPr lang="es-MX" dirty="0"/>
          </a:p>
          <a:p>
            <a:r>
              <a:rPr lang="es-MX" dirty="0" smtClean="0"/>
              <a:t>S20015847 MEDICINA</a:t>
            </a:r>
          </a:p>
          <a:p>
            <a:r>
              <a:rPr lang="es-MX" dirty="0" smtClean="0"/>
              <a:t>S20015847 CONTA SEA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7735807" y="2821474"/>
            <a:ext cx="3372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CARPETA EN .ZIP/RAR</a:t>
            </a:r>
            <a:endParaRPr lang="es-MX" dirty="0"/>
          </a:p>
        </p:txBody>
      </p:sp>
      <p:sp>
        <p:nvSpPr>
          <p:cNvPr id="9" name="Rectángulo 8"/>
          <p:cNvSpPr/>
          <p:nvPr/>
        </p:nvSpPr>
        <p:spPr>
          <a:xfrm>
            <a:off x="361519" y="4781941"/>
            <a:ext cx="113938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50" b="1" i="0" dirty="0" smtClean="0">
                <a:solidFill>
                  <a:srgbClr val="212529"/>
                </a:solidFill>
                <a:effectLst/>
                <a:latin typeface="Roboto"/>
              </a:rPr>
              <a:t>Requisitos: </a:t>
            </a:r>
            <a:r>
              <a:rPr lang="es-MX" sz="1400" b="0" i="0" dirty="0" smtClean="0">
                <a:solidFill>
                  <a:srgbClr val="212529"/>
                </a:solidFill>
                <a:effectLst/>
                <a:latin typeface="Roboto"/>
              </a:rPr>
              <a:t>Ser mexicano.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1400" b="0" i="0" dirty="0" smtClean="0">
                <a:solidFill>
                  <a:srgbClr val="212529"/>
                </a:solidFill>
                <a:effectLst/>
                <a:latin typeface="Roboto"/>
              </a:rPr>
              <a:t>Ser postulado por tu Institución Pública de Educación Superior (IPES).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1400" b="0" i="0" dirty="0" smtClean="0">
                <a:solidFill>
                  <a:srgbClr val="212529"/>
                </a:solidFill>
                <a:effectLst/>
                <a:latin typeface="Roboto"/>
              </a:rPr>
              <a:t>Haber iniciado el trámite </a:t>
            </a:r>
            <a:r>
              <a:rPr lang="es-MX" sz="1400" b="1" i="0" dirty="0" smtClean="0">
                <a:solidFill>
                  <a:srgbClr val="212529"/>
                </a:solidFill>
                <a:effectLst/>
                <a:latin typeface="Roboto"/>
              </a:rPr>
              <a:t>para realizar la tesis</a:t>
            </a:r>
            <a:r>
              <a:rPr lang="es-MX" sz="1400" b="0" i="0" dirty="0" smtClean="0">
                <a:solidFill>
                  <a:srgbClr val="212529"/>
                </a:solidFill>
                <a:effectLst/>
                <a:latin typeface="Roboto"/>
              </a:rPr>
              <a:t> a partir del mes de octubre de 2019 y hasta el 27 de septiembre de 2020.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1400" b="0" i="0" dirty="0" smtClean="0">
                <a:solidFill>
                  <a:srgbClr val="212529"/>
                </a:solidFill>
                <a:effectLst/>
                <a:latin typeface="Roboto"/>
              </a:rPr>
              <a:t>No contar con otro beneficio económico para el mismo fin.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1400" b="1" i="0" dirty="0" smtClean="0">
                <a:solidFill>
                  <a:srgbClr val="212529"/>
                </a:solidFill>
                <a:effectLst/>
                <a:latin typeface="Roboto"/>
              </a:rPr>
              <a:t>Para egresados</a:t>
            </a:r>
            <a:r>
              <a:rPr lang="es-MX" sz="1400" b="0" i="0" dirty="0" smtClean="0">
                <a:solidFill>
                  <a:srgbClr val="212529"/>
                </a:solidFill>
                <a:effectLst/>
                <a:latin typeface="Roboto"/>
              </a:rPr>
              <a:t>: Haber </a:t>
            </a:r>
            <a:r>
              <a:rPr lang="es-MX" sz="1400" b="1" i="0" dirty="0" smtClean="0">
                <a:solidFill>
                  <a:srgbClr val="212529"/>
                </a:solidFill>
                <a:effectLst/>
                <a:latin typeface="Roboto"/>
              </a:rPr>
              <a:t>egresado a partir del mes de octubre de 2019</a:t>
            </a:r>
            <a:r>
              <a:rPr lang="es-MX" sz="1400" b="0" i="0" dirty="0" smtClean="0">
                <a:solidFill>
                  <a:srgbClr val="212529"/>
                </a:solidFill>
                <a:effectLst/>
                <a:latin typeface="Roboto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1400" b="1" i="0" dirty="0" smtClean="0">
                <a:solidFill>
                  <a:srgbClr val="212529"/>
                </a:solidFill>
                <a:effectLst/>
                <a:latin typeface="Roboto"/>
              </a:rPr>
              <a:t>Para estudiantes:</a:t>
            </a:r>
            <a:r>
              <a:rPr lang="es-MX" sz="1400" b="0" i="0" dirty="0" smtClean="0">
                <a:solidFill>
                  <a:srgbClr val="212529"/>
                </a:solidFill>
                <a:effectLst/>
                <a:latin typeface="Roboto"/>
              </a:rPr>
              <a:t> Ser alumno/a regular de un programa de Licenciatura o TSU (</a:t>
            </a:r>
            <a:r>
              <a:rPr lang="es-MX" sz="1400" b="1" i="0" dirty="0" smtClean="0">
                <a:solidFill>
                  <a:srgbClr val="212529"/>
                </a:solidFill>
                <a:effectLst/>
                <a:latin typeface="Roboto"/>
              </a:rPr>
              <a:t>no adeudar asignaturas</a:t>
            </a:r>
            <a:r>
              <a:rPr lang="es-MX" sz="1400" b="0" i="0" dirty="0" smtClean="0">
                <a:solidFill>
                  <a:srgbClr val="212529"/>
                </a:solidFill>
                <a:effectLst/>
                <a:latin typeface="Roboto"/>
              </a:rPr>
              <a:t> de ciclos escolares anteriores y cursar las materias de acuerdo con el plan de estudios).</a:t>
            </a:r>
            <a:r>
              <a:rPr lang="es-MX" sz="1400" b="1" i="0" dirty="0" smtClean="0">
                <a:solidFill>
                  <a:srgbClr val="212529"/>
                </a:solidFill>
                <a:effectLst/>
                <a:latin typeface="Roboto"/>
              </a:rPr>
              <a:t> Si cuentas con EE del Área de AFEL reprobadas, no puedes participar en esta Convocatoria. Las EE de AFEL forman parte de tu escolaridad y fueron elegidas para cursarse de acuerdo a sus intereses.</a:t>
            </a:r>
            <a:endParaRPr lang="es-MX" sz="1400" b="0" i="0" dirty="0">
              <a:solidFill>
                <a:srgbClr val="212529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1699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261</Words>
  <Application>Microsoft Office PowerPoint</Application>
  <PresentationFormat>Panorámica</PresentationFormat>
  <Paragraphs>42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Office Theme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UV</dc:creator>
  <cp:lastModifiedBy>UV</cp:lastModifiedBy>
  <cp:revision>7</cp:revision>
  <dcterms:created xsi:type="dcterms:W3CDTF">2020-10-05T16:38:43Z</dcterms:created>
  <dcterms:modified xsi:type="dcterms:W3CDTF">2020-10-05T19:13:20Z</dcterms:modified>
</cp:coreProperties>
</file>