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5143500" type="screen16x9"/>
  <p:notesSz cx="6858000" cy="9144000"/>
  <p:defaultTextStyle>
    <a:defPPr>
      <a:defRPr lang="es-MX"/>
    </a:defPPr>
    <a:lvl1pPr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07178" indent="-40717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815630" indent="-82709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224080" indent="-124698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632531" indent="-166689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1832304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198764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2565225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2931685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  <a:srgbClr val="E1E1E1"/>
    <a:srgbClr val="EBEBEB"/>
    <a:srgbClr val="F7F7F7"/>
    <a:srgbClr val="F5F5F5"/>
    <a:srgbClr val="F6F6F6"/>
    <a:srgbClr val="F9F9F9"/>
    <a:srgbClr val="FBFBFB"/>
    <a:srgbClr val="F0F0F0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472" autoAdjust="0"/>
    <p:restoredTop sz="94660"/>
  </p:normalViewPr>
  <p:slideViewPr>
    <p:cSldViewPr>
      <p:cViewPr>
        <p:scale>
          <a:sx n="100" d="100"/>
          <a:sy n="100" d="100"/>
        </p:scale>
        <p:origin x="90" y="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292" tIns="36646" rIns="73292" bIns="36646" anchor="ctr"/>
          <a:lstStyle/>
          <a:p>
            <a:pPr algn="ctr" defTabSz="816694" fontAlgn="auto">
              <a:spcBef>
                <a:spcPts val="0"/>
              </a:spcBef>
              <a:spcAft>
                <a:spcPts val="0"/>
              </a:spcAft>
              <a:defRPr/>
            </a:pPr>
            <a:endParaRPr lang="es-MX"/>
          </a:p>
        </p:txBody>
      </p:sp>
      <p:sp>
        <p:nvSpPr>
          <p:cNvPr id="9" name="8 CuadroTexto"/>
          <p:cNvSpPr txBox="1"/>
          <p:nvPr/>
        </p:nvSpPr>
        <p:spPr>
          <a:xfrm>
            <a:off x="4375366" y="4443958"/>
            <a:ext cx="3670316" cy="176600"/>
          </a:xfrm>
          <a:prstGeom prst="rect">
            <a:avLst/>
          </a:prstGeom>
          <a:noFill/>
        </p:spPr>
        <p:txBody>
          <a:bodyPr lIns="73292" tIns="36646" rIns="73292" bIns="36646">
            <a:spAutoFit/>
          </a:bodyPr>
          <a:lstStyle/>
          <a:p>
            <a:pPr algn="r">
              <a:lnSpc>
                <a:spcPts val="802"/>
              </a:lnSpc>
              <a:defRPr/>
            </a:pPr>
            <a:r>
              <a:rPr lang="es-MX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Gill Sans MT" pitchFamily="34" charset="0"/>
              </a:rPr>
              <a:t>“</a:t>
            </a:r>
            <a:r>
              <a:rPr lang="es-MX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ill Sans MT" pitchFamily="34" charset="0"/>
              </a:rPr>
              <a:t>Lis </a:t>
            </a:r>
            <a:r>
              <a:rPr lang="es-MX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Gill Sans MT" pitchFamily="34" charset="0"/>
              </a:rPr>
              <a:t>de Veracruz: </a:t>
            </a:r>
            <a:r>
              <a:rPr lang="es-MX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ill Sans MT" pitchFamily="34" charset="0"/>
              </a:rPr>
              <a:t> Arte</a:t>
            </a:r>
            <a:r>
              <a:rPr lang="es-MX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Gill Sans MT" pitchFamily="34" charset="0"/>
              </a:rPr>
              <a:t>, Ciencia, Luz”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10" hasCustomPrompt="1"/>
          </p:nvPr>
        </p:nvSpPr>
        <p:spPr>
          <a:xfrm>
            <a:off x="2933385" y="2427734"/>
            <a:ext cx="5112410" cy="238017"/>
          </a:xfrm>
        </p:spPr>
        <p:txBody>
          <a:bodyPr/>
          <a:lstStyle>
            <a:lvl1pPr algn="r">
              <a:lnSpc>
                <a:spcPts val="2084"/>
              </a:lnSpc>
              <a:defRPr sz="19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pPr lvl="0"/>
            <a:r>
              <a:rPr lang="es-ES" dirty="0" smtClean="0"/>
              <a:t>Haga clic para agregar títulos</a:t>
            </a:r>
          </a:p>
        </p:txBody>
      </p:sp>
      <p:sp>
        <p:nvSpPr>
          <p:cNvPr id="15" name="13 Marcador de texto"/>
          <p:cNvSpPr>
            <a:spLocks noGrp="1"/>
          </p:cNvSpPr>
          <p:nvPr>
            <p:ph type="body" sz="quarter" idx="11" hasCustomPrompt="1"/>
          </p:nvPr>
        </p:nvSpPr>
        <p:spPr>
          <a:xfrm>
            <a:off x="2933385" y="2834428"/>
            <a:ext cx="5112410" cy="238017"/>
          </a:xfrm>
        </p:spPr>
        <p:txBody>
          <a:bodyPr/>
          <a:lstStyle>
            <a:lvl1pPr algn="r">
              <a:lnSpc>
                <a:spcPts val="1283"/>
              </a:lnSpc>
              <a:defRPr sz="19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s-ES" dirty="0" smtClean="0"/>
              <a:t>Haga clic para agregar subtítulo</a:t>
            </a:r>
          </a:p>
        </p:txBody>
      </p:sp>
      <p:sp>
        <p:nvSpPr>
          <p:cNvPr id="8" name="7 Marcador de texto"/>
          <p:cNvSpPr>
            <a:spLocks noGrp="1"/>
          </p:cNvSpPr>
          <p:nvPr>
            <p:ph type="body" sz="quarter" idx="12" hasCustomPrompt="1"/>
          </p:nvPr>
        </p:nvSpPr>
        <p:spPr>
          <a:xfrm>
            <a:off x="4637545" y="3287311"/>
            <a:ext cx="3408252" cy="142803"/>
          </a:xfrm>
        </p:spPr>
        <p:txBody>
          <a:bodyPr/>
          <a:lstStyle>
            <a:lvl1pPr algn="r">
              <a:lnSpc>
                <a:spcPts val="1042"/>
              </a:lnSpc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s-ES" dirty="0" smtClean="0"/>
              <a:t>Haga clic para agregar fecha</a:t>
            </a:r>
          </a:p>
        </p:txBody>
      </p:sp>
      <p:sp>
        <p:nvSpPr>
          <p:cNvPr id="6" name="5 Marcador de texto"/>
          <p:cNvSpPr>
            <a:spLocks noGrp="1"/>
          </p:cNvSpPr>
          <p:nvPr>
            <p:ph type="body" sz="quarter" idx="13" hasCustomPrompt="1"/>
          </p:nvPr>
        </p:nvSpPr>
        <p:spPr>
          <a:xfrm>
            <a:off x="1726573" y="1570777"/>
            <a:ext cx="6291761" cy="334248"/>
          </a:xfrm>
        </p:spPr>
        <p:txBody>
          <a:bodyPr/>
          <a:lstStyle>
            <a:lvl1pPr algn="r">
              <a:lnSpc>
                <a:spcPts val="1122"/>
              </a:lnSpc>
              <a:spcBef>
                <a:spcPts val="0"/>
              </a:spcBef>
              <a:defRPr sz="10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 smtClean="0"/>
              <a:t>Haga clic para escribir el nombre de su entidad o dependencia</a:t>
            </a:r>
          </a:p>
        </p:txBody>
      </p:sp>
      <p:pic>
        <p:nvPicPr>
          <p:cNvPr id="2" name="1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59782"/>
            <a:ext cx="2789022" cy="2283717"/>
          </a:xfrm>
          <a:prstGeom prst="rect">
            <a:avLst/>
          </a:prstGeom>
        </p:spPr>
      </p:pic>
      <p:pic>
        <p:nvPicPr>
          <p:cNvPr id="4" name="3 Imagen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7862" y="298800"/>
            <a:ext cx="1482702" cy="12773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erpo d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8237" y="1000185"/>
            <a:ext cx="8033892" cy="2866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quarter" idx="10"/>
          </p:nvPr>
        </p:nvSpPr>
        <p:spPr>
          <a:xfrm>
            <a:off x="1294771" y="1476417"/>
            <a:ext cx="7209903" cy="3095506"/>
          </a:xfrm>
        </p:spPr>
        <p:txBody>
          <a:bodyPr/>
          <a:lstStyle>
            <a:lvl1pPr>
              <a:defRPr sz="1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s-ES" smtClean="0"/>
              <a:t>Editar el estilo de texto del patrón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hasCustomPrompt="1"/>
          </p:nvPr>
        </p:nvSpPr>
        <p:spPr>
          <a:xfrm>
            <a:off x="835961" y="2619373"/>
            <a:ext cx="7772400" cy="1021556"/>
          </a:xfrm>
          <a:prstGeom prst="rect">
            <a:avLst/>
          </a:prstGeom>
        </p:spPr>
        <p:txBody>
          <a:bodyPr anchor="t"/>
          <a:lstStyle>
            <a:lvl1pPr algn="r">
              <a:lnSpc>
                <a:spcPts val="2405"/>
              </a:lnSpc>
              <a:defRPr sz="2200" b="0" cap="none">
                <a:solidFill>
                  <a:schemeClr val="tx1"/>
                </a:solidFill>
                <a:latin typeface="Gill Sans MT" pitchFamily="34" charset="0"/>
              </a:defRPr>
            </a:lvl1pPr>
          </a:lstStyle>
          <a:p>
            <a:r>
              <a:rPr lang="es-ES" dirty="0" smtClean="0"/>
              <a:t>Haga clic para agregar subtítulo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 hasCustomPrompt="1"/>
          </p:nvPr>
        </p:nvSpPr>
        <p:spPr>
          <a:xfrm>
            <a:off x="835961" y="2381257"/>
            <a:ext cx="7772400" cy="238116"/>
          </a:xfrm>
          <a:prstGeom prst="rect">
            <a:avLst/>
          </a:prstGeom>
        </p:spPr>
        <p:txBody>
          <a:bodyPr anchor="b"/>
          <a:lstStyle>
            <a:lvl1pPr marL="0" indent="0" algn="r">
              <a:lnSpc>
                <a:spcPts val="1603"/>
              </a:lnSpc>
              <a:buNone/>
              <a:defRPr lang="es-ES" sz="1900" dirty="0" smtClean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083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66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504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3338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4173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5008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5843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6677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 smtClean="0"/>
              <a:t>Haga clic para agregar título</a:t>
            </a:r>
          </a:p>
        </p:txBody>
      </p:sp>
      <p:pic>
        <p:nvPicPr>
          <p:cNvPr id="4" name="3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291830"/>
            <a:ext cx="2261378" cy="185167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42692" y="1000186"/>
            <a:ext cx="4040189" cy="47982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ts val="2084"/>
              </a:lnSpc>
              <a:buNone/>
              <a:defRPr sz="1900" b="0">
                <a:solidFill>
                  <a:schemeClr val="tx1"/>
                </a:solidFill>
                <a:latin typeface="Gill Sans MT" pitchFamily="34" charset="0"/>
              </a:defRPr>
            </a:lvl1pPr>
            <a:lvl2pPr marL="408348" indent="0">
              <a:buNone/>
              <a:defRPr sz="1800" b="1"/>
            </a:lvl2pPr>
            <a:lvl3pPr marL="816694" indent="0">
              <a:buNone/>
              <a:defRPr sz="1600" b="1"/>
            </a:lvl3pPr>
            <a:lvl4pPr marL="1225042" indent="0">
              <a:buNone/>
              <a:defRPr sz="1400" b="1"/>
            </a:lvl4pPr>
            <a:lvl5pPr marL="1633388" indent="0">
              <a:buNone/>
              <a:defRPr sz="1400" b="1"/>
            </a:lvl5pPr>
            <a:lvl6pPr marL="2041736" indent="0">
              <a:buNone/>
              <a:defRPr sz="1400" b="1"/>
            </a:lvl6pPr>
            <a:lvl7pPr marL="2450082" indent="0">
              <a:buNone/>
              <a:defRPr sz="1400" b="1"/>
            </a:lvl7pPr>
            <a:lvl8pPr marL="2858430" indent="0">
              <a:buNone/>
              <a:defRPr sz="1400" b="1"/>
            </a:lvl8pPr>
            <a:lvl9pPr marL="3266777" indent="0">
              <a:buNone/>
              <a:defRPr sz="14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42692" y="1718123"/>
            <a:ext cx="4040189" cy="2853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30519" y="1000186"/>
            <a:ext cx="4041775" cy="47982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ts val="2084"/>
              </a:lnSpc>
              <a:buNone/>
              <a:defRPr sz="1900" b="0">
                <a:solidFill>
                  <a:schemeClr val="tx1"/>
                </a:solidFill>
                <a:latin typeface="Gill Sans MT" pitchFamily="34" charset="0"/>
              </a:defRPr>
            </a:lvl1pPr>
            <a:lvl2pPr marL="408348" indent="0">
              <a:buNone/>
              <a:defRPr sz="1800" b="1"/>
            </a:lvl2pPr>
            <a:lvl3pPr marL="816694" indent="0">
              <a:buNone/>
              <a:defRPr sz="1600" b="1"/>
            </a:lvl3pPr>
            <a:lvl4pPr marL="1225042" indent="0">
              <a:buNone/>
              <a:defRPr sz="1400" b="1"/>
            </a:lvl4pPr>
            <a:lvl5pPr marL="1633388" indent="0">
              <a:buNone/>
              <a:defRPr sz="1400" b="1"/>
            </a:lvl5pPr>
            <a:lvl6pPr marL="2041736" indent="0">
              <a:buNone/>
              <a:defRPr sz="1400" b="1"/>
            </a:lvl6pPr>
            <a:lvl7pPr marL="2450082" indent="0">
              <a:buNone/>
              <a:defRPr sz="1400" b="1"/>
            </a:lvl7pPr>
            <a:lvl8pPr marL="2858430" indent="0">
              <a:buNone/>
              <a:defRPr sz="1400" b="1"/>
            </a:lvl8pPr>
            <a:lvl9pPr marL="3266777" indent="0">
              <a:buNone/>
              <a:defRPr sz="14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30519" y="1718123"/>
            <a:ext cx="4041775" cy="2853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42692" y="1000186"/>
            <a:ext cx="6161190" cy="285739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1900" b="0">
                <a:solidFill>
                  <a:schemeClr val="tx1"/>
                </a:solidFill>
                <a:latin typeface="Gill Sans MT" pitchFamily="34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60542" y="1476417"/>
            <a:ext cx="4944134" cy="309550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42693" y="1476417"/>
            <a:ext cx="3008313" cy="309550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 marL="408348" indent="0">
              <a:buNone/>
              <a:defRPr sz="1000"/>
            </a:lvl2pPr>
            <a:lvl3pPr marL="816694" indent="0">
              <a:buNone/>
              <a:defRPr sz="900"/>
            </a:lvl3pPr>
            <a:lvl4pPr marL="1225042" indent="0">
              <a:buNone/>
              <a:defRPr sz="800"/>
            </a:lvl4pPr>
            <a:lvl5pPr marL="1633388" indent="0">
              <a:buNone/>
              <a:defRPr sz="800"/>
            </a:lvl5pPr>
            <a:lvl6pPr marL="2041736" indent="0">
              <a:buNone/>
              <a:defRPr sz="800"/>
            </a:lvl6pPr>
            <a:lvl7pPr marL="2450082" indent="0">
              <a:buNone/>
              <a:defRPr sz="800"/>
            </a:lvl7pPr>
            <a:lvl8pPr marL="2858430" indent="0">
              <a:buNone/>
              <a:defRPr sz="800"/>
            </a:lvl8pPr>
            <a:lvl9pPr marL="3266777" indent="0">
              <a:buNone/>
              <a:defRPr sz="8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39326" y="3939902"/>
            <a:ext cx="7865349" cy="276360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lnSpc>
                <a:spcPts val="802"/>
              </a:lnSpc>
              <a:defRPr sz="1900" b="0">
                <a:solidFill>
                  <a:schemeClr val="tx1"/>
                </a:solidFill>
                <a:latin typeface="Gill Sans MT" pitchFamily="34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99394" y="952562"/>
            <a:ext cx="5945212" cy="290804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 marL="408348" indent="0">
              <a:buNone/>
              <a:defRPr sz="2500"/>
            </a:lvl2pPr>
            <a:lvl3pPr marL="816694" indent="0">
              <a:buNone/>
              <a:defRPr sz="2200"/>
            </a:lvl3pPr>
            <a:lvl4pPr marL="1225042" indent="0">
              <a:buNone/>
              <a:defRPr sz="1800"/>
            </a:lvl4pPr>
            <a:lvl5pPr marL="1633388" indent="0">
              <a:buNone/>
              <a:defRPr sz="1800"/>
            </a:lvl5pPr>
            <a:lvl6pPr marL="2041736" indent="0">
              <a:buNone/>
              <a:defRPr sz="1800"/>
            </a:lvl6pPr>
            <a:lvl7pPr marL="2450082" indent="0">
              <a:buNone/>
              <a:defRPr sz="1800"/>
            </a:lvl7pPr>
            <a:lvl8pPr marL="2858430" indent="0">
              <a:buNone/>
              <a:defRPr sz="1800"/>
            </a:lvl8pPr>
            <a:lvl9pPr marL="3266777" indent="0">
              <a:buNone/>
              <a:defRPr sz="18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s-MX" noProof="0" dirty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39326" y="4311472"/>
            <a:ext cx="7865349" cy="276502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1443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 marL="408348" indent="0">
              <a:buNone/>
              <a:defRPr sz="1000"/>
            </a:lvl2pPr>
            <a:lvl3pPr marL="816694" indent="0">
              <a:buNone/>
              <a:defRPr sz="900"/>
            </a:lvl3pPr>
            <a:lvl4pPr marL="1225042" indent="0">
              <a:buNone/>
              <a:defRPr sz="800"/>
            </a:lvl4pPr>
            <a:lvl5pPr marL="1633388" indent="0">
              <a:buNone/>
              <a:defRPr sz="800"/>
            </a:lvl5pPr>
            <a:lvl6pPr marL="2041736" indent="0">
              <a:buNone/>
              <a:defRPr sz="800"/>
            </a:lvl6pPr>
            <a:lvl7pPr marL="2450082" indent="0">
              <a:buNone/>
              <a:defRPr sz="800"/>
            </a:lvl7pPr>
            <a:lvl8pPr marL="2858430" indent="0">
              <a:buNone/>
              <a:defRPr sz="800"/>
            </a:lvl8pPr>
            <a:lvl9pPr marL="3266777" indent="0">
              <a:buNone/>
              <a:defRPr sz="8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14 Marcador de título"/>
          <p:cNvSpPr>
            <a:spLocks noGrp="1"/>
          </p:cNvSpPr>
          <p:nvPr>
            <p:ph type="title"/>
          </p:nvPr>
        </p:nvSpPr>
        <p:spPr bwMode="auto">
          <a:xfrm>
            <a:off x="508236" y="1143055"/>
            <a:ext cx="7668715" cy="28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3292" tIns="36646" rIns="73292" bIns="3664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 smtClean="0"/>
              <a:t>Haga clic para modificar el estilo de título del patrón</a:t>
            </a:r>
            <a:endParaRPr lang="es-MX" dirty="0" smtClean="0"/>
          </a:p>
        </p:txBody>
      </p:sp>
      <p:sp>
        <p:nvSpPr>
          <p:cNvPr id="1029" name="15 Marcador de texto"/>
          <p:cNvSpPr>
            <a:spLocks noGrp="1"/>
          </p:cNvSpPr>
          <p:nvPr>
            <p:ph type="body" idx="1"/>
          </p:nvPr>
        </p:nvSpPr>
        <p:spPr bwMode="auto">
          <a:xfrm>
            <a:off x="1294771" y="1619286"/>
            <a:ext cx="7209903" cy="3047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3292" tIns="36646" rIns="73292" bIns="366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cxnSp>
        <p:nvCxnSpPr>
          <p:cNvPr id="4" name="3 Conector recto"/>
          <p:cNvCxnSpPr/>
          <p:nvPr/>
        </p:nvCxnSpPr>
        <p:spPr>
          <a:xfrm>
            <a:off x="508238" y="483518"/>
            <a:ext cx="8127527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1 Imagen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0273" y="275506"/>
            <a:ext cx="1664175" cy="10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0" r:id="rId2"/>
    <p:sldLayoutId id="2147483691" r:id="rId3"/>
    <p:sldLayoutId id="2147483692" r:id="rId4"/>
    <p:sldLayoutId id="2147483693" r:id="rId5"/>
    <p:sldLayoutId id="2147483694" r:id="rId6"/>
  </p:sldLayoutIdLst>
  <p:txStyles>
    <p:titleStyle>
      <a:lvl1pPr algn="l" defTabSz="815630" rtl="0" eaLnBrk="1" fontAlgn="base" hangingPunct="1">
        <a:spcBef>
          <a:spcPct val="0"/>
        </a:spcBef>
        <a:spcAft>
          <a:spcPct val="0"/>
        </a:spcAft>
        <a:defRPr sz="2200" b="0" kern="1200">
          <a:solidFill>
            <a:srgbClr val="404040"/>
          </a:solidFill>
          <a:latin typeface="Gill Sans MT" pitchFamily="34" charset="0"/>
          <a:ea typeface="+mj-ea"/>
          <a:cs typeface="+mj-cs"/>
        </a:defRPr>
      </a:lvl1pPr>
      <a:lvl2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2pPr>
      <a:lvl3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3pPr>
      <a:lvl4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4pPr>
      <a:lvl5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5pPr>
      <a:lvl6pPr marL="366461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6pPr>
      <a:lvl7pPr marL="732921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7pPr>
      <a:lvl8pPr marL="1099382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8pPr>
      <a:lvl9pPr marL="1465843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9pPr>
    </p:titleStyle>
    <p:bodyStyle>
      <a:lvl1pPr marL="0" indent="0" algn="l" defTabSz="815630" rtl="0" eaLnBrk="1" fontAlgn="base" hangingPunct="1">
        <a:lnSpc>
          <a:spcPts val="2244"/>
        </a:lnSpc>
        <a:spcBef>
          <a:spcPct val="20000"/>
        </a:spcBef>
        <a:spcAft>
          <a:spcPct val="0"/>
        </a:spcAft>
        <a:buFont typeface="Arial" charset="0"/>
        <a:defRPr sz="1900" kern="1200">
          <a:solidFill>
            <a:srgbClr val="7F7F7F"/>
          </a:solidFill>
          <a:latin typeface="Gill Sans MT" pitchFamily="34" charset="0"/>
          <a:ea typeface="+mn-ea"/>
          <a:cs typeface="+mn-cs"/>
        </a:defRPr>
      </a:lvl1pPr>
      <a:lvl2pPr marL="662938" indent="-254486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0491" indent="-203589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28943" indent="-203589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37393" indent="-203589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45909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4256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2603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70951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348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694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5042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3388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1736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50082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8430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6777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texto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04384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55457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28068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31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94575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/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0895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234 Presentacion PPT_16 a 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3223 Presentacion PPT_16 a 9</Template>
  <TotalTime>0</TotalTime>
  <Words>0</Words>
  <Application>Microsoft Office PowerPoint</Application>
  <PresentationFormat>Presentación en pantalla (16:9)</PresentationFormat>
  <Paragraphs>0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Gill Sans MT</vt:lpstr>
      <vt:lpstr>3234 Presentacion PPT_16 a 9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Perez Callejas Sagrario</dc:creator>
  <cp:lastModifiedBy>Perez Callejas Sagrario</cp:lastModifiedBy>
  <cp:revision>1</cp:revision>
  <dcterms:created xsi:type="dcterms:W3CDTF">2025-09-24T19:41:59Z</dcterms:created>
  <dcterms:modified xsi:type="dcterms:W3CDTF">2025-09-24T19:42:21Z</dcterms:modified>
</cp:coreProperties>
</file>