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7" r:id="rId2"/>
    <p:sldId id="291" r:id="rId3"/>
    <p:sldId id="293" r:id="rId4"/>
    <p:sldId id="294" r:id="rId5"/>
    <p:sldId id="296" r:id="rId6"/>
    <p:sldId id="295" r:id="rId7"/>
    <p:sldId id="297" r:id="rId8"/>
    <p:sldId id="298" r:id="rId9"/>
    <p:sldId id="299" r:id="rId10"/>
  </p:sldIdLst>
  <p:sldSz cx="9144000" cy="6858000" type="letter"/>
  <p:notesSz cx="6794500" cy="9906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91B7"/>
    <a:srgbClr val="55C4A4"/>
    <a:srgbClr val="ABC420"/>
    <a:srgbClr val="FBC781"/>
    <a:srgbClr val="46556A"/>
    <a:srgbClr val="FA9146"/>
    <a:srgbClr val="969696"/>
    <a:srgbClr val="7373FF"/>
    <a:srgbClr val="5757FF"/>
    <a:srgbClr val="5D6A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00" autoAdjust="0"/>
    <p:restoredTop sz="94227" autoAdjust="0"/>
  </p:normalViewPr>
  <p:slideViewPr>
    <p:cSldViewPr>
      <p:cViewPr varScale="1">
        <p:scale>
          <a:sx n="74" d="100"/>
          <a:sy n="74" d="100"/>
        </p:scale>
        <p:origin x="1278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99" cy="4954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8063" y="0"/>
            <a:ext cx="2944899" cy="4954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FAB789-484E-7646-A712-5F8F0475D0D8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0066" y="4706117"/>
            <a:ext cx="5434369" cy="44575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08828"/>
            <a:ext cx="2944899" cy="4954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8063" y="9408828"/>
            <a:ext cx="2944899" cy="4954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B8919-D6C1-BA4E-807A-FF0C575555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354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12/03/2018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36740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12/03/2018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6222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12/03/2018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3762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12/03/2018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84864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12/03/2018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72869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12/03/2018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33052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12/03/2018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02288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12/03/2018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68787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12/03/2018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3443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12/03/2018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5502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12/03/2018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87002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23741-128A-4128-90A8-9AC887B6BE0F}" type="datetimeFigureOut">
              <a:rPr lang="es-MX" smtClean="0"/>
              <a:t>12/03/2018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9210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7512" y="0"/>
            <a:ext cx="9136488" cy="7056784"/>
            <a:chOff x="7512" y="0"/>
            <a:chExt cx="9136488" cy="7056784"/>
          </a:xfrm>
        </p:grpSpPr>
        <p:grpSp>
          <p:nvGrpSpPr>
            <p:cNvPr id="4" name="Agrupar 9"/>
            <p:cNvGrpSpPr/>
            <p:nvPr/>
          </p:nvGrpSpPr>
          <p:grpSpPr>
            <a:xfrm>
              <a:off x="8063880" y="0"/>
              <a:ext cx="1080120" cy="7056784"/>
              <a:chOff x="8271790" y="260648"/>
              <a:chExt cx="908721" cy="6804249"/>
            </a:xfrm>
          </p:grpSpPr>
          <p:sp>
            <p:nvSpPr>
              <p:cNvPr id="5" name="object 3"/>
              <p:cNvSpPr/>
              <p:nvPr/>
            </p:nvSpPr>
            <p:spPr>
              <a:xfrm rot="16200000">
                <a:off x="6692179" y="4576564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6" name="object 3"/>
              <p:cNvSpPr/>
              <p:nvPr/>
            </p:nvSpPr>
            <p:spPr>
              <a:xfrm rot="16200000">
                <a:off x="6692179" y="1840259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11" name="Agrupar 9"/>
            <p:cNvGrpSpPr/>
            <p:nvPr/>
          </p:nvGrpSpPr>
          <p:grpSpPr>
            <a:xfrm rot="10800000">
              <a:off x="7512" y="1067544"/>
              <a:ext cx="748064" cy="5860032"/>
              <a:chOff x="8271790" y="260648"/>
              <a:chExt cx="908721" cy="6804249"/>
            </a:xfrm>
          </p:grpSpPr>
          <p:sp>
            <p:nvSpPr>
              <p:cNvPr id="12" name="object 3"/>
              <p:cNvSpPr/>
              <p:nvPr/>
            </p:nvSpPr>
            <p:spPr>
              <a:xfrm rot="16200000">
                <a:off x="6692179" y="4576564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13" name="object 3"/>
              <p:cNvSpPr/>
              <p:nvPr/>
            </p:nvSpPr>
            <p:spPr>
              <a:xfrm rot="16200000">
                <a:off x="6692179" y="1840259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</p:grpSp>
      <p:sp>
        <p:nvSpPr>
          <p:cNvPr id="23" name="Text Placeholder 1"/>
          <p:cNvSpPr txBox="1">
            <a:spLocks/>
          </p:cNvSpPr>
          <p:nvPr/>
        </p:nvSpPr>
        <p:spPr>
          <a:xfrm>
            <a:off x="2699792" y="3366549"/>
            <a:ext cx="4896503" cy="1608313"/>
          </a:xfrm>
          <a:prstGeom prst="rect">
            <a:avLst/>
          </a:prstGeom>
        </p:spPr>
        <p:txBody>
          <a:bodyPr vert="horz" lIns="0" tIns="40504" rIns="0" bIns="40504" anchor="ctr"/>
          <a:lstStyle>
            <a:lvl1pPr marL="0" indent="0" algn="ctr" defTabSz="405037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  <a:defRPr sz="35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Lato Light"/>
                <a:ea typeface="+mn-ea"/>
                <a:cs typeface="Lato Light"/>
              </a:defRPr>
            </a:lvl1pPr>
            <a:lvl2pPr marL="658184" indent="-253147" algn="l" defTabSz="405037" rtl="0" eaLnBrk="1" latinLnBrk="0" hangingPunct="1">
              <a:spcBef>
                <a:spcPct val="20000"/>
              </a:spcBef>
              <a:buFont typeface="Arial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2591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7626" indent="-202518" algn="l" defTabSz="405037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2662" indent="-202518" algn="l" defTabSz="405037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27698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32735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37771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42807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050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PLANEACIÓN Y PROGRAMACIÓN ACADÉMICA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24" name="Text Placeholder 2"/>
          <p:cNvSpPr txBox="1">
            <a:spLocks/>
          </p:cNvSpPr>
          <p:nvPr/>
        </p:nvSpPr>
        <p:spPr>
          <a:xfrm>
            <a:off x="3739867" y="4963154"/>
            <a:ext cx="3870593" cy="198559"/>
          </a:xfrm>
          <a:prstGeom prst="rect">
            <a:avLst/>
          </a:prstGeom>
        </p:spPr>
        <p:txBody>
          <a:bodyPr vert="horz" lIns="0" tIns="40504" rIns="0" bIns="40504" anchor="ctr"/>
          <a:lstStyle>
            <a:lvl1pPr marL="0" indent="0" algn="ctr" defTabSz="40503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None/>
              <a:defRPr sz="1500" b="0" kern="1200">
                <a:solidFill>
                  <a:schemeClr val="accent3"/>
                </a:solidFill>
                <a:latin typeface="Lato Light"/>
                <a:ea typeface="+mn-ea"/>
                <a:cs typeface="Lato Light"/>
              </a:defRPr>
            </a:lvl1pPr>
            <a:lvl2pPr marL="658184" indent="-253147" algn="l" defTabSz="405037" rtl="0" eaLnBrk="1" latinLnBrk="0" hangingPunct="1">
              <a:spcBef>
                <a:spcPct val="20000"/>
              </a:spcBef>
              <a:buFont typeface="Arial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2591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7626" indent="-202518" algn="l" defTabSz="405037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2662" indent="-202518" algn="l" defTabSz="405037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27698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32735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37771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42807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050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200" b="1" dirty="0" smtClean="0">
                <a:solidFill>
                  <a:srgbClr val="44BE9B"/>
                </a:solidFill>
              </a:rPr>
              <a:t>Basada en </a:t>
            </a:r>
            <a:r>
              <a:rPr lang="en-US" sz="2200" b="1" dirty="0" err="1" smtClean="0">
                <a:solidFill>
                  <a:srgbClr val="44BE9B"/>
                </a:solidFill>
              </a:rPr>
              <a:t>Trayectorias</a:t>
            </a:r>
            <a:r>
              <a:rPr lang="en-US" sz="2200" b="1" dirty="0" smtClean="0">
                <a:solidFill>
                  <a:srgbClr val="44BE9B"/>
                </a:solidFill>
              </a:rPr>
              <a:t> </a:t>
            </a:r>
            <a:r>
              <a:rPr lang="en-US" sz="2200" b="1" dirty="0" err="1" smtClean="0">
                <a:solidFill>
                  <a:srgbClr val="44BE9B"/>
                </a:solidFill>
              </a:rPr>
              <a:t>Escolares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rgbClr val="44BE9B"/>
              </a:solidFill>
              <a:effectLst/>
              <a:uLnTx/>
              <a:uFillTx/>
            </a:endParaRPr>
          </a:p>
        </p:txBody>
      </p:sp>
      <p:sp>
        <p:nvSpPr>
          <p:cNvPr id="25" name="Text Placeholder 3"/>
          <p:cNvSpPr txBox="1">
            <a:spLocks/>
          </p:cNvSpPr>
          <p:nvPr/>
        </p:nvSpPr>
        <p:spPr>
          <a:xfrm>
            <a:off x="5252035" y="5877272"/>
            <a:ext cx="2358425" cy="271807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ctr" defTabSz="405037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ea typeface="+mn-ea"/>
                <a:cs typeface="Lato Regular"/>
              </a:defRPr>
            </a:lvl1pPr>
            <a:lvl2pPr marL="658184" indent="-253147" algn="l" defTabSz="405037" rtl="0" eaLnBrk="1" latinLnBrk="0" hangingPunct="1">
              <a:spcBef>
                <a:spcPct val="20000"/>
              </a:spcBef>
              <a:buFont typeface="Arial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2591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7626" indent="-202518" algn="l" defTabSz="405037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2662" indent="-202518" algn="l" defTabSz="405037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27698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32735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37771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42807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05037" rtl="0" eaLnBrk="1" fontAlgn="auto" latinLnBrk="0" hangingPunct="1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900" smtClean="0">
                <a:solidFill>
                  <a:schemeClr val="tx2"/>
                </a:solidFill>
              </a:rPr>
              <a:t>13</a:t>
            </a:r>
            <a:r>
              <a:rPr lang="en-US" sz="900" noProof="0" smtClean="0">
                <a:solidFill>
                  <a:schemeClr val="tx2"/>
                </a:solidFill>
              </a:rPr>
              <a:t> </a:t>
            </a:r>
            <a:r>
              <a:rPr lang="en-US" sz="900" noProof="0" dirty="0" smtClean="0">
                <a:solidFill>
                  <a:schemeClr val="tx2"/>
                </a:solidFill>
              </a:rPr>
              <a:t>de </a:t>
            </a:r>
            <a:r>
              <a:rPr lang="en-US" sz="900" noProof="0" dirty="0" err="1" smtClean="0">
                <a:solidFill>
                  <a:schemeClr val="tx2"/>
                </a:solidFill>
              </a:rPr>
              <a:t>marzo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de 2018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  <p:grpSp>
        <p:nvGrpSpPr>
          <p:cNvPr id="20" name="Agrupar 19"/>
          <p:cNvGrpSpPr/>
          <p:nvPr/>
        </p:nvGrpSpPr>
        <p:grpSpPr>
          <a:xfrm>
            <a:off x="620897" y="404665"/>
            <a:ext cx="2798975" cy="2378551"/>
            <a:chOff x="514286" y="2109461"/>
            <a:chExt cx="3553658" cy="3211391"/>
          </a:xfrm>
        </p:grpSpPr>
        <p:pic>
          <p:nvPicPr>
            <p:cNvPr id="18" name="Imagen 17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052" r="13016" b="10872"/>
            <a:stretch/>
          </p:blipFill>
          <p:spPr>
            <a:xfrm>
              <a:off x="1028022" y="2109461"/>
              <a:ext cx="2232248" cy="2365696"/>
            </a:xfrm>
            <a:prstGeom prst="rect">
              <a:avLst/>
            </a:prstGeom>
          </p:spPr>
        </p:pic>
        <p:sp>
          <p:nvSpPr>
            <p:cNvPr id="28" name="CuadroTexto 27"/>
            <p:cNvSpPr txBox="1"/>
            <p:nvPr/>
          </p:nvSpPr>
          <p:spPr>
            <a:xfrm>
              <a:off x="514286" y="4365103"/>
              <a:ext cx="3553658" cy="955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1200" b="1" dirty="0" smtClean="0">
                  <a:solidFill>
                    <a:schemeClr val="tx2"/>
                  </a:solidFill>
                  <a:latin typeface="Lato Light"/>
                  <a:cs typeface="Lato Light"/>
                </a:rPr>
                <a:t>Universidad Veracruzana</a:t>
              </a:r>
            </a:p>
            <a:p>
              <a:pPr algn="ctr"/>
              <a:r>
                <a:rPr lang="es-ES_tradnl" sz="1000" b="1" dirty="0" smtClean="0">
                  <a:solidFill>
                    <a:schemeClr val="tx2"/>
                  </a:solidFill>
                  <a:latin typeface="Lato Light"/>
                  <a:cs typeface="Lato Light"/>
                </a:rPr>
                <a:t>Secretaría Académica</a:t>
              </a:r>
            </a:p>
            <a:p>
              <a:pPr algn="ctr"/>
              <a:r>
                <a:rPr lang="es-ES_tradnl" sz="900" b="1" dirty="0" smtClean="0">
                  <a:solidFill>
                    <a:schemeClr val="tx2"/>
                  </a:solidFill>
                  <a:latin typeface="Lato Light"/>
                  <a:cs typeface="Lato Light"/>
                </a:rPr>
                <a:t>Dirección </a:t>
              </a:r>
              <a:r>
                <a:rPr lang="es-ES_tradnl" sz="900" b="1" dirty="0">
                  <a:solidFill>
                    <a:schemeClr val="tx2"/>
                  </a:solidFill>
                  <a:latin typeface="Lato Light"/>
                  <a:cs typeface="Lato Light"/>
                </a:rPr>
                <a:t>General de Desarrollo Académico e Innovación Educativa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942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13169" y="-207485"/>
            <a:ext cx="9136488" cy="7056784"/>
            <a:chOff x="7512" y="0"/>
            <a:chExt cx="9136488" cy="7056784"/>
          </a:xfrm>
        </p:grpSpPr>
        <p:grpSp>
          <p:nvGrpSpPr>
            <p:cNvPr id="4" name="Agrupar 9"/>
            <p:cNvGrpSpPr/>
            <p:nvPr/>
          </p:nvGrpSpPr>
          <p:grpSpPr>
            <a:xfrm>
              <a:off x="8063880" y="0"/>
              <a:ext cx="1080120" cy="7056784"/>
              <a:chOff x="8271790" y="260648"/>
              <a:chExt cx="908721" cy="6804249"/>
            </a:xfrm>
          </p:grpSpPr>
          <p:sp>
            <p:nvSpPr>
              <p:cNvPr id="5" name="object 3"/>
              <p:cNvSpPr/>
              <p:nvPr/>
            </p:nvSpPr>
            <p:spPr>
              <a:xfrm rot="16200000">
                <a:off x="6692179" y="4576564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6" name="object 3"/>
              <p:cNvSpPr/>
              <p:nvPr/>
            </p:nvSpPr>
            <p:spPr>
              <a:xfrm rot="16200000">
                <a:off x="6692179" y="1840259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11" name="Agrupar 9"/>
            <p:cNvGrpSpPr/>
            <p:nvPr/>
          </p:nvGrpSpPr>
          <p:grpSpPr>
            <a:xfrm rot="10800000">
              <a:off x="7512" y="1067544"/>
              <a:ext cx="748064" cy="5860032"/>
              <a:chOff x="8271790" y="260648"/>
              <a:chExt cx="908721" cy="6804249"/>
            </a:xfrm>
          </p:grpSpPr>
          <p:sp>
            <p:nvSpPr>
              <p:cNvPr id="12" name="object 3"/>
              <p:cNvSpPr/>
              <p:nvPr/>
            </p:nvSpPr>
            <p:spPr>
              <a:xfrm rot="16200000">
                <a:off x="6692179" y="4576564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13" name="object 3"/>
              <p:cNvSpPr/>
              <p:nvPr/>
            </p:nvSpPr>
            <p:spPr>
              <a:xfrm rot="16200000">
                <a:off x="6692179" y="1840259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</p:grpSp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/>
          <a:srcRect l="3112" t="1" r="57153" b="80066"/>
          <a:stretch/>
        </p:blipFill>
        <p:spPr>
          <a:xfrm>
            <a:off x="323528" y="0"/>
            <a:ext cx="3151832" cy="1196751"/>
          </a:xfrm>
          <a:prstGeom prst="rect">
            <a:avLst/>
          </a:prstGeom>
        </p:spPr>
      </p:pic>
      <p:grpSp>
        <p:nvGrpSpPr>
          <p:cNvPr id="3" name="Agrupar 2"/>
          <p:cNvGrpSpPr/>
          <p:nvPr/>
        </p:nvGrpSpPr>
        <p:grpSpPr>
          <a:xfrm>
            <a:off x="1415558" y="3750783"/>
            <a:ext cx="684326" cy="684326"/>
            <a:chOff x="2733601" y="4222630"/>
            <a:chExt cx="684326" cy="684326"/>
          </a:xfrm>
        </p:grpSpPr>
        <p:sp>
          <p:nvSpPr>
            <p:cNvPr id="26" name="Oval 14"/>
            <p:cNvSpPr/>
            <p:nvPr/>
          </p:nvSpPr>
          <p:spPr>
            <a:xfrm>
              <a:off x="2733601" y="4222630"/>
              <a:ext cx="684326" cy="684326"/>
            </a:xfrm>
            <a:prstGeom prst="ellipse">
              <a:avLst/>
            </a:prstGeom>
            <a:solidFill>
              <a:srgbClr val="1487B1"/>
            </a:solidFill>
            <a:ln w="19050">
              <a:solidFill>
                <a:srgbClr val="002060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defTabSz="914377"/>
              <a:endParaRPr lang="ko-KR" altLang="en-US" sz="1400" kern="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35" name="Oval 21"/>
            <p:cNvSpPr>
              <a:spLocks noChangeAspect="1"/>
            </p:cNvSpPr>
            <p:nvPr/>
          </p:nvSpPr>
          <p:spPr>
            <a:xfrm>
              <a:off x="2905064" y="4392667"/>
              <a:ext cx="341401" cy="344253"/>
            </a:xfrm>
            <a:custGeom>
              <a:avLst/>
              <a:gdLst/>
              <a:ahLst/>
              <a:cxnLst/>
              <a:rect l="l" t="t" r="r" b="b"/>
              <a:pathLst>
                <a:path w="1652142" h="1665940">
                  <a:moveTo>
                    <a:pt x="898689" y="548008"/>
                  </a:moveTo>
                  <a:cubicBezTo>
                    <a:pt x="737950" y="504938"/>
                    <a:pt x="572731" y="600328"/>
                    <a:pt x="529661" y="761066"/>
                  </a:cubicBezTo>
                  <a:cubicBezTo>
                    <a:pt x="486591" y="921805"/>
                    <a:pt x="581980" y="1087025"/>
                    <a:pt x="742719" y="1130094"/>
                  </a:cubicBezTo>
                  <a:cubicBezTo>
                    <a:pt x="903458" y="1173164"/>
                    <a:pt x="1068677" y="1077775"/>
                    <a:pt x="1111747" y="917036"/>
                  </a:cubicBezTo>
                  <a:cubicBezTo>
                    <a:pt x="1154817" y="756297"/>
                    <a:pt x="1059428" y="591077"/>
                    <a:pt x="898689" y="548008"/>
                  </a:cubicBezTo>
                  <a:close/>
                  <a:moveTo>
                    <a:pt x="952303" y="347916"/>
                  </a:moveTo>
                  <a:cubicBezTo>
                    <a:pt x="1223549" y="420596"/>
                    <a:pt x="1384519" y="699404"/>
                    <a:pt x="1311839" y="970650"/>
                  </a:cubicBezTo>
                  <a:cubicBezTo>
                    <a:pt x="1239159" y="1241896"/>
                    <a:pt x="960351" y="1402866"/>
                    <a:pt x="689105" y="1330186"/>
                  </a:cubicBezTo>
                  <a:cubicBezTo>
                    <a:pt x="417859" y="1257506"/>
                    <a:pt x="256889" y="978698"/>
                    <a:pt x="329569" y="707451"/>
                  </a:cubicBezTo>
                  <a:cubicBezTo>
                    <a:pt x="402249" y="436205"/>
                    <a:pt x="681057" y="275235"/>
                    <a:pt x="952303" y="347916"/>
                  </a:cubicBezTo>
                  <a:close/>
                  <a:moveTo>
                    <a:pt x="971799" y="275155"/>
                  </a:moveTo>
                  <a:cubicBezTo>
                    <a:pt x="660368" y="191707"/>
                    <a:pt x="340256" y="376524"/>
                    <a:pt x="256808" y="687955"/>
                  </a:cubicBezTo>
                  <a:cubicBezTo>
                    <a:pt x="173361" y="999387"/>
                    <a:pt x="358178" y="1319499"/>
                    <a:pt x="669609" y="1402947"/>
                  </a:cubicBezTo>
                  <a:cubicBezTo>
                    <a:pt x="981040" y="1486395"/>
                    <a:pt x="1301152" y="1301577"/>
                    <a:pt x="1384600" y="990146"/>
                  </a:cubicBezTo>
                  <a:cubicBezTo>
                    <a:pt x="1468047" y="678715"/>
                    <a:pt x="1283230" y="358603"/>
                    <a:pt x="971799" y="275155"/>
                  </a:cubicBezTo>
                  <a:close/>
                  <a:moveTo>
                    <a:pt x="1652142" y="394531"/>
                  </a:moveTo>
                  <a:lnTo>
                    <a:pt x="1649662" y="403784"/>
                  </a:lnTo>
                  <a:lnTo>
                    <a:pt x="1647140" y="399895"/>
                  </a:lnTo>
                  <a:close/>
                  <a:moveTo>
                    <a:pt x="1158157" y="65026"/>
                  </a:moveTo>
                  <a:lnTo>
                    <a:pt x="1154679" y="271718"/>
                  </a:lnTo>
                  <a:lnTo>
                    <a:pt x="1148331" y="270017"/>
                  </a:lnTo>
                  <a:cubicBezTo>
                    <a:pt x="1200055" y="299127"/>
                    <a:pt x="1246804" y="334821"/>
                    <a:pt x="1286346" y="377149"/>
                  </a:cubicBezTo>
                  <a:lnTo>
                    <a:pt x="1470353" y="331395"/>
                  </a:lnTo>
                  <a:lnTo>
                    <a:pt x="1588305" y="553229"/>
                  </a:lnTo>
                  <a:lnTo>
                    <a:pt x="1457194" y="671432"/>
                  </a:lnTo>
                  <a:cubicBezTo>
                    <a:pt x="1473630" y="731297"/>
                    <a:pt x="1481376" y="793983"/>
                    <a:pt x="1478595" y="857704"/>
                  </a:cubicBezTo>
                  <a:lnTo>
                    <a:pt x="1642362" y="948616"/>
                  </a:lnTo>
                  <a:lnTo>
                    <a:pt x="1577335" y="1191298"/>
                  </a:lnTo>
                  <a:lnTo>
                    <a:pt x="1378614" y="1187955"/>
                  </a:lnTo>
                  <a:cubicBezTo>
                    <a:pt x="1353489" y="1229936"/>
                    <a:pt x="1323048" y="1267799"/>
                    <a:pt x="1288939" y="1301599"/>
                  </a:cubicBezTo>
                  <a:lnTo>
                    <a:pt x="1354201" y="1471932"/>
                  </a:lnTo>
                  <a:lnTo>
                    <a:pt x="1148396" y="1616039"/>
                  </a:lnTo>
                  <a:lnTo>
                    <a:pt x="992294" y="1480516"/>
                  </a:lnTo>
                  <a:lnTo>
                    <a:pt x="1011291" y="1467215"/>
                  </a:lnTo>
                  <a:cubicBezTo>
                    <a:pt x="951500" y="1486565"/>
                    <a:pt x="888271" y="1495869"/>
                    <a:pt x="823805" y="1495510"/>
                  </a:cubicBezTo>
                  <a:lnTo>
                    <a:pt x="729193" y="1665940"/>
                  </a:lnTo>
                  <a:lnTo>
                    <a:pt x="486511" y="1600914"/>
                  </a:lnTo>
                  <a:lnTo>
                    <a:pt x="489790" y="1406012"/>
                  </a:lnTo>
                  <a:cubicBezTo>
                    <a:pt x="438364" y="1376702"/>
                    <a:pt x="391917" y="1340859"/>
                    <a:pt x="352658" y="1298452"/>
                  </a:cubicBezTo>
                  <a:lnTo>
                    <a:pt x="355803" y="1305197"/>
                  </a:lnTo>
                  <a:lnTo>
                    <a:pt x="152856" y="1344512"/>
                  </a:lnTo>
                  <a:lnTo>
                    <a:pt x="46675" y="1116809"/>
                  </a:lnTo>
                  <a:lnTo>
                    <a:pt x="183929" y="1005520"/>
                  </a:lnTo>
                  <a:cubicBezTo>
                    <a:pt x="169279" y="951824"/>
                    <a:pt x="161626" y="895865"/>
                    <a:pt x="161615" y="838915"/>
                  </a:cubicBezTo>
                  <a:lnTo>
                    <a:pt x="0" y="749197"/>
                  </a:lnTo>
                  <a:lnTo>
                    <a:pt x="65026" y="506515"/>
                  </a:lnTo>
                  <a:lnTo>
                    <a:pt x="250227" y="509630"/>
                  </a:lnTo>
                  <a:cubicBezTo>
                    <a:pt x="275353" y="465291"/>
                    <a:pt x="305693" y="424864"/>
                    <a:pt x="340015" y="388679"/>
                  </a:cubicBezTo>
                  <a:lnTo>
                    <a:pt x="277984" y="197357"/>
                  </a:lnTo>
                  <a:lnTo>
                    <a:pt x="491050" y="64219"/>
                  </a:lnTo>
                  <a:lnTo>
                    <a:pt x="639843" y="207726"/>
                  </a:lnTo>
                  <a:lnTo>
                    <a:pt x="638348" y="208660"/>
                  </a:lnTo>
                  <a:cubicBezTo>
                    <a:pt x="696840" y="190256"/>
                    <a:pt x="758594" y="181748"/>
                    <a:pt x="821488" y="182440"/>
                  </a:cubicBezTo>
                  <a:lnTo>
                    <a:pt x="815140" y="180739"/>
                  </a:lnTo>
                  <a:lnTo>
                    <a:pt x="91547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7" name="Agrupar 6"/>
          <p:cNvGrpSpPr/>
          <p:nvPr/>
        </p:nvGrpSpPr>
        <p:grpSpPr>
          <a:xfrm>
            <a:off x="5877585" y="2686518"/>
            <a:ext cx="684326" cy="684326"/>
            <a:chOff x="5903898" y="2001023"/>
            <a:chExt cx="684326" cy="684326"/>
          </a:xfrm>
        </p:grpSpPr>
        <p:sp>
          <p:nvSpPr>
            <p:cNvPr id="30" name="Oval 22"/>
            <p:cNvSpPr/>
            <p:nvPr/>
          </p:nvSpPr>
          <p:spPr>
            <a:xfrm>
              <a:off x="5903898" y="2001023"/>
              <a:ext cx="684326" cy="684326"/>
            </a:xfrm>
            <a:prstGeom prst="ellipse">
              <a:avLst/>
            </a:prstGeom>
            <a:solidFill>
              <a:srgbClr val="ABC42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6" name="Rectangle 16">
              <a:extLst>
                <a:ext uri="{FF2B5EF4-FFF2-40B4-BE49-F238E27FC236}">
                  <a16:creationId xmlns:a16="http://schemas.microsoft.com/office/drawing/2014/main" xmlns="" id="{EE8124F3-717D-48CF-A47F-1E6B4110895D}"/>
                </a:ext>
              </a:extLst>
            </p:cNvPr>
            <p:cNvSpPr/>
            <p:nvPr/>
          </p:nvSpPr>
          <p:spPr>
            <a:xfrm rot="2700000">
              <a:off x="6106148" y="2129431"/>
              <a:ext cx="265920" cy="476745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5" name="Text Placeholder 1"/>
          <p:cNvSpPr txBox="1">
            <a:spLocks/>
          </p:cNvSpPr>
          <p:nvPr/>
        </p:nvSpPr>
        <p:spPr>
          <a:xfrm>
            <a:off x="4391525" y="1229543"/>
            <a:ext cx="3656445" cy="350205"/>
          </a:xfrm>
          <a:prstGeom prst="rect">
            <a:avLst/>
          </a:prstGeom>
        </p:spPr>
        <p:txBody>
          <a:bodyPr vert="horz" lIns="0" tIns="40504" rIns="0" bIns="40504" anchor="ctr"/>
          <a:lstStyle>
            <a:lvl1pPr marL="0" indent="0" algn="l" defTabSz="405037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  <a:defRPr sz="25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Lato Light"/>
                <a:ea typeface="+mn-ea"/>
                <a:cs typeface="Lato Light"/>
              </a:defRPr>
            </a:lvl1pPr>
            <a:lvl2pPr marL="658184" indent="-253147" algn="l" defTabSz="405037" rtl="0" eaLnBrk="1" latinLnBrk="0" hangingPunct="1">
              <a:spcBef>
                <a:spcPct val="20000"/>
              </a:spcBef>
              <a:buFont typeface="Arial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2591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7626" indent="-202518" algn="l" defTabSz="405037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2662" indent="-202518" algn="l" defTabSz="405037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27698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32735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37771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42807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050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BONNIE" panose="02000000000000000000"/>
              </a:rPr>
              <a:t>Diferenciar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BONNIE" panose="02000000000000000000"/>
              </a:rPr>
              <a:t> los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BONNIE" panose="0200000000000000000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BONNIE" panose="02000000000000000000"/>
              </a:rPr>
              <a:t>procesos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 BONNIE" panose="02000000000000000000"/>
              </a:rPr>
              <a:t>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BONNIE" panose="02000000000000000000"/>
            </a:endParaRPr>
          </a:p>
        </p:txBody>
      </p:sp>
      <p:sp>
        <p:nvSpPr>
          <p:cNvPr id="8" name="Redondear rectángulo de esquina diagonal 7"/>
          <p:cNvSpPr/>
          <p:nvPr/>
        </p:nvSpPr>
        <p:spPr>
          <a:xfrm>
            <a:off x="2154355" y="2721346"/>
            <a:ext cx="2130848" cy="914400"/>
          </a:xfrm>
          <a:prstGeom prst="round2DiagRect">
            <a:avLst/>
          </a:prstGeom>
          <a:solidFill>
            <a:srgbClr val="2891B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altLang="ko-KR" b="1" kern="0" dirty="0" err="1">
                <a:solidFill>
                  <a:schemeClr val="bg1"/>
                </a:solidFill>
              </a:rPr>
              <a:t>Planeación</a:t>
            </a:r>
            <a:r>
              <a:rPr lang="en-US" altLang="ko-KR" b="1" kern="0" dirty="0">
                <a:solidFill>
                  <a:schemeClr val="bg1"/>
                </a:solidFill>
              </a:rPr>
              <a:t> </a:t>
            </a:r>
            <a:r>
              <a:rPr lang="en-US" altLang="ko-KR" b="1" kern="0" dirty="0" err="1" smtClean="0">
                <a:solidFill>
                  <a:schemeClr val="bg1"/>
                </a:solidFill>
              </a:rPr>
              <a:t>Académica</a:t>
            </a:r>
            <a:endParaRPr lang="ko-KR" altLang="en-US" b="1" kern="0" dirty="0">
              <a:solidFill>
                <a:schemeClr val="bg1"/>
              </a:solidFill>
            </a:endParaRPr>
          </a:p>
        </p:txBody>
      </p:sp>
      <p:sp>
        <p:nvSpPr>
          <p:cNvPr id="20" name="Redondear rectángulo de esquina diagonal 19"/>
          <p:cNvSpPr/>
          <p:nvPr/>
        </p:nvSpPr>
        <p:spPr>
          <a:xfrm>
            <a:off x="5154324" y="3635746"/>
            <a:ext cx="2130848" cy="914400"/>
          </a:xfrm>
          <a:prstGeom prst="round2DiagRect">
            <a:avLst/>
          </a:prstGeom>
          <a:solidFill>
            <a:srgbClr val="ABC42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altLang="ko-KR" b="1" kern="0" dirty="0" err="1" smtClean="0">
                <a:solidFill>
                  <a:schemeClr val="bg1"/>
                </a:solidFill>
              </a:rPr>
              <a:t>Programación</a:t>
            </a:r>
            <a:r>
              <a:rPr lang="en-US" altLang="ko-KR" b="1" kern="0" dirty="0" smtClean="0">
                <a:solidFill>
                  <a:schemeClr val="bg1"/>
                </a:solidFill>
              </a:rPr>
              <a:t> </a:t>
            </a:r>
            <a:r>
              <a:rPr lang="en-US" altLang="ko-KR" b="1" kern="0" dirty="0" err="1" smtClean="0">
                <a:solidFill>
                  <a:schemeClr val="bg1"/>
                </a:solidFill>
              </a:rPr>
              <a:t>Académica</a:t>
            </a:r>
            <a:endParaRPr lang="ko-KR" altLang="en-US" b="1" kern="0" dirty="0">
              <a:solidFill>
                <a:schemeClr val="bg1"/>
              </a:solidFill>
            </a:endParaRPr>
          </a:p>
        </p:txBody>
      </p:sp>
      <p:pic>
        <p:nvPicPr>
          <p:cNvPr id="1026" name="Picture 2" descr="Imagen relacionada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558" y="1530054"/>
            <a:ext cx="1809081" cy="2042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n para programa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319" y="4797152"/>
            <a:ext cx="2675017" cy="1769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59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13169" y="2165"/>
            <a:ext cx="9136488" cy="7099243"/>
            <a:chOff x="7512" y="209650"/>
            <a:chExt cx="9136488" cy="7099243"/>
          </a:xfrm>
        </p:grpSpPr>
        <p:grpSp>
          <p:nvGrpSpPr>
            <p:cNvPr id="4" name="Agrupar 9"/>
            <p:cNvGrpSpPr/>
            <p:nvPr/>
          </p:nvGrpSpPr>
          <p:grpSpPr>
            <a:xfrm>
              <a:off x="8063880" y="209650"/>
              <a:ext cx="1080120" cy="7099243"/>
              <a:chOff x="8271790" y="462795"/>
              <a:chExt cx="908721" cy="6845189"/>
            </a:xfrm>
          </p:grpSpPr>
          <p:sp>
            <p:nvSpPr>
              <p:cNvPr id="5" name="object 3"/>
              <p:cNvSpPr/>
              <p:nvPr/>
            </p:nvSpPr>
            <p:spPr>
              <a:xfrm rot="16200000">
                <a:off x="6692179" y="4819651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6" name="object 3"/>
              <p:cNvSpPr/>
              <p:nvPr/>
            </p:nvSpPr>
            <p:spPr>
              <a:xfrm rot="16200000">
                <a:off x="6692179" y="2042406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11" name="Agrupar 9"/>
            <p:cNvGrpSpPr/>
            <p:nvPr/>
          </p:nvGrpSpPr>
          <p:grpSpPr>
            <a:xfrm rot="10800000">
              <a:off x="7512" y="1067544"/>
              <a:ext cx="748064" cy="5860032"/>
              <a:chOff x="8271790" y="260648"/>
              <a:chExt cx="908721" cy="6804249"/>
            </a:xfrm>
          </p:grpSpPr>
          <p:sp>
            <p:nvSpPr>
              <p:cNvPr id="12" name="object 3"/>
              <p:cNvSpPr/>
              <p:nvPr/>
            </p:nvSpPr>
            <p:spPr>
              <a:xfrm rot="16200000">
                <a:off x="6692179" y="4576564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13" name="object 3"/>
              <p:cNvSpPr/>
              <p:nvPr/>
            </p:nvSpPr>
            <p:spPr>
              <a:xfrm rot="16200000">
                <a:off x="6692179" y="1840259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</p:grpSp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/>
          <a:srcRect l="3112" t="1" r="57153" b="80066"/>
          <a:stretch/>
        </p:blipFill>
        <p:spPr>
          <a:xfrm>
            <a:off x="323527" y="0"/>
            <a:ext cx="3151834" cy="1196752"/>
          </a:xfrm>
          <a:prstGeom prst="rect">
            <a:avLst/>
          </a:prstGeom>
        </p:spPr>
      </p:pic>
      <p:sp>
        <p:nvSpPr>
          <p:cNvPr id="45" name="Text Placeholder 1"/>
          <p:cNvSpPr txBox="1">
            <a:spLocks/>
          </p:cNvSpPr>
          <p:nvPr/>
        </p:nvSpPr>
        <p:spPr>
          <a:xfrm>
            <a:off x="4587963" y="861239"/>
            <a:ext cx="3992562" cy="350205"/>
          </a:xfrm>
          <a:prstGeom prst="rect">
            <a:avLst/>
          </a:prstGeom>
        </p:spPr>
        <p:txBody>
          <a:bodyPr vert="horz" lIns="0" tIns="40504" rIns="0" bIns="40504" anchor="ctr"/>
          <a:lstStyle>
            <a:lvl1pPr marL="0" indent="0" algn="l" defTabSz="405037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  <a:defRPr sz="25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Lato Light"/>
                <a:ea typeface="+mn-ea"/>
                <a:cs typeface="Lato Light"/>
              </a:defRPr>
            </a:lvl1pPr>
            <a:lvl2pPr marL="658184" indent="-253147" algn="l" defTabSz="405037" rtl="0" eaLnBrk="1" latinLnBrk="0" hangingPunct="1">
              <a:spcBef>
                <a:spcPct val="20000"/>
              </a:spcBef>
              <a:buFont typeface="Arial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2591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7626" indent="-202518" algn="l" defTabSz="405037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2662" indent="-202518" algn="l" defTabSz="405037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27698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32735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37771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42807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050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3200" dirty="0" smtClean="0">
                <a:solidFill>
                  <a:schemeClr val="tx2"/>
                </a:solidFill>
                <a:latin typeface="AR BONNIE" panose="02000000000000000000"/>
              </a:rPr>
              <a:t>Justificación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BONNIE" panose="02000000000000000000"/>
            </a:endParaRPr>
          </a:p>
        </p:txBody>
      </p:sp>
      <p:sp>
        <p:nvSpPr>
          <p:cNvPr id="14" name="Right Triangle 2"/>
          <p:cNvSpPr/>
          <p:nvPr/>
        </p:nvSpPr>
        <p:spPr>
          <a:xfrm rot="5400000">
            <a:off x="6299867" y="2218591"/>
            <a:ext cx="792090" cy="986409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5" name="Right Triangle 8"/>
          <p:cNvSpPr/>
          <p:nvPr/>
        </p:nvSpPr>
        <p:spPr>
          <a:xfrm rot="5400000">
            <a:off x="5339398" y="2988101"/>
            <a:ext cx="792090" cy="986409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6" name="Right Triangle 9"/>
          <p:cNvSpPr/>
          <p:nvPr/>
        </p:nvSpPr>
        <p:spPr>
          <a:xfrm rot="5400000">
            <a:off x="4352989" y="3769348"/>
            <a:ext cx="792090" cy="986409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7" name="Right Triangle 10"/>
          <p:cNvSpPr/>
          <p:nvPr/>
        </p:nvSpPr>
        <p:spPr>
          <a:xfrm rot="5400000">
            <a:off x="3371343" y="4549848"/>
            <a:ext cx="792090" cy="986409"/>
          </a:xfrm>
          <a:prstGeom prst="rtTriangle">
            <a:avLst/>
          </a:prstGeom>
          <a:solidFill>
            <a:srgbClr val="55C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4" name="TextBox 17"/>
          <p:cNvSpPr txBox="1"/>
          <p:nvPr/>
        </p:nvSpPr>
        <p:spPr>
          <a:xfrm>
            <a:off x="3767388" y="2347844"/>
            <a:ext cx="2373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Indices de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Rezago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" name="TextBox 20"/>
          <p:cNvSpPr txBox="1"/>
          <p:nvPr/>
        </p:nvSpPr>
        <p:spPr>
          <a:xfrm>
            <a:off x="2801831" y="3109913"/>
            <a:ext cx="2373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Flexibilidad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" name="TextBox 23"/>
          <p:cNvSpPr txBox="1"/>
          <p:nvPr/>
        </p:nvSpPr>
        <p:spPr>
          <a:xfrm>
            <a:off x="1801768" y="3906486"/>
            <a:ext cx="2373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Perfiles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de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Egreso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" name="TextBox 26"/>
          <p:cNvSpPr txBox="1"/>
          <p:nvPr/>
        </p:nvSpPr>
        <p:spPr>
          <a:xfrm>
            <a:off x="827584" y="4711685"/>
            <a:ext cx="2373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Trayectorias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Escolares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" name="TextBox 27"/>
          <p:cNvSpPr txBox="1"/>
          <p:nvPr/>
        </p:nvSpPr>
        <p:spPr>
          <a:xfrm>
            <a:off x="6254201" y="2349706"/>
            <a:ext cx="470598" cy="30777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</a:p>
        </p:txBody>
      </p:sp>
      <p:sp>
        <p:nvSpPr>
          <p:cNvPr id="35" name="TextBox 28"/>
          <p:cNvSpPr txBox="1"/>
          <p:nvPr/>
        </p:nvSpPr>
        <p:spPr>
          <a:xfrm>
            <a:off x="5268398" y="3127647"/>
            <a:ext cx="470598" cy="30777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02</a:t>
            </a:r>
          </a:p>
        </p:txBody>
      </p:sp>
      <p:sp>
        <p:nvSpPr>
          <p:cNvPr id="36" name="TextBox 29"/>
          <p:cNvSpPr txBox="1"/>
          <p:nvPr/>
        </p:nvSpPr>
        <p:spPr>
          <a:xfrm>
            <a:off x="4282595" y="3905588"/>
            <a:ext cx="470598" cy="30777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03</a:t>
            </a:r>
          </a:p>
        </p:txBody>
      </p:sp>
      <p:sp>
        <p:nvSpPr>
          <p:cNvPr id="37" name="TextBox 30"/>
          <p:cNvSpPr txBox="1"/>
          <p:nvPr/>
        </p:nvSpPr>
        <p:spPr>
          <a:xfrm>
            <a:off x="3296792" y="4683530"/>
            <a:ext cx="470598" cy="30777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04</a:t>
            </a:r>
          </a:p>
        </p:txBody>
      </p:sp>
      <p:sp>
        <p:nvSpPr>
          <p:cNvPr id="40" name="Block Arc 41">
            <a:extLst>
              <a:ext uri="{FF2B5EF4-FFF2-40B4-BE49-F238E27FC236}">
                <a16:creationId xmlns:a16="http://schemas.microsoft.com/office/drawing/2014/main" xmlns="" id="{8914A128-6C9C-4A7F-B589-5F2F4FA57D2D}"/>
              </a:ext>
            </a:extLst>
          </p:cNvPr>
          <p:cNvSpPr/>
          <p:nvPr/>
        </p:nvSpPr>
        <p:spPr>
          <a:xfrm>
            <a:off x="6785036" y="2727079"/>
            <a:ext cx="395557" cy="400568"/>
          </a:xfrm>
          <a:custGeom>
            <a:avLst/>
            <a:gdLst/>
            <a:ahLst/>
            <a:cxnLst/>
            <a:rect l="l" t="t" r="r" b="b"/>
            <a:pathLst>
              <a:path w="2844151" h="2880180">
                <a:moveTo>
                  <a:pt x="2390187" y="1502145"/>
                </a:moveTo>
                <a:lnTo>
                  <a:pt x="2844151" y="1530794"/>
                </a:lnTo>
                <a:cubicBezTo>
                  <a:pt x="2804784" y="2154619"/>
                  <a:pt x="2367464" y="2681809"/>
                  <a:pt x="1761650" y="2835749"/>
                </a:cubicBezTo>
                <a:cubicBezTo>
                  <a:pt x="1191486" y="2980631"/>
                  <a:pt x="594633" y="2763755"/>
                  <a:pt x="252983" y="2293680"/>
                </a:cubicBezTo>
                <a:lnTo>
                  <a:pt x="102982" y="2380283"/>
                </a:lnTo>
                <a:lnTo>
                  <a:pt x="104524" y="1603708"/>
                </a:lnTo>
                <a:lnTo>
                  <a:pt x="777828" y="1990661"/>
                </a:lnTo>
                <a:lnTo>
                  <a:pt x="648358" y="2065410"/>
                </a:lnTo>
                <a:cubicBezTo>
                  <a:pt x="886760" y="2358087"/>
                  <a:pt x="1276546" y="2489694"/>
                  <a:pt x="1649627" y="2394891"/>
                </a:cubicBezTo>
                <a:cubicBezTo>
                  <a:pt x="2064076" y="2289577"/>
                  <a:pt x="2363256" y="1928916"/>
                  <a:pt x="2390187" y="1502145"/>
                </a:cubicBezTo>
                <a:close/>
                <a:moveTo>
                  <a:pt x="1424249" y="58"/>
                </a:moveTo>
                <a:cubicBezTo>
                  <a:pt x="1880498" y="-4073"/>
                  <a:pt x="2318325" y="209551"/>
                  <a:pt x="2591169" y="586524"/>
                </a:cubicBezTo>
                <a:lnTo>
                  <a:pt x="2741170" y="499921"/>
                </a:lnTo>
                <a:lnTo>
                  <a:pt x="2739628" y="1276497"/>
                </a:lnTo>
                <a:lnTo>
                  <a:pt x="2066324" y="889544"/>
                </a:lnTo>
                <a:lnTo>
                  <a:pt x="2195793" y="814795"/>
                </a:lnTo>
                <a:cubicBezTo>
                  <a:pt x="1957391" y="522118"/>
                  <a:pt x="1567606" y="390511"/>
                  <a:pt x="1194524" y="485313"/>
                </a:cubicBezTo>
                <a:cubicBezTo>
                  <a:pt x="780075" y="590627"/>
                  <a:pt x="480895" y="951288"/>
                  <a:pt x="453964" y="1378059"/>
                </a:cubicBezTo>
                <a:lnTo>
                  <a:pt x="0" y="1349410"/>
                </a:lnTo>
                <a:cubicBezTo>
                  <a:pt x="39367" y="725585"/>
                  <a:pt x="476687" y="198395"/>
                  <a:pt x="1082501" y="44455"/>
                </a:cubicBezTo>
                <a:cubicBezTo>
                  <a:pt x="1196091" y="15591"/>
                  <a:pt x="1310740" y="1086"/>
                  <a:pt x="1424249" y="5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1" name="Block Arc 41">
            <a:extLst>
              <a:ext uri="{FF2B5EF4-FFF2-40B4-BE49-F238E27FC236}">
                <a16:creationId xmlns:a16="http://schemas.microsoft.com/office/drawing/2014/main" xmlns="" id="{8914A128-6C9C-4A7F-B589-5F2F4FA57D2D}"/>
              </a:ext>
            </a:extLst>
          </p:cNvPr>
          <p:cNvSpPr/>
          <p:nvPr/>
        </p:nvSpPr>
        <p:spPr>
          <a:xfrm>
            <a:off x="4865975" y="4267313"/>
            <a:ext cx="395557" cy="400568"/>
          </a:xfrm>
          <a:custGeom>
            <a:avLst/>
            <a:gdLst/>
            <a:ahLst/>
            <a:cxnLst/>
            <a:rect l="l" t="t" r="r" b="b"/>
            <a:pathLst>
              <a:path w="2844151" h="2880180">
                <a:moveTo>
                  <a:pt x="2390187" y="1502145"/>
                </a:moveTo>
                <a:lnTo>
                  <a:pt x="2844151" y="1530794"/>
                </a:lnTo>
                <a:cubicBezTo>
                  <a:pt x="2804784" y="2154619"/>
                  <a:pt x="2367464" y="2681809"/>
                  <a:pt x="1761650" y="2835749"/>
                </a:cubicBezTo>
                <a:cubicBezTo>
                  <a:pt x="1191486" y="2980631"/>
                  <a:pt x="594633" y="2763755"/>
                  <a:pt x="252983" y="2293680"/>
                </a:cubicBezTo>
                <a:lnTo>
                  <a:pt x="102982" y="2380283"/>
                </a:lnTo>
                <a:lnTo>
                  <a:pt x="104524" y="1603708"/>
                </a:lnTo>
                <a:lnTo>
                  <a:pt x="777828" y="1990661"/>
                </a:lnTo>
                <a:lnTo>
                  <a:pt x="648358" y="2065410"/>
                </a:lnTo>
                <a:cubicBezTo>
                  <a:pt x="886760" y="2358087"/>
                  <a:pt x="1276546" y="2489694"/>
                  <a:pt x="1649627" y="2394891"/>
                </a:cubicBezTo>
                <a:cubicBezTo>
                  <a:pt x="2064076" y="2289577"/>
                  <a:pt x="2363256" y="1928916"/>
                  <a:pt x="2390187" y="1502145"/>
                </a:cubicBezTo>
                <a:close/>
                <a:moveTo>
                  <a:pt x="1424249" y="58"/>
                </a:moveTo>
                <a:cubicBezTo>
                  <a:pt x="1880498" y="-4073"/>
                  <a:pt x="2318325" y="209551"/>
                  <a:pt x="2591169" y="586524"/>
                </a:cubicBezTo>
                <a:lnTo>
                  <a:pt x="2741170" y="499921"/>
                </a:lnTo>
                <a:lnTo>
                  <a:pt x="2739628" y="1276497"/>
                </a:lnTo>
                <a:lnTo>
                  <a:pt x="2066324" y="889544"/>
                </a:lnTo>
                <a:lnTo>
                  <a:pt x="2195793" y="814795"/>
                </a:lnTo>
                <a:cubicBezTo>
                  <a:pt x="1957391" y="522118"/>
                  <a:pt x="1567606" y="390511"/>
                  <a:pt x="1194524" y="485313"/>
                </a:cubicBezTo>
                <a:cubicBezTo>
                  <a:pt x="780075" y="590627"/>
                  <a:pt x="480895" y="951288"/>
                  <a:pt x="453964" y="1378059"/>
                </a:cubicBezTo>
                <a:lnTo>
                  <a:pt x="0" y="1349410"/>
                </a:lnTo>
                <a:cubicBezTo>
                  <a:pt x="39367" y="725585"/>
                  <a:pt x="476687" y="198395"/>
                  <a:pt x="1082501" y="44455"/>
                </a:cubicBezTo>
                <a:cubicBezTo>
                  <a:pt x="1196091" y="15591"/>
                  <a:pt x="1310740" y="1086"/>
                  <a:pt x="1424249" y="5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3" name="Block Arc 41">
            <a:extLst>
              <a:ext uri="{FF2B5EF4-FFF2-40B4-BE49-F238E27FC236}">
                <a16:creationId xmlns:a16="http://schemas.microsoft.com/office/drawing/2014/main" xmlns="" id="{8914A128-6C9C-4A7F-B589-5F2F4FA57D2D}"/>
              </a:ext>
            </a:extLst>
          </p:cNvPr>
          <p:cNvSpPr/>
          <p:nvPr/>
        </p:nvSpPr>
        <p:spPr>
          <a:xfrm>
            <a:off x="3779253" y="5075053"/>
            <a:ext cx="395557" cy="400568"/>
          </a:xfrm>
          <a:custGeom>
            <a:avLst/>
            <a:gdLst/>
            <a:ahLst/>
            <a:cxnLst/>
            <a:rect l="l" t="t" r="r" b="b"/>
            <a:pathLst>
              <a:path w="2844151" h="2880180">
                <a:moveTo>
                  <a:pt x="2390187" y="1502145"/>
                </a:moveTo>
                <a:lnTo>
                  <a:pt x="2844151" y="1530794"/>
                </a:lnTo>
                <a:cubicBezTo>
                  <a:pt x="2804784" y="2154619"/>
                  <a:pt x="2367464" y="2681809"/>
                  <a:pt x="1761650" y="2835749"/>
                </a:cubicBezTo>
                <a:cubicBezTo>
                  <a:pt x="1191486" y="2980631"/>
                  <a:pt x="594633" y="2763755"/>
                  <a:pt x="252983" y="2293680"/>
                </a:cubicBezTo>
                <a:lnTo>
                  <a:pt x="102982" y="2380283"/>
                </a:lnTo>
                <a:lnTo>
                  <a:pt x="104524" y="1603708"/>
                </a:lnTo>
                <a:lnTo>
                  <a:pt x="777828" y="1990661"/>
                </a:lnTo>
                <a:lnTo>
                  <a:pt x="648358" y="2065410"/>
                </a:lnTo>
                <a:cubicBezTo>
                  <a:pt x="886760" y="2358087"/>
                  <a:pt x="1276546" y="2489694"/>
                  <a:pt x="1649627" y="2394891"/>
                </a:cubicBezTo>
                <a:cubicBezTo>
                  <a:pt x="2064076" y="2289577"/>
                  <a:pt x="2363256" y="1928916"/>
                  <a:pt x="2390187" y="1502145"/>
                </a:cubicBezTo>
                <a:close/>
                <a:moveTo>
                  <a:pt x="1424249" y="58"/>
                </a:moveTo>
                <a:cubicBezTo>
                  <a:pt x="1880498" y="-4073"/>
                  <a:pt x="2318325" y="209551"/>
                  <a:pt x="2591169" y="586524"/>
                </a:cubicBezTo>
                <a:lnTo>
                  <a:pt x="2741170" y="499921"/>
                </a:lnTo>
                <a:lnTo>
                  <a:pt x="2739628" y="1276497"/>
                </a:lnTo>
                <a:lnTo>
                  <a:pt x="2066324" y="889544"/>
                </a:lnTo>
                <a:lnTo>
                  <a:pt x="2195793" y="814795"/>
                </a:lnTo>
                <a:cubicBezTo>
                  <a:pt x="1957391" y="522118"/>
                  <a:pt x="1567606" y="390511"/>
                  <a:pt x="1194524" y="485313"/>
                </a:cubicBezTo>
                <a:cubicBezTo>
                  <a:pt x="780075" y="590627"/>
                  <a:pt x="480895" y="951288"/>
                  <a:pt x="453964" y="1378059"/>
                </a:cubicBezTo>
                <a:lnTo>
                  <a:pt x="0" y="1349410"/>
                </a:lnTo>
                <a:cubicBezTo>
                  <a:pt x="39367" y="725585"/>
                  <a:pt x="476687" y="198395"/>
                  <a:pt x="1082501" y="44455"/>
                </a:cubicBezTo>
                <a:cubicBezTo>
                  <a:pt x="1196091" y="15591"/>
                  <a:pt x="1310740" y="1086"/>
                  <a:pt x="1424249" y="5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4" name="Block Arc 41">
            <a:extLst>
              <a:ext uri="{FF2B5EF4-FFF2-40B4-BE49-F238E27FC236}">
                <a16:creationId xmlns:a16="http://schemas.microsoft.com/office/drawing/2014/main" xmlns="" id="{8914A128-6C9C-4A7F-B589-5F2F4FA57D2D}"/>
              </a:ext>
            </a:extLst>
          </p:cNvPr>
          <p:cNvSpPr/>
          <p:nvPr/>
        </p:nvSpPr>
        <p:spPr>
          <a:xfrm>
            <a:off x="5839811" y="3587018"/>
            <a:ext cx="395557" cy="400568"/>
          </a:xfrm>
          <a:custGeom>
            <a:avLst/>
            <a:gdLst/>
            <a:ahLst/>
            <a:cxnLst/>
            <a:rect l="l" t="t" r="r" b="b"/>
            <a:pathLst>
              <a:path w="2844151" h="2880180">
                <a:moveTo>
                  <a:pt x="2390187" y="1502145"/>
                </a:moveTo>
                <a:lnTo>
                  <a:pt x="2844151" y="1530794"/>
                </a:lnTo>
                <a:cubicBezTo>
                  <a:pt x="2804784" y="2154619"/>
                  <a:pt x="2367464" y="2681809"/>
                  <a:pt x="1761650" y="2835749"/>
                </a:cubicBezTo>
                <a:cubicBezTo>
                  <a:pt x="1191486" y="2980631"/>
                  <a:pt x="594633" y="2763755"/>
                  <a:pt x="252983" y="2293680"/>
                </a:cubicBezTo>
                <a:lnTo>
                  <a:pt x="102982" y="2380283"/>
                </a:lnTo>
                <a:lnTo>
                  <a:pt x="104524" y="1603708"/>
                </a:lnTo>
                <a:lnTo>
                  <a:pt x="777828" y="1990661"/>
                </a:lnTo>
                <a:lnTo>
                  <a:pt x="648358" y="2065410"/>
                </a:lnTo>
                <a:cubicBezTo>
                  <a:pt x="886760" y="2358087"/>
                  <a:pt x="1276546" y="2489694"/>
                  <a:pt x="1649627" y="2394891"/>
                </a:cubicBezTo>
                <a:cubicBezTo>
                  <a:pt x="2064076" y="2289577"/>
                  <a:pt x="2363256" y="1928916"/>
                  <a:pt x="2390187" y="1502145"/>
                </a:cubicBezTo>
                <a:close/>
                <a:moveTo>
                  <a:pt x="1424249" y="58"/>
                </a:moveTo>
                <a:cubicBezTo>
                  <a:pt x="1880498" y="-4073"/>
                  <a:pt x="2318325" y="209551"/>
                  <a:pt x="2591169" y="586524"/>
                </a:cubicBezTo>
                <a:lnTo>
                  <a:pt x="2741170" y="499921"/>
                </a:lnTo>
                <a:lnTo>
                  <a:pt x="2739628" y="1276497"/>
                </a:lnTo>
                <a:lnTo>
                  <a:pt x="2066324" y="889544"/>
                </a:lnTo>
                <a:lnTo>
                  <a:pt x="2195793" y="814795"/>
                </a:lnTo>
                <a:cubicBezTo>
                  <a:pt x="1957391" y="522118"/>
                  <a:pt x="1567606" y="390511"/>
                  <a:pt x="1194524" y="485313"/>
                </a:cubicBezTo>
                <a:cubicBezTo>
                  <a:pt x="780075" y="590627"/>
                  <a:pt x="480895" y="951288"/>
                  <a:pt x="453964" y="1378059"/>
                </a:cubicBezTo>
                <a:lnTo>
                  <a:pt x="0" y="1349410"/>
                </a:lnTo>
                <a:cubicBezTo>
                  <a:pt x="39367" y="725585"/>
                  <a:pt x="476687" y="198395"/>
                  <a:pt x="1082501" y="44455"/>
                </a:cubicBezTo>
                <a:cubicBezTo>
                  <a:pt x="1196091" y="15591"/>
                  <a:pt x="1310740" y="1086"/>
                  <a:pt x="1424249" y="5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099352" y="4005357"/>
            <a:ext cx="2158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Análisis de Registros Escolares</a:t>
            </a:r>
            <a:endParaRPr lang="es-MX" b="1" dirty="0"/>
          </a:p>
        </p:txBody>
      </p:sp>
      <p:sp>
        <p:nvSpPr>
          <p:cNvPr id="28" name="CuadroTexto 27"/>
          <p:cNvSpPr txBox="1"/>
          <p:nvPr/>
        </p:nvSpPr>
        <p:spPr>
          <a:xfrm>
            <a:off x="1595428" y="2306942"/>
            <a:ext cx="2158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Modelo Educativo Institucional</a:t>
            </a:r>
            <a:endParaRPr lang="es-MX" b="1" dirty="0"/>
          </a:p>
        </p:txBody>
      </p:sp>
      <p:sp>
        <p:nvSpPr>
          <p:cNvPr id="29" name="CuadroTexto 28"/>
          <p:cNvSpPr txBox="1"/>
          <p:nvPr/>
        </p:nvSpPr>
        <p:spPr>
          <a:xfrm>
            <a:off x="4408095" y="5525546"/>
            <a:ext cx="2158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Referentes de Calidad 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20582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Oval 13"/>
          <p:cNvSpPr/>
          <p:nvPr/>
        </p:nvSpPr>
        <p:spPr>
          <a:xfrm>
            <a:off x="2398440" y="2060848"/>
            <a:ext cx="733400" cy="733400"/>
          </a:xfrm>
          <a:prstGeom prst="ellipse">
            <a:avLst/>
          </a:prstGeom>
          <a:solidFill>
            <a:schemeClr val="bg1"/>
          </a:solidFill>
          <a:ln w="12700" cap="flat" cmpd="sng" algn="ctr">
            <a:solidFill>
              <a:srgbClr val="2891B7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/>
            <a:endParaRPr lang="ko-KR" altLang="en-US" kern="0">
              <a:solidFill>
                <a:srgbClr val="F4F4F4"/>
              </a:solidFill>
              <a:latin typeface="Calibri" panose="020F0502020204030204"/>
            </a:endParaRPr>
          </a:p>
        </p:txBody>
      </p:sp>
      <p:sp>
        <p:nvSpPr>
          <p:cNvPr id="46" name="Oval 13"/>
          <p:cNvSpPr/>
          <p:nvPr/>
        </p:nvSpPr>
        <p:spPr>
          <a:xfrm>
            <a:off x="2339752" y="3140968"/>
            <a:ext cx="733400" cy="733400"/>
          </a:xfrm>
          <a:prstGeom prst="ellipse">
            <a:avLst/>
          </a:prstGeom>
          <a:solidFill>
            <a:srgbClr val="55C4A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/>
            <a:endParaRPr lang="ko-KR" altLang="en-US" kern="0">
              <a:solidFill>
                <a:srgbClr val="F4F4F4"/>
              </a:solidFill>
              <a:latin typeface="Calibri" panose="020F0502020204030204"/>
            </a:endParaRPr>
          </a:p>
        </p:txBody>
      </p:sp>
      <p:grpSp>
        <p:nvGrpSpPr>
          <p:cNvPr id="2" name="Grupo 1"/>
          <p:cNvGrpSpPr/>
          <p:nvPr/>
        </p:nvGrpSpPr>
        <p:grpSpPr>
          <a:xfrm>
            <a:off x="12006" y="44624"/>
            <a:ext cx="9136488" cy="7056784"/>
            <a:chOff x="7512" y="0"/>
            <a:chExt cx="9136488" cy="7056784"/>
          </a:xfrm>
        </p:grpSpPr>
        <p:grpSp>
          <p:nvGrpSpPr>
            <p:cNvPr id="4" name="Agrupar 9"/>
            <p:cNvGrpSpPr/>
            <p:nvPr/>
          </p:nvGrpSpPr>
          <p:grpSpPr>
            <a:xfrm>
              <a:off x="8063880" y="0"/>
              <a:ext cx="1080120" cy="7056784"/>
              <a:chOff x="8271790" y="260648"/>
              <a:chExt cx="908721" cy="6804249"/>
            </a:xfrm>
          </p:grpSpPr>
          <p:sp>
            <p:nvSpPr>
              <p:cNvPr id="5" name="object 3"/>
              <p:cNvSpPr/>
              <p:nvPr/>
            </p:nvSpPr>
            <p:spPr>
              <a:xfrm rot="16200000">
                <a:off x="6692179" y="4576564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6" name="object 3"/>
              <p:cNvSpPr/>
              <p:nvPr/>
            </p:nvSpPr>
            <p:spPr>
              <a:xfrm rot="16200000">
                <a:off x="6692179" y="1840259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11" name="Agrupar 9"/>
            <p:cNvGrpSpPr/>
            <p:nvPr/>
          </p:nvGrpSpPr>
          <p:grpSpPr>
            <a:xfrm rot="10800000">
              <a:off x="7512" y="1067544"/>
              <a:ext cx="748064" cy="5860032"/>
              <a:chOff x="8271790" y="260648"/>
              <a:chExt cx="908721" cy="6804249"/>
            </a:xfrm>
          </p:grpSpPr>
          <p:sp>
            <p:nvSpPr>
              <p:cNvPr id="12" name="object 3"/>
              <p:cNvSpPr/>
              <p:nvPr/>
            </p:nvSpPr>
            <p:spPr>
              <a:xfrm rot="16200000">
                <a:off x="6692179" y="4576564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13" name="object 3"/>
              <p:cNvSpPr/>
              <p:nvPr/>
            </p:nvSpPr>
            <p:spPr>
              <a:xfrm rot="16200000">
                <a:off x="6692179" y="1840259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</p:grpSp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/>
          <a:srcRect l="3112" t="1" r="57153" b="80066"/>
          <a:stretch/>
        </p:blipFill>
        <p:spPr>
          <a:xfrm>
            <a:off x="323528" y="0"/>
            <a:ext cx="3151832" cy="1196751"/>
          </a:xfrm>
          <a:prstGeom prst="rect">
            <a:avLst/>
          </a:prstGeom>
        </p:spPr>
      </p:pic>
      <p:sp>
        <p:nvSpPr>
          <p:cNvPr id="45" name="Text Placeholder 1"/>
          <p:cNvSpPr txBox="1">
            <a:spLocks/>
          </p:cNvSpPr>
          <p:nvPr/>
        </p:nvSpPr>
        <p:spPr>
          <a:xfrm>
            <a:off x="3784606" y="811119"/>
            <a:ext cx="3992562" cy="350205"/>
          </a:xfrm>
          <a:prstGeom prst="rect">
            <a:avLst/>
          </a:prstGeom>
        </p:spPr>
        <p:txBody>
          <a:bodyPr vert="horz" lIns="0" tIns="40504" rIns="0" bIns="40504" anchor="ctr"/>
          <a:lstStyle>
            <a:lvl1pPr marL="0" indent="0" algn="l" defTabSz="405037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  <a:defRPr sz="25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Lato Light"/>
                <a:ea typeface="+mn-ea"/>
                <a:cs typeface="Lato Light"/>
              </a:defRPr>
            </a:lvl1pPr>
            <a:lvl2pPr marL="658184" indent="-253147" algn="l" defTabSz="405037" rtl="0" eaLnBrk="1" latinLnBrk="0" hangingPunct="1">
              <a:spcBef>
                <a:spcPct val="20000"/>
              </a:spcBef>
              <a:buFont typeface="Arial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2591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7626" indent="-202518" algn="l" defTabSz="405037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2662" indent="-202518" algn="l" defTabSz="405037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27698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32735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37771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42807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050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3200" dirty="0" smtClean="0">
                <a:solidFill>
                  <a:schemeClr val="tx2"/>
                </a:solidFill>
                <a:latin typeface="AR BONNIE" panose="02000000000000000000"/>
              </a:rPr>
              <a:t>Propuesta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BONNIE" panose="02000000000000000000"/>
            </a:endParaRPr>
          </a:p>
        </p:txBody>
      </p:sp>
      <p:grpSp>
        <p:nvGrpSpPr>
          <p:cNvPr id="37" name="Group 3"/>
          <p:cNvGrpSpPr/>
          <p:nvPr/>
        </p:nvGrpSpPr>
        <p:grpSpPr>
          <a:xfrm>
            <a:off x="3024350" y="2280169"/>
            <a:ext cx="1915940" cy="999979"/>
            <a:chOff x="3160116" y="1820181"/>
            <a:chExt cx="1915940" cy="999979"/>
          </a:xfrm>
          <a:solidFill>
            <a:srgbClr val="55C4A4"/>
          </a:solidFill>
        </p:grpSpPr>
        <p:sp>
          <p:nvSpPr>
            <p:cNvPr id="38" name="Rectangle 18"/>
            <p:cNvSpPr/>
            <p:nvPr/>
          </p:nvSpPr>
          <p:spPr>
            <a:xfrm>
              <a:off x="3923928" y="2509439"/>
              <a:ext cx="1152128" cy="310721"/>
            </a:xfrm>
            <a:custGeom>
              <a:avLst/>
              <a:gdLst>
                <a:gd name="connsiteX0" fmla="*/ 0 w 1152128"/>
                <a:gd name="connsiteY0" fmla="*/ 0 h 302769"/>
                <a:gd name="connsiteX1" fmla="*/ 1152128 w 1152128"/>
                <a:gd name="connsiteY1" fmla="*/ 0 h 302769"/>
                <a:gd name="connsiteX2" fmla="*/ 1152128 w 1152128"/>
                <a:gd name="connsiteY2" fmla="*/ 302769 h 302769"/>
                <a:gd name="connsiteX3" fmla="*/ 0 w 1152128"/>
                <a:gd name="connsiteY3" fmla="*/ 302769 h 302769"/>
                <a:gd name="connsiteX4" fmla="*/ 0 w 1152128"/>
                <a:gd name="connsiteY4" fmla="*/ 0 h 302769"/>
                <a:gd name="connsiteX0" fmla="*/ 0 w 1152128"/>
                <a:gd name="connsiteY0" fmla="*/ 0 h 310721"/>
                <a:gd name="connsiteX1" fmla="*/ 1152128 w 1152128"/>
                <a:gd name="connsiteY1" fmla="*/ 0 h 310721"/>
                <a:gd name="connsiteX2" fmla="*/ 1152128 w 1152128"/>
                <a:gd name="connsiteY2" fmla="*/ 302769 h 310721"/>
                <a:gd name="connsiteX3" fmla="*/ 341907 w 1152128"/>
                <a:gd name="connsiteY3" fmla="*/ 310721 h 310721"/>
                <a:gd name="connsiteX4" fmla="*/ 0 w 1152128"/>
                <a:gd name="connsiteY4" fmla="*/ 0 h 310721"/>
                <a:gd name="connsiteX0" fmla="*/ 0 w 1152128"/>
                <a:gd name="connsiteY0" fmla="*/ 0 h 310721"/>
                <a:gd name="connsiteX1" fmla="*/ 1152128 w 1152128"/>
                <a:gd name="connsiteY1" fmla="*/ 0 h 310721"/>
                <a:gd name="connsiteX2" fmla="*/ 1152128 w 1152128"/>
                <a:gd name="connsiteY2" fmla="*/ 302769 h 310721"/>
                <a:gd name="connsiteX3" fmla="*/ 270345 w 1152128"/>
                <a:gd name="connsiteY3" fmla="*/ 310721 h 310721"/>
                <a:gd name="connsiteX4" fmla="*/ 0 w 1152128"/>
                <a:gd name="connsiteY4" fmla="*/ 0 h 310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2128" h="310721">
                  <a:moveTo>
                    <a:pt x="0" y="0"/>
                  </a:moveTo>
                  <a:lnTo>
                    <a:pt x="1152128" y="0"/>
                  </a:lnTo>
                  <a:lnTo>
                    <a:pt x="1152128" y="302769"/>
                  </a:lnTo>
                  <a:lnTo>
                    <a:pt x="270345" y="3107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891B7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377"/>
              <a:endParaRPr lang="ko-KR" altLang="en-US" kern="0">
                <a:solidFill>
                  <a:srgbClr val="F4F4F4"/>
                </a:solidFill>
                <a:latin typeface="Calibri" panose="020F0502020204030204"/>
              </a:endParaRPr>
            </a:p>
          </p:txBody>
        </p:sp>
        <p:sp>
          <p:nvSpPr>
            <p:cNvPr id="39" name="Rectangle 26"/>
            <p:cNvSpPr/>
            <p:nvPr/>
          </p:nvSpPr>
          <p:spPr>
            <a:xfrm>
              <a:off x="3160116" y="1820181"/>
              <a:ext cx="1066212" cy="302769"/>
            </a:xfrm>
            <a:custGeom>
              <a:avLst/>
              <a:gdLst>
                <a:gd name="connsiteX0" fmla="*/ 0 w 1066212"/>
                <a:gd name="connsiteY0" fmla="*/ 0 h 302769"/>
                <a:gd name="connsiteX1" fmla="*/ 1066212 w 1066212"/>
                <a:gd name="connsiteY1" fmla="*/ 0 h 302769"/>
                <a:gd name="connsiteX2" fmla="*/ 1066212 w 1066212"/>
                <a:gd name="connsiteY2" fmla="*/ 302769 h 302769"/>
                <a:gd name="connsiteX3" fmla="*/ 0 w 1066212"/>
                <a:gd name="connsiteY3" fmla="*/ 302769 h 302769"/>
                <a:gd name="connsiteX4" fmla="*/ 0 w 1066212"/>
                <a:gd name="connsiteY4" fmla="*/ 0 h 302769"/>
                <a:gd name="connsiteX0" fmla="*/ 0 w 1066212"/>
                <a:gd name="connsiteY0" fmla="*/ 0 h 302769"/>
                <a:gd name="connsiteX1" fmla="*/ 795868 w 1066212"/>
                <a:gd name="connsiteY1" fmla="*/ 23854 h 302769"/>
                <a:gd name="connsiteX2" fmla="*/ 1066212 w 1066212"/>
                <a:gd name="connsiteY2" fmla="*/ 302769 h 302769"/>
                <a:gd name="connsiteX3" fmla="*/ 0 w 1066212"/>
                <a:gd name="connsiteY3" fmla="*/ 302769 h 302769"/>
                <a:gd name="connsiteX4" fmla="*/ 0 w 1066212"/>
                <a:gd name="connsiteY4" fmla="*/ 0 h 302769"/>
                <a:gd name="connsiteX0" fmla="*/ 0 w 1066212"/>
                <a:gd name="connsiteY0" fmla="*/ 0 h 302769"/>
                <a:gd name="connsiteX1" fmla="*/ 795868 w 1066212"/>
                <a:gd name="connsiteY1" fmla="*/ 0 h 302769"/>
                <a:gd name="connsiteX2" fmla="*/ 1066212 w 1066212"/>
                <a:gd name="connsiteY2" fmla="*/ 302769 h 302769"/>
                <a:gd name="connsiteX3" fmla="*/ 0 w 1066212"/>
                <a:gd name="connsiteY3" fmla="*/ 302769 h 302769"/>
                <a:gd name="connsiteX4" fmla="*/ 0 w 1066212"/>
                <a:gd name="connsiteY4" fmla="*/ 0 h 302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6212" h="302769">
                  <a:moveTo>
                    <a:pt x="0" y="0"/>
                  </a:moveTo>
                  <a:lnTo>
                    <a:pt x="795868" y="0"/>
                  </a:lnTo>
                  <a:lnTo>
                    <a:pt x="1066212" y="302769"/>
                  </a:lnTo>
                  <a:lnTo>
                    <a:pt x="0" y="3027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891B7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377"/>
              <a:endParaRPr lang="ko-KR" altLang="en-US" kern="0">
                <a:solidFill>
                  <a:srgbClr val="F4F4F4"/>
                </a:solidFill>
                <a:latin typeface="Calibri" panose="020F0502020204030204"/>
              </a:endParaRPr>
            </a:p>
          </p:txBody>
        </p:sp>
        <p:sp>
          <p:nvSpPr>
            <p:cNvPr id="40" name="Rectangle 6"/>
            <p:cNvSpPr/>
            <p:nvPr/>
          </p:nvSpPr>
          <p:spPr>
            <a:xfrm>
              <a:off x="3923928" y="2122949"/>
              <a:ext cx="302400" cy="388967"/>
            </a:xfrm>
            <a:prstGeom prst="rect">
              <a:avLst/>
            </a:prstGeom>
            <a:solidFill>
              <a:srgbClr val="2891B7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377"/>
              <a:endParaRPr lang="ko-KR" altLang="en-US" kern="0">
                <a:solidFill>
                  <a:srgbClr val="F4F4F4"/>
                </a:solidFill>
                <a:latin typeface="Calibri" panose="020F0502020204030204"/>
              </a:endParaRPr>
            </a:p>
          </p:txBody>
        </p:sp>
      </p:grpSp>
      <p:grpSp>
        <p:nvGrpSpPr>
          <p:cNvPr id="41" name="Group 7"/>
          <p:cNvGrpSpPr/>
          <p:nvPr/>
        </p:nvGrpSpPr>
        <p:grpSpPr>
          <a:xfrm flipH="1">
            <a:off x="2981392" y="3760017"/>
            <a:ext cx="1915940" cy="999979"/>
            <a:chOff x="4313444" y="1103352"/>
            <a:chExt cx="1915940" cy="999979"/>
          </a:xfrm>
          <a:solidFill>
            <a:schemeClr val="accent4"/>
          </a:solidFill>
        </p:grpSpPr>
        <p:sp>
          <p:nvSpPr>
            <p:cNvPr id="42" name="Rectangle 18"/>
            <p:cNvSpPr/>
            <p:nvPr/>
          </p:nvSpPr>
          <p:spPr>
            <a:xfrm>
              <a:off x="5077256" y="1792610"/>
              <a:ext cx="1152128" cy="310721"/>
            </a:xfrm>
            <a:custGeom>
              <a:avLst/>
              <a:gdLst>
                <a:gd name="connsiteX0" fmla="*/ 0 w 1152128"/>
                <a:gd name="connsiteY0" fmla="*/ 0 h 302769"/>
                <a:gd name="connsiteX1" fmla="*/ 1152128 w 1152128"/>
                <a:gd name="connsiteY1" fmla="*/ 0 h 302769"/>
                <a:gd name="connsiteX2" fmla="*/ 1152128 w 1152128"/>
                <a:gd name="connsiteY2" fmla="*/ 302769 h 302769"/>
                <a:gd name="connsiteX3" fmla="*/ 0 w 1152128"/>
                <a:gd name="connsiteY3" fmla="*/ 302769 h 302769"/>
                <a:gd name="connsiteX4" fmla="*/ 0 w 1152128"/>
                <a:gd name="connsiteY4" fmla="*/ 0 h 302769"/>
                <a:gd name="connsiteX0" fmla="*/ 0 w 1152128"/>
                <a:gd name="connsiteY0" fmla="*/ 0 h 310721"/>
                <a:gd name="connsiteX1" fmla="*/ 1152128 w 1152128"/>
                <a:gd name="connsiteY1" fmla="*/ 0 h 310721"/>
                <a:gd name="connsiteX2" fmla="*/ 1152128 w 1152128"/>
                <a:gd name="connsiteY2" fmla="*/ 302769 h 310721"/>
                <a:gd name="connsiteX3" fmla="*/ 341907 w 1152128"/>
                <a:gd name="connsiteY3" fmla="*/ 310721 h 310721"/>
                <a:gd name="connsiteX4" fmla="*/ 0 w 1152128"/>
                <a:gd name="connsiteY4" fmla="*/ 0 h 310721"/>
                <a:gd name="connsiteX0" fmla="*/ 0 w 1152128"/>
                <a:gd name="connsiteY0" fmla="*/ 0 h 310721"/>
                <a:gd name="connsiteX1" fmla="*/ 1152128 w 1152128"/>
                <a:gd name="connsiteY1" fmla="*/ 0 h 310721"/>
                <a:gd name="connsiteX2" fmla="*/ 1152128 w 1152128"/>
                <a:gd name="connsiteY2" fmla="*/ 302769 h 310721"/>
                <a:gd name="connsiteX3" fmla="*/ 270345 w 1152128"/>
                <a:gd name="connsiteY3" fmla="*/ 310721 h 310721"/>
                <a:gd name="connsiteX4" fmla="*/ 0 w 1152128"/>
                <a:gd name="connsiteY4" fmla="*/ 0 h 310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2128" h="310721">
                  <a:moveTo>
                    <a:pt x="0" y="0"/>
                  </a:moveTo>
                  <a:lnTo>
                    <a:pt x="1152128" y="0"/>
                  </a:lnTo>
                  <a:lnTo>
                    <a:pt x="1152128" y="302769"/>
                  </a:lnTo>
                  <a:lnTo>
                    <a:pt x="270345" y="3107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A9146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377"/>
              <a:endParaRPr lang="ko-KR" altLang="en-US" kern="0">
                <a:solidFill>
                  <a:srgbClr val="F4F4F4"/>
                </a:solidFill>
                <a:latin typeface="Calibri" panose="020F0502020204030204"/>
              </a:endParaRPr>
            </a:p>
          </p:txBody>
        </p:sp>
        <p:sp>
          <p:nvSpPr>
            <p:cNvPr id="43" name="Rectangle 26"/>
            <p:cNvSpPr/>
            <p:nvPr/>
          </p:nvSpPr>
          <p:spPr>
            <a:xfrm>
              <a:off x="4313444" y="1103352"/>
              <a:ext cx="1066212" cy="302769"/>
            </a:xfrm>
            <a:custGeom>
              <a:avLst/>
              <a:gdLst>
                <a:gd name="connsiteX0" fmla="*/ 0 w 1066212"/>
                <a:gd name="connsiteY0" fmla="*/ 0 h 302769"/>
                <a:gd name="connsiteX1" fmla="*/ 1066212 w 1066212"/>
                <a:gd name="connsiteY1" fmla="*/ 0 h 302769"/>
                <a:gd name="connsiteX2" fmla="*/ 1066212 w 1066212"/>
                <a:gd name="connsiteY2" fmla="*/ 302769 h 302769"/>
                <a:gd name="connsiteX3" fmla="*/ 0 w 1066212"/>
                <a:gd name="connsiteY3" fmla="*/ 302769 h 302769"/>
                <a:gd name="connsiteX4" fmla="*/ 0 w 1066212"/>
                <a:gd name="connsiteY4" fmla="*/ 0 h 302769"/>
                <a:gd name="connsiteX0" fmla="*/ 0 w 1066212"/>
                <a:gd name="connsiteY0" fmla="*/ 0 h 302769"/>
                <a:gd name="connsiteX1" fmla="*/ 795868 w 1066212"/>
                <a:gd name="connsiteY1" fmla="*/ 23854 h 302769"/>
                <a:gd name="connsiteX2" fmla="*/ 1066212 w 1066212"/>
                <a:gd name="connsiteY2" fmla="*/ 302769 h 302769"/>
                <a:gd name="connsiteX3" fmla="*/ 0 w 1066212"/>
                <a:gd name="connsiteY3" fmla="*/ 302769 h 302769"/>
                <a:gd name="connsiteX4" fmla="*/ 0 w 1066212"/>
                <a:gd name="connsiteY4" fmla="*/ 0 h 302769"/>
                <a:gd name="connsiteX0" fmla="*/ 0 w 1066212"/>
                <a:gd name="connsiteY0" fmla="*/ 0 h 302769"/>
                <a:gd name="connsiteX1" fmla="*/ 795868 w 1066212"/>
                <a:gd name="connsiteY1" fmla="*/ 0 h 302769"/>
                <a:gd name="connsiteX2" fmla="*/ 1066212 w 1066212"/>
                <a:gd name="connsiteY2" fmla="*/ 302769 h 302769"/>
                <a:gd name="connsiteX3" fmla="*/ 0 w 1066212"/>
                <a:gd name="connsiteY3" fmla="*/ 302769 h 302769"/>
                <a:gd name="connsiteX4" fmla="*/ 0 w 1066212"/>
                <a:gd name="connsiteY4" fmla="*/ 0 h 302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6212" h="302769">
                  <a:moveTo>
                    <a:pt x="0" y="0"/>
                  </a:moveTo>
                  <a:lnTo>
                    <a:pt x="795868" y="0"/>
                  </a:lnTo>
                  <a:lnTo>
                    <a:pt x="1066212" y="302769"/>
                  </a:lnTo>
                  <a:lnTo>
                    <a:pt x="0" y="3027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A9146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377"/>
              <a:endParaRPr lang="ko-KR" altLang="en-US" kern="0">
                <a:solidFill>
                  <a:srgbClr val="F4F4F4"/>
                </a:solidFill>
                <a:latin typeface="Calibri" panose="020F0502020204030204"/>
              </a:endParaRPr>
            </a:p>
          </p:txBody>
        </p:sp>
        <p:sp>
          <p:nvSpPr>
            <p:cNvPr id="44" name="Rectangle 10"/>
            <p:cNvSpPr/>
            <p:nvPr/>
          </p:nvSpPr>
          <p:spPr>
            <a:xfrm>
              <a:off x="5077256" y="1406120"/>
              <a:ext cx="302400" cy="388967"/>
            </a:xfrm>
            <a:prstGeom prst="rect">
              <a:avLst/>
            </a:prstGeom>
            <a:solidFill>
              <a:srgbClr val="FA9146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377"/>
              <a:endParaRPr lang="ko-KR" altLang="en-US" kern="0">
                <a:solidFill>
                  <a:srgbClr val="F4F4F4"/>
                </a:solidFill>
                <a:latin typeface="Calibri" panose="020F0502020204030204"/>
              </a:endParaRPr>
            </a:p>
          </p:txBody>
        </p:sp>
      </p:grpSp>
      <p:sp>
        <p:nvSpPr>
          <p:cNvPr id="48" name="Oval 13"/>
          <p:cNvSpPr/>
          <p:nvPr/>
        </p:nvSpPr>
        <p:spPr>
          <a:xfrm>
            <a:off x="2334682" y="4233046"/>
            <a:ext cx="733400" cy="733400"/>
          </a:xfrm>
          <a:prstGeom prst="ellipse">
            <a:avLst/>
          </a:prstGeom>
          <a:solidFill>
            <a:srgbClr val="FA914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/>
            <a:endParaRPr lang="ko-KR" altLang="en-US" kern="0">
              <a:solidFill>
                <a:srgbClr val="F4F4F4"/>
              </a:solidFill>
              <a:latin typeface="Calibri" panose="020F0502020204030204"/>
            </a:endParaRPr>
          </a:p>
        </p:txBody>
      </p:sp>
      <p:sp>
        <p:nvSpPr>
          <p:cNvPr id="51" name="Rounded Rectangle 27"/>
          <p:cNvSpPr>
            <a:spLocks noChangeAspect="1"/>
          </p:cNvSpPr>
          <p:nvPr/>
        </p:nvSpPr>
        <p:spPr>
          <a:xfrm>
            <a:off x="2546610" y="2312669"/>
            <a:ext cx="309544" cy="23777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400">
              <a:solidFill>
                <a:schemeClr val="tx2"/>
              </a:solidFill>
            </a:endParaRPr>
          </a:p>
        </p:txBody>
      </p:sp>
      <p:grpSp>
        <p:nvGrpSpPr>
          <p:cNvPr id="52" name="Group 17"/>
          <p:cNvGrpSpPr/>
          <p:nvPr/>
        </p:nvGrpSpPr>
        <p:grpSpPr>
          <a:xfrm>
            <a:off x="395536" y="1836335"/>
            <a:ext cx="1859809" cy="937956"/>
            <a:chOff x="2954282" y="4295221"/>
            <a:chExt cx="1870812" cy="937956"/>
          </a:xfrm>
        </p:grpSpPr>
        <p:sp>
          <p:nvSpPr>
            <p:cNvPr id="53" name="TextBox 18"/>
            <p:cNvSpPr txBox="1"/>
            <p:nvPr/>
          </p:nvSpPr>
          <p:spPr>
            <a:xfrm>
              <a:off x="2954282" y="4494513"/>
              <a:ext cx="1866815" cy="73866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2"/>
                  </a:solidFill>
                  <a:latin typeface="AR BONNIE" panose="02000000000000000000"/>
                  <a:cs typeface="Lato Light"/>
                </a:rPr>
                <a:t>Considerar perfil del </a:t>
              </a:r>
              <a:r>
                <a:rPr lang="en-US" altLang="ko-KR" sz="1400" dirty="0" smtClean="0">
                  <a:solidFill>
                    <a:schemeClr val="tx2"/>
                  </a:solidFill>
                  <a:latin typeface="AR BONNIE" panose="02000000000000000000"/>
                  <a:cs typeface="Lato Light"/>
                </a:rPr>
                <a:t>egresado </a:t>
              </a:r>
            </a:p>
            <a:p>
              <a:pPr algn="r"/>
              <a:r>
                <a:rPr lang="en-US" altLang="ko-KR" sz="1400" dirty="0" smtClean="0">
                  <a:solidFill>
                    <a:schemeClr val="tx2"/>
                  </a:solidFill>
                  <a:latin typeface="AR BONNIE" panose="02000000000000000000"/>
                  <a:cs typeface="Lato Light"/>
                </a:rPr>
                <a:t>(demanda)</a:t>
              </a:r>
              <a:endParaRPr lang="en-US" altLang="ko-KR" sz="1400" dirty="0">
                <a:solidFill>
                  <a:schemeClr val="tx2"/>
                </a:solidFill>
                <a:latin typeface="AR BONNIE" panose="02000000000000000000"/>
                <a:cs typeface="Lato Light"/>
              </a:endParaRPr>
            </a:p>
          </p:txBody>
        </p:sp>
        <p:sp>
          <p:nvSpPr>
            <p:cNvPr id="54" name="TextBox 19"/>
            <p:cNvSpPr txBox="1"/>
            <p:nvPr/>
          </p:nvSpPr>
          <p:spPr>
            <a:xfrm>
              <a:off x="2954282" y="4295221"/>
              <a:ext cx="187081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 smtClean="0">
                  <a:solidFill>
                    <a:schemeClr val="tx2"/>
                  </a:solidFill>
                  <a:cs typeface="Arial" pitchFamily="34" charset="0"/>
                </a:rPr>
                <a:t>Plan de estudios</a:t>
              </a:r>
              <a:endParaRPr lang="ko-KR" altLang="en-US" sz="1400" b="1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</p:grpSp>
      <p:grpSp>
        <p:nvGrpSpPr>
          <p:cNvPr id="55" name="Group 20"/>
          <p:cNvGrpSpPr/>
          <p:nvPr/>
        </p:nvGrpSpPr>
        <p:grpSpPr>
          <a:xfrm>
            <a:off x="312300" y="2852936"/>
            <a:ext cx="1946585" cy="684366"/>
            <a:chOff x="3017859" y="4223513"/>
            <a:chExt cx="1958102" cy="684366"/>
          </a:xfrm>
        </p:grpSpPr>
        <p:sp>
          <p:nvSpPr>
            <p:cNvPr id="56" name="TextBox 21"/>
            <p:cNvSpPr txBox="1"/>
            <p:nvPr/>
          </p:nvSpPr>
          <p:spPr>
            <a:xfrm>
              <a:off x="3109146" y="4600102"/>
              <a:ext cx="186681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2"/>
                  </a:solidFill>
                  <a:latin typeface="AR BONNIE" panose="02000000000000000000"/>
                  <a:cs typeface="Lato Light"/>
                </a:rPr>
                <a:t>Orientar </a:t>
              </a:r>
              <a:r>
                <a:rPr lang="en-US" altLang="ko-KR" sz="1400" dirty="0" err="1">
                  <a:solidFill>
                    <a:schemeClr val="tx2"/>
                  </a:solidFill>
                  <a:latin typeface="AR BONNIE" panose="02000000000000000000"/>
                  <a:cs typeface="Lato Light"/>
                </a:rPr>
                <a:t>en</a:t>
              </a:r>
              <a:r>
                <a:rPr lang="en-US" altLang="ko-KR" sz="1400" dirty="0">
                  <a:solidFill>
                    <a:schemeClr val="tx2"/>
                  </a:solidFill>
                  <a:latin typeface="AR BONNIE" panose="02000000000000000000"/>
                  <a:cs typeface="Lato Light"/>
                </a:rPr>
                <a:t> </a:t>
              </a:r>
              <a:r>
                <a:rPr lang="en-US" altLang="ko-KR" sz="1400" dirty="0" err="1" smtClean="0">
                  <a:solidFill>
                    <a:schemeClr val="tx2"/>
                  </a:solidFill>
                  <a:latin typeface="AR BONNIE" panose="02000000000000000000"/>
                  <a:cs typeface="Lato Light"/>
                </a:rPr>
                <a:t>trayectoria</a:t>
              </a:r>
              <a:r>
                <a:rPr lang="en-US" altLang="ko-KR" sz="1400" dirty="0" smtClean="0">
                  <a:solidFill>
                    <a:schemeClr val="tx2"/>
                  </a:solidFill>
                  <a:latin typeface="AR BONNIE" panose="02000000000000000000"/>
                  <a:cs typeface="Lato Light"/>
                </a:rPr>
                <a:t>-</a:t>
              </a:r>
              <a:endParaRPr lang="en-US" altLang="ko-KR" sz="1400" dirty="0">
                <a:solidFill>
                  <a:schemeClr val="tx2"/>
                </a:solidFill>
                <a:latin typeface="AR BONNIE" panose="02000000000000000000"/>
                <a:cs typeface="Lato Light"/>
              </a:endParaRPr>
            </a:p>
          </p:txBody>
        </p:sp>
        <p:sp>
          <p:nvSpPr>
            <p:cNvPr id="57" name="TextBox 22"/>
            <p:cNvSpPr txBox="1"/>
            <p:nvPr/>
          </p:nvSpPr>
          <p:spPr>
            <a:xfrm>
              <a:off x="3017859" y="4223513"/>
              <a:ext cx="187081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 err="1" smtClean="0">
                  <a:solidFill>
                    <a:schemeClr val="tx2"/>
                  </a:solidFill>
                  <a:cs typeface="Arial" pitchFamily="34" charset="0"/>
                </a:rPr>
                <a:t>Tutoría</a:t>
              </a:r>
              <a:r>
                <a:rPr lang="en-US" altLang="ko-KR" sz="1400" b="1" dirty="0" smtClean="0">
                  <a:solidFill>
                    <a:schemeClr val="tx2"/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 smtClean="0">
                  <a:solidFill>
                    <a:schemeClr val="tx2"/>
                  </a:solidFill>
                  <a:cs typeface="Arial" pitchFamily="34" charset="0"/>
                </a:rPr>
                <a:t>Académica</a:t>
              </a:r>
              <a:endParaRPr lang="ko-KR" altLang="en-US" sz="1400" b="1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</p:grpSp>
      <p:grpSp>
        <p:nvGrpSpPr>
          <p:cNvPr id="58" name="Group 23"/>
          <p:cNvGrpSpPr/>
          <p:nvPr/>
        </p:nvGrpSpPr>
        <p:grpSpPr>
          <a:xfrm>
            <a:off x="316302" y="3983187"/>
            <a:ext cx="1895649" cy="1172122"/>
            <a:chOff x="3005941" y="4235576"/>
            <a:chExt cx="1906865" cy="754189"/>
          </a:xfrm>
        </p:grpSpPr>
        <p:sp>
          <p:nvSpPr>
            <p:cNvPr id="59" name="TextBox 24"/>
            <p:cNvSpPr txBox="1"/>
            <p:nvPr/>
          </p:nvSpPr>
          <p:spPr>
            <a:xfrm>
              <a:off x="3005941" y="4375855"/>
              <a:ext cx="1866815" cy="6139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schemeClr val="tx2"/>
                  </a:solidFill>
                  <a:cs typeface="Arial" pitchFamily="34" charset="0"/>
                </a:rPr>
                <a:t>     </a:t>
              </a:r>
              <a:r>
                <a:rPr lang="en-US" altLang="ko-KR" sz="1400" dirty="0">
                  <a:solidFill>
                    <a:schemeClr val="tx2"/>
                  </a:solidFill>
                  <a:latin typeface="AR BONNIE" panose="02000000000000000000"/>
                  <a:cs typeface="Lato Light"/>
                </a:rPr>
                <a:t>Apoyar en la automatización de la programación (</a:t>
              </a:r>
              <a:r>
                <a:rPr lang="en-US" altLang="ko-KR" sz="1400" dirty="0" smtClean="0">
                  <a:solidFill>
                    <a:schemeClr val="tx2"/>
                  </a:solidFill>
                  <a:latin typeface="AR BONNIE" panose="02000000000000000000"/>
                  <a:cs typeface="Lato Light"/>
                </a:rPr>
                <a:t>tendencias</a:t>
              </a:r>
              <a:r>
                <a:rPr lang="en-US" altLang="ko-KR" sz="1400" dirty="0" smtClean="0">
                  <a:solidFill>
                    <a:schemeClr val="tx2"/>
                  </a:solidFill>
                  <a:cs typeface="Arial" pitchFamily="34" charset="0"/>
                </a:rPr>
                <a:t>) </a:t>
              </a:r>
              <a:endParaRPr lang="en-US" altLang="ko-KR" sz="1400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  <p:sp>
          <p:nvSpPr>
            <p:cNvPr id="60" name="TextBox 25"/>
            <p:cNvSpPr txBox="1"/>
            <p:nvPr/>
          </p:nvSpPr>
          <p:spPr>
            <a:xfrm>
              <a:off x="3041994" y="4235576"/>
              <a:ext cx="1870812" cy="19803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 smtClean="0">
                  <a:solidFill>
                    <a:schemeClr val="tx2"/>
                  </a:solidFill>
                  <a:cs typeface="Arial" pitchFamily="34" charset="0"/>
                </a:rPr>
                <a:t>Planea UV</a:t>
              </a:r>
              <a:endParaRPr lang="ko-KR" altLang="en-US" sz="1400" b="1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</p:grpSp>
      <p:sp>
        <p:nvSpPr>
          <p:cNvPr id="61" name="Pentagon 26"/>
          <p:cNvSpPr/>
          <p:nvPr/>
        </p:nvSpPr>
        <p:spPr>
          <a:xfrm>
            <a:off x="5660370" y="2969427"/>
            <a:ext cx="1122424" cy="1109594"/>
          </a:xfrm>
          <a:prstGeom prst="homePlate">
            <a:avLst>
              <a:gd name="adj" fmla="val 38355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Rectangle 27"/>
          <p:cNvSpPr/>
          <p:nvPr/>
        </p:nvSpPr>
        <p:spPr>
          <a:xfrm>
            <a:off x="2996074" y="3372839"/>
            <a:ext cx="1928760" cy="302769"/>
          </a:xfrm>
          <a:prstGeom prst="rect">
            <a:avLst/>
          </a:prstGeom>
          <a:solidFill>
            <a:srgbClr val="55C4A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/>
            <a:endParaRPr lang="ko-KR" altLang="en-US" kern="0">
              <a:solidFill>
                <a:srgbClr val="F4F4F4"/>
              </a:solidFill>
              <a:latin typeface="Calibri" panose="020F0502020204030204"/>
            </a:endParaRPr>
          </a:p>
        </p:txBody>
      </p:sp>
      <p:sp>
        <p:nvSpPr>
          <p:cNvPr id="63" name="Oval 28"/>
          <p:cNvSpPr/>
          <p:nvPr/>
        </p:nvSpPr>
        <p:spPr>
          <a:xfrm>
            <a:off x="4580250" y="2807763"/>
            <a:ext cx="1440160" cy="144016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altLang="ko-KR" sz="1400" b="1" dirty="0" smtClean="0">
                <a:solidFill>
                  <a:schemeClr val="tx2"/>
                </a:solidFill>
              </a:rPr>
              <a:t>Análisis</a:t>
            </a:r>
            <a:r>
              <a:rPr lang="es-ES" altLang="ko-KR" sz="1400" dirty="0" smtClean="0">
                <a:solidFill>
                  <a:schemeClr val="tx2"/>
                </a:solidFill>
              </a:rPr>
              <a:t> de trayectoria escolar</a:t>
            </a:r>
          </a:p>
          <a:p>
            <a:pPr algn="ctr"/>
            <a:r>
              <a:rPr lang="es-ES" altLang="ko-KR" sz="600" dirty="0" smtClean="0">
                <a:solidFill>
                  <a:schemeClr val="tx2"/>
                </a:solidFill>
              </a:rPr>
              <a:t>(demanda y proyección)</a:t>
            </a:r>
            <a:endParaRPr lang="ko-KR" altLang="en-US" sz="600" dirty="0">
              <a:solidFill>
                <a:schemeClr val="tx2"/>
              </a:solidFill>
            </a:endParaRPr>
          </a:p>
        </p:txBody>
      </p:sp>
      <p:sp>
        <p:nvSpPr>
          <p:cNvPr id="64" name="Chevron 29"/>
          <p:cNvSpPr/>
          <p:nvPr/>
        </p:nvSpPr>
        <p:spPr>
          <a:xfrm>
            <a:off x="6413838" y="2965218"/>
            <a:ext cx="614684" cy="1113803"/>
          </a:xfrm>
          <a:prstGeom prst="chevron">
            <a:avLst>
              <a:gd name="adj" fmla="val 71435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65" name="Group 30"/>
          <p:cNvGrpSpPr/>
          <p:nvPr/>
        </p:nvGrpSpPr>
        <p:grpSpPr>
          <a:xfrm>
            <a:off x="7020272" y="1844824"/>
            <a:ext cx="1871248" cy="2415192"/>
            <a:chOff x="2888305" y="3835396"/>
            <a:chExt cx="2073378" cy="2415192"/>
          </a:xfrm>
        </p:grpSpPr>
        <p:sp>
          <p:nvSpPr>
            <p:cNvPr id="66" name="TextBox 31"/>
            <p:cNvSpPr txBox="1"/>
            <p:nvPr/>
          </p:nvSpPr>
          <p:spPr>
            <a:xfrm>
              <a:off x="2897446" y="4865593"/>
              <a:ext cx="2064237" cy="138499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s-MX" sz="1400" dirty="0" smtClean="0">
                  <a:solidFill>
                    <a:schemeClr val="tx2"/>
                  </a:solidFill>
                  <a:latin typeface="AR BONNIE" panose="02000000000000000000"/>
                  <a:cs typeface="Lato Light"/>
                </a:rPr>
                <a:t>Planeación anual , </a:t>
              </a:r>
              <a:r>
                <a:rPr lang="es-MX" sz="1400" dirty="0">
                  <a:solidFill>
                    <a:schemeClr val="tx2"/>
                  </a:solidFill>
                  <a:latin typeface="AR BONNIE" panose="02000000000000000000"/>
                  <a:cs typeface="Lato Light"/>
                </a:rPr>
                <a:t>considerando la distribución de aulas, disponibilidad de docentes, experiencias educativas a ofertar y número de </a:t>
              </a:r>
              <a:r>
                <a:rPr lang="es-MX" sz="1400" dirty="0" smtClean="0">
                  <a:solidFill>
                    <a:schemeClr val="tx2"/>
                  </a:solidFill>
                  <a:latin typeface="AR BONNIE" panose="02000000000000000000"/>
                  <a:cs typeface="Lato Light"/>
                </a:rPr>
                <a:t>estudiantes</a:t>
              </a:r>
              <a:r>
                <a:rPr lang="es-MX" sz="1400" dirty="0">
                  <a:solidFill>
                    <a:schemeClr val="tx2"/>
                  </a:solidFill>
                  <a:latin typeface="AR BONNIE" panose="02000000000000000000"/>
                  <a:cs typeface="Lato Light"/>
                </a:rPr>
                <a:t>.</a:t>
              </a:r>
              <a:endParaRPr lang="en-US" altLang="ko-KR" sz="1400" dirty="0">
                <a:solidFill>
                  <a:schemeClr val="tx2"/>
                </a:solidFill>
                <a:latin typeface="AR BONNIE" panose="02000000000000000000"/>
                <a:cs typeface="Lato Light"/>
              </a:endParaRPr>
            </a:p>
          </p:txBody>
        </p:sp>
        <p:sp>
          <p:nvSpPr>
            <p:cNvPr id="67" name="TextBox 32"/>
            <p:cNvSpPr txBox="1"/>
            <p:nvPr/>
          </p:nvSpPr>
          <p:spPr>
            <a:xfrm>
              <a:off x="2888305" y="3835396"/>
              <a:ext cx="1959898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 err="1" smtClean="0">
                  <a:solidFill>
                    <a:schemeClr val="tx2"/>
                  </a:solidFill>
                  <a:cs typeface="Arial" pitchFamily="34" charset="0"/>
                </a:rPr>
                <a:t>Planeación</a:t>
              </a:r>
              <a:r>
                <a:rPr lang="en-US" altLang="ko-KR" sz="1400" b="1" dirty="0" smtClean="0">
                  <a:solidFill>
                    <a:schemeClr val="tx2"/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tx2"/>
                  </a:solidFill>
                  <a:cs typeface="Arial" pitchFamily="34" charset="0"/>
                </a:rPr>
                <a:t>A</a:t>
              </a:r>
              <a:r>
                <a:rPr lang="en-US" altLang="ko-KR" sz="1400" b="1" dirty="0" err="1" smtClean="0">
                  <a:solidFill>
                    <a:schemeClr val="tx2"/>
                  </a:solidFill>
                  <a:cs typeface="Arial" pitchFamily="34" charset="0"/>
                </a:rPr>
                <a:t>cadémica</a:t>
              </a:r>
              <a:endParaRPr lang="ko-KR" altLang="en-US" sz="1400" b="1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</p:grpSp>
      <p:sp>
        <p:nvSpPr>
          <p:cNvPr id="74" name="Parallelogram 15">
            <a:extLst>
              <a:ext uri="{FF2B5EF4-FFF2-40B4-BE49-F238E27FC236}">
                <a16:creationId xmlns:a16="http://schemas.microsoft.com/office/drawing/2014/main" xmlns="" id="{896AFBFF-F567-4122-831C-8A513ACD4D61}"/>
              </a:ext>
            </a:extLst>
          </p:cNvPr>
          <p:cNvSpPr/>
          <p:nvPr/>
        </p:nvSpPr>
        <p:spPr>
          <a:xfrm rot="16200000">
            <a:off x="2551522" y="2213311"/>
            <a:ext cx="408905" cy="442625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rgbClr val="2891B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/>
            <a:endParaRPr lang="ko-KR" altLang="en-US" kern="0" dirty="0">
              <a:solidFill>
                <a:srgbClr val="F4F4F4"/>
              </a:solidFill>
              <a:latin typeface="Calibri" panose="020F0502020204030204"/>
            </a:endParaRPr>
          </a:p>
        </p:txBody>
      </p:sp>
      <p:sp>
        <p:nvSpPr>
          <p:cNvPr id="75" name="Oval 25">
            <a:extLst>
              <a:ext uri="{FF2B5EF4-FFF2-40B4-BE49-F238E27FC236}">
                <a16:creationId xmlns:a16="http://schemas.microsoft.com/office/drawing/2014/main" xmlns="" id="{52D20C77-1959-465A-BBD9-151B90E4EC3D}"/>
              </a:ext>
            </a:extLst>
          </p:cNvPr>
          <p:cNvSpPr>
            <a:spLocks noChangeAspect="1"/>
          </p:cNvSpPr>
          <p:nvPr/>
        </p:nvSpPr>
        <p:spPr>
          <a:xfrm>
            <a:off x="2474084" y="4412247"/>
            <a:ext cx="359510" cy="360000"/>
          </a:xfrm>
          <a:custGeom>
            <a:avLst/>
            <a:gdLst/>
            <a:ahLst/>
            <a:cxnLst/>
            <a:rect l="l" t="t" r="r" b="b"/>
            <a:pathLst>
              <a:path w="3225370" h="3229762">
                <a:moveTo>
                  <a:pt x="1355872" y="0"/>
                </a:moveTo>
                <a:cubicBezTo>
                  <a:pt x="1564636" y="0"/>
                  <a:pt x="1733872" y="169236"/>
                  <a:pt x="1733872" y="378000"/>
                </a:cubicBezTo>
                <a:cubicBezTo>
                  <a:pt x="1733872" y="530834"/>
                  <a:pt x="1643169" y="662483"/>
                  <a:pt x="1512292" y="721255"/>
                </a:cubicBezTo>
                <a:lnTo>
                  <a:pt x="1607042" y="1169019"/>
                </a:lnTo>
                <a:cubicBezTo>
                  <a:pt x="1611319" y="1167786"/>
                  <a:pt x="1615651" y="1167712"/>
                  <a:pt x="1620000" y="1167712"/>
                </a:cubicBezTo>
                <a:cubicBezTo>
                  <a:pt x="1828764" y="1167712"/>
                  <a:pt x="1998000" y="1336948"/>
                  <a:pt x="1998000" y="1545712"/>
                </a:cubicBezTo>
                <a:lnTo>
                  <a:pt x="1996362" y="1567711"/>
                </a:lnTo>
                <a:lnTo>
                  <a:pt x="2525816" y="1711728"/>
                </a:lnTo>
                <a:cubicBezTo>
                  <a:pt x="2591164" y="1602543"/>
                  <a:pt x="2710810" y="1530128"/>
                  <a:pt x="2847370" y="1530128"/>
                </a:cubicBezTo>
                <a:cubicBezTo>
                  <a:pt x="3056134" y="1530128"/>
                  <a:pt x="3225370" y="1699364"/>
                  <a:pt x="3225370" y="1908128"/>
                </a:cubicBezTo>
                <a:cubicBezTo>
                  <a:pt x="3225370" y="2116892"/>
                  <a:pt x="3056134" y="2286128"/>
                  <a:pt x="2847370" y="2286128"/>
                </a:cubicBezTo>
                <a:cubicBezTo>
                  <a:pt x="2638606" y="2286128"/>
                  <a:pt x="2469370" y="2116892"/>
                  <a:pt x="2469370" y="1908128"/>
                </a:cubicBezTo>
                <a:lnTo>
                  <a:pt x="2475505" y="1847275"/>
                </a:lnTo>
                <a:lnTo>
                  <a:pt x="1957861" y="1706471"/>
                </a:lnTo>
                <a:cubicBezTo>
                  <a:pt x="1922674" y="1789256"/>
                  <a:pt x="1855841" y="1854310"/>
                  <a:pt x="1773397" y="1890608"/>
                </a:cubicBezTo>
                <a:lnTo>
                  <a:pt x="1908290" y="2478637"/>
                </a:lnTo>
                <a:cubicBezTo>
                  <a:pt x="2094333" y="2500701"/>
                  <a:pt x="2237929" y="2659462"/>
                  <a:pt x="2237929" y="2851762"/>
                </a:cubicBezTo>
                <a:cubicBezTo>
                  <a:pt x="2237929" y="3060526"/>
                  <a:pt x="2068693" y="3229762"/>
                  <a:pt x="1859929" y="3229762"/>
                </a:cubicBezTo>
                <a:cubicBezTo>
                  <a:pt x="1651165" y="3229762"/>
                  <a:pt x="1481929" y="3060526"/>
                  <a:pt x="1481929" y="2851762"/>
                </a:cubicBezTo>
                <a:cubicBezTo>
                  <a:pt x="1481929" y="2676759"/>
                  <a:pt x="1600854" y="2529533"/>
                  <a:pt x="1762693" y="2487978"/>
                </a:cubicBezTo>
                <a:lnTo>
                  <a:pt x="1632951" y="1922407"/>
                </a:lnTo>
                <a:cubicBezTo>
                  <a:pt x="1628677" y="1923639"/>
                  <a:pt x="1624347" y="1923712"/>
                  <a:pt x="1620000" y="1923712"/>
                </a:cubicBezTo>
                <a:cubicBezTo>
                  <a:pt x="1474614" y="1923712"/>
                  <a:pt x="1348399" y="1841634"/>
                  <a:pt x="1286703" y="1720478"/>
                </a:cubicBezTo>
                <a:lnTo>
                  <a:pt x="726463" y="1950491"/>
                </a:lnTo>
                <a:cubicBezTo>
                  <a:pt x="745503" y="1995553"/>
                  <a:pt x="756000" y="2045092"/>
                  <a:pt x="756000" y="2097083"/>
                </a:cubicBezTo>
                <a:cubicBezTo>
                  <a:pt x="756000" y="2305847"/>
                  <a:pt x="586764" y="2475083"/>
                  <a:pt x="378000" y="2475083"/>
                </a:cubicBezTo>
                <a:cubicBezTo>
                  <a:pt x="169236" y="2475083"/>
                  <a:pt x="0" y="2305847"/>
                  <a:pt x="0" y="2097083"/>
                </a:cubicBezTo>
                <a:cubicBezTo>
                  <a:pt x="0" y="1888319"/>
                  <a:pt x="169236" y="1719083"/>
                  <a:pt x="378000" y="1719083"/>
                </a:cubicBezTo>
                <a:cubicBezTo>
                  <a:pt x="481765" y="1719083"/>
                  <a:pt x="575764" y="1760894"/>
                  <a:pt x="643957" y="1828700"/>
                </a:cubicBezTo>
                <a:lnTo>
                  <a:pt x="1245626" y="1581679"/>
                </a:lnTo>
                <a:cubicBezTo>
                  <a:pt x="1242578" y="1569964"/>
                  <a:pt x="1242000" y="1557905"/>
                  <a:pt x="1242000" y="1545712"/>
                </a:cubicBezTo>
                <a:cubicBezTo>
                  <a:pt x="1242000" y="1391666"/>
                  <a:pt x="1334148" y="1259142"/>
                  <a:pt x="1466584" y="1200827"/>
                </a:cubicBezTo>
                <a:lnTo>
                  <a:pt x="1372109" y="754363"/>
                </a:lnTo>
                <a:cubicBezTo>
                  <a:pt x="1366762" y="755885"/>
                  <a:pt x="1361331" y="756000"/>
                  <a:pt x="1355872" y="756000"/>
                </a:cubicBezTo>
                <a:cubicBezTo>
                  <a:pt x="1147108" y="756000"/>
                  <a:pt x="977872" y="586764"/>
                  <a:pt x="977872" y="378000"/>
                </a:cubicBezTo>
                <a:cubicBezTo>
                  <a:pt x="977872" y="169236"/>
                  <a:pt x="1147108" y="0"/>
                  <a:pt x="13558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Round Same Side Corner Rectangle 8">
            <a:extLst>
              <a:ext uri="{FF2B5EF4-FFF2-40B4-BE49-F238E27FC236}">
                <a16:creationId xmlns:a16="http://schemas.microsoft.com/office/drawing/2014/main" xmlns="" id="{E77FE283-D30C-4187-B47D-87C28372B82C}"/>
              </a:ext>
            </a:extLst>
          </p:cNvPr>
          <p:cNvSpPr/>
          <p:nvPr/>
        </p:nvSpPr>
        <p:spPr>
          <a:xfrm>
            <a:off x="2511236" y="3320072"/>
            <a:ext cx="354992" cy="355536"/>
          </a:xfrm>
          <a:custGeom>
            <a:avLst/>
            <a:gdLst/>
            <a:ahLst/>
            <a:cxnLst/>
            <a:rect l="l" t="t" r="r" b="b"/>
            <a:pathLst>
              <a:path w="3197597" h="3202496">
                <a:moveTo>
                  <a:pt x="601421" y="1611393"/>
                </a:moveTo>
                <a:lnTo>
                  <a:pt x="2596176" y="1611393"/>
                </a:lnTo>
                <a:cubicBezTo>
                  <a:pt x="2928331" y="1611393"/>
                  <a:pt x="3197594" y="1880656"/>
                  <a:pt x="3197594" y="2212811"/>
                </a:cubicBezTo>
                <a:lnTo>
                  <a:pt x="3197594" y="2776360"/>
                </a:lnTo>
                <a:lnTo>
                  <a:pt x="3197597" y="2776360"/>
                </a:lnTo>
                <a:lnTo>
                  <a:pt x="3197597" y="2914824"/>
                </a:lnTo>
                <a:lnTo>
                  <a:pt x="3197198" y="2914824"/>
                </a:lnTo>
                <a:lnTo>
                  <a:pt x="3197198" y="3202496"/>
                </a:lnTo>
                <a:lnTo>
                  <a:pt x="398" y="3202496"/>
                </a:lnTo>
                <a:lnTo>
                  <a:pt x="398" y="2914824"/>
                </a:lnTo>
                <a:lnTo>
                  <a:pt x="0" y="2914824"/>
                </a:lnTo>
                <a:lnTo>
                  <a:pt x="0" y="2212811"/>
                </a:lnTo>
                <a:cubicBezTo>
                  <a:pt x="0" y="1880656"/>
                  <a:pt x="269266" y="1611393"/>
                  <a:pt x="601421" y="1611393"/>
                </a:cubicBezTo>
                <a:close/>
                <a:moveTo>
                  <a:pt x="1598801" y="0"/>
                </a:moveTo>
                <a:cubicBezTo>
                  <a:pt x="1998649" y="0"/>
                  <a:pt x="2322791" y="324142"/>
                  <a:pt x="2322791" y="723993"/>
                </a:cubicBezTo>
                <a:cubicBezTo>
                  <a:pt x="2322791" y="1123843"/>
                  <a:pt x="1998649" y="1447985"/>
                  <a:pt x="1598801" y="1447985"/>
                </a:cubicBezTo>
                <a:cubicBezTo>
                  <a:pt x="1198951" y="1447985"/>
                  <a:pt x="874809" y="1123843"/>
                  <a:pt x="874809" y="723993"/>
                </a:cubicBezTo>
                <a:cubicBezTo>
                  <a:pt x="874809" y="324142"/>
                  <a:pt x="1198951" y="0"/>
                  <a:pt x="1598801" y="0"/>
                </a:cubicBezTo>
                <a:close/>
              </a:path>
            </a:pathLst>
          </a:custGeom>
          <a:solidFill>
            <a:srgbClr val="55C4A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Rounded Rectangle 51">
            <a:extLst>
              <a:ext uri="{FF2B5EF4-FFF2-40B4-BE49-F238E27FC236}">
                <a16:creationId xmlns:a16="http://schemas.microsoft.com/office/drawing/2014/main" xmlns="" id="{A0F85B75-1FBE-4236-A8C6-4319AF4EFA3E}"/>
              </a:ext>
            </a:extLst>
          </p:cNvPr>
          <p:cNvSpPr/>
          <p:nvPr/>
        </p:nvSpPr>
        <p:spPr>
          <a:xfrm rot="16200000" flipH="1">
            <a:off x="6721525" y="1927548"/>
            <a:ext cx="367987" cy="346556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8" name="Oval 35">
            <a:extLst>
              <a:ext uri="{FF2B5EF4-FFF2-40B4-BE49-F238E27FC236}">
                <a16:creationId xmlns:a16="http://schemas.microsoft.com/office/drawing/2014/main" xmlns="" id="{CCF36991-7320-4C8B-8712-E3155FA5CD2D}"/>
              </a:ext>
            </a:extLst>
          </p:cNvPr>
          <p:cNvSpPr/>
          <p:nvPr/>
        </p:nvSpPr>
        <p:spPr>
          <a:xfrm>
            <a:off x="6732240" y="5733256"/>
            <a:ext cx="289606" cy="365156"/>
          </a:xfrm>
          <a:custGeom>
            <a:avLst/>
            <a:gdLst/>
            <a:ahLst/>
            <a:cxnLst/>
            <a:rect l="l" t="t" r="r" b="b"/>
            <a:pathLst>
              <a:path w="2548531" h="3213371">
                <a:moveTo>
                  <a:pt x="792000" y="2498954"/>
                </a:moveTo>
                <a:lnTo>
                  <a:pt x="792000" y="2641726"/>
                </a:lnTo>
                <a:cubicBezTo>
                  <a:pt x="463357" y="2661706"/>
                  <a:pt x="216000" y="2748872"/>
                  <a:pt x="216000" y="2853371"/>
                </a:cubicBezTo>
                <a:cubicBezTo>
                  <a:pt x="216000" y="2972665"/>
                  <a:pt x="538355" y="3069371"/>
                  <a:pt x="936000" y="3069371"/>
                </a:cubicBezTo>
                <a:cubicBezTo>
                  <a:pt x="1333645" y="3069371"/>
                  <a:pt x="1656000" y="2972665"/>
                  <a:pt x="1656000" y="2853371"/>
                </a:cubicBezTo>
                <a:cubicBezTo>
                  <a:pt x="1656000" y="2748872"/>
                  <a:pt x="1408644" y="2661706"/>
                  <a:pt x="1080000" y="2641726"/>
                </a:cubicBezTo>
                <a:lnTo>
                  <a:pt x="1080000" y="2498954"/>
                </a:lnTo>
                <a:cubicBezTo>
                  <a:pt x="1528614" y="2524263"/>
                  <a:pt x="1872000" y="2673393"/>
                  <a:pt x="1872000" y="2853371"/>
                </a:cubicBezTo>
                <a:cubicBezTo>
                  <a:pt x="1872000" y="3052194"/>
                  <a:pt x="1452939" y="3213371"/>
                  <a:pt x="936000" y="3213371"/>
                </a:cubicBezTo>
                <a:cubicBezTo>
                  <a:pt x="419061" y="3213371"/>
                  <a:pt x="0" y="3052194"/>
                  <a:pt x="0" y="2853371"/>
                </a:cubicBezTo>
                <a:cubicBezTo>
                  <a:pt x="0" y="2673393"/>
                  <a:pt x="343386" y="2524263"/>
                  <a:pt x="792000" y="2498954"/>
                </a:cubicBezTo>
                <a:close/>
                <a:moveTo>
                  <a:pt x="2190403" y="180020"/>
                </a:moveTo>
                <a:cubicBezTo>
                  <a:pt x="2388233" y="180020"/>
                  <a:pt x="2548531" y="236495"/>
                  <a:pt x="2548531" y="306081"/>
                </a:cubicBezTo>
                <a:lnTo>
                  <a:pt x="2548531" y="1314569"/>
                </a:lnTo>
                <a:cubicBezTo>
                  <a:pt x="2548531" y="1244983"/>
                  <a:pt x="2388233" y="1188508"/>
                  <a:pt x="2190403" y="1188508"/>
                </a:cubicBezTo>
                <a:cubicBezTo>
                  <a:pt x="1992574" y="1188508"/>
                  <a:pt x="1832276" y="1244983"/>
                  <a:pt x="1832276" y="1314569"/>
                </a:cubicBezTo>
                <a:cubicBezTo>
                  <a:pt x="1832276" y="1384155"/>
                  <a:pt x="1671978" y="1440630"/>
                  <a:pt x="1474148" y="1440630"/>
                </a:cubicBezTo>
                <a:cubicBezTo>
                  <a:pt x="1276318" y="1440630"/>
                  <a:pt x="1116020" y="1384155"/>
                  <a:pt x="1116020" y="1314569"/>
                </a:cubicBezTo>
                <a:lnTo>
                  <a:pt x="1116020" y="306081"/>
                </a:lnTo>
                <a:cubicBezTo>
                  <a:pt x="1116020" y="375667"/>
                  <a:pt x="1276318" y="432142"/>
                  <a:pt x="1474148" y="432142"/>
                </a:cubicBezTo>
                <a:cubicBezTo>
                  <a:pt x="1671978" y="432142"/>
                  <a:pt x="1832276" y="375667"/>
                  <a:pt x="1832276" y="306081"/>
                </a:cubicBezTo>
                <a:cubicBezTo>
                  <a:pt x="1832276" y="236495"/>
                  <a:pt x="1992574" y="180020"/>
                  <a:pt x="2190403" y="180020"/>
                </a:cubicBezTo>
                <a:close/>
                <a:moveTo>
                  <a:pt x="936000" y="0"/>
                </a:moveTo>
                <a:cubicBezTo>
                  <a:pt x="1035422" y="0"/>
                  <a:pt x="1116020" y="80598"/>
                  <a:pt x="1116020" y="180020"/>
                </a:cubicBezTo>
                <a:cubicBezTo>
                  <a:pt x="1116020" y="246019"/>
                  <a:pt x="1080504" y="303723"/>
                  <a:pt x="1026000" y="332457"/>
                </a:cubicBezTo>
                <a:lnTo>
                  <a:pt x="1026000" y="2887874"/>
                </a:lnTo>
                <a:lnTo>
                  <a:pt x="846000" y="2887874"/>
                </a:lnTo>
                <a:lnTo>
                  <a:pt x="846000" y="332457"/>
                </a:lnTo>
                <a:cubicBezTo>
                  <a:pt x="791497" y="303723"/>
                  <a:pt x="755980" y="246019"/>
                  <a:pt x="755980" y="180020"/>
                </a:cubicBezTo>
                <a:cubicBezTo>
                  <a:pt x="755980" y="80598"/>
                  <a:pt x="836578" y="0"/>
                  <a:pt x="936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" name="TextBox 32"/>
          <p:cNvSpPr txBox="1"/>
          <p:nvPr/>
        </p:nvSpPr>
        <p:spPr>
          <a:xfrm>
            <a:off x="7164288" y="5805264"/>
            <a:ext cx="1512168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 err="1" smtClean="0">
                <a:solidFill>
                  <a:schemeClr val="tx2"/>
                </a:solidFill>
                <a:cs typeface="Arial" pitchFamily="34" charset="0"/>
              </a:rPr>
              <a:t>Oferta</a:t>
            </a:r>
            <a:r>
              <a:rPr lang="en-US" altLang="ko-KR" sz="1400" b="1" dirty="0" smtClean="0">
                <a:solidFill>
                  <a:schemeClr val="tx2"/>
                </a:solidFill>
                <a:cs typeface="Arial" pitchFamily="34" charset="0"/>
              </a:rPr>
              <a:t> </a:t>
            </a:r>
            <a:r>
              <a:rPr lang="en-US" altLang="ko-KR" sz="1400" b="1" dirty="0" err="1">
                <a:solidFill>
                  <a:schemeClr val="tx2"/>
                </a:solidFill>
                <a:cs typeface="Arial" pitchFamily="34" charset="0"/>
              </a:rPr>
              <a:t>E</a:t>
            </a:r>
            <a:r>
              <a:rPr lang="en-US" altLang="ko-KR" sz="1400" b="1" dirty="0" err="1" smtClean="0">
                <a:solidFill>
                  <a:schemeClr val="tx2"/>
                </a:solidFill>
                <a:cs typeface="Arial" pitchFamily="34" charset="0"/>
              </a:rPr>
              <a:t>ducativa</a:t>
            </a:r>
            <a:endParaRPr lang="ko-KR" altLang="en-US" sz="1400" b="1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7" name="Flecha a la derecha con bandas 6"/>
          <p:cNvSpPr/>
          <p:nvPr/>
        </p:nvSpPr>
        <p:spPr>
          <a:xfrm rot="5400000">
            <a:off x="7753043" y="5432533"/>
            <a:ext cx="358880" cy="240246"/>
          </a:xfrm>
          <a:prstGeom prst="stripedRightArrow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4499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ardrop 33"/>
          <p:cNvSpPr/>
          <p:nvPr/>
        </p:nvSpPr>
        <p:spPr>
          <a:xfrm rot="8061483">
            <a:off x="6554392" y="1458583"/>
            <a:ext cx="1692000" cy="1692000"/>
          </a:xfrm>
          <a:prstGeom prst="teardrop">
            <a:avLst/>
          </a:prstGeom>
          <a:solidFill>
            <a:srgbClr val="8FA43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/>
            <a:endParaRPr lang="ko-KR" altLang="en-US" kern="0">
              <a:solidFill>
                <a:srgbClr val="F4F4F4"/>
              </a:solidFill>
              <a:latin typeface="Calibri" panose="020F0502020204030204"/>
            </a:endParaRPr>
          </a:p>
        </p:txBody>
      </p:sp>
      <p:sp>
        <p:nvSpPr>
          <p:cNvPr id="107" name="Teardrop 33"/>
          <p:cNvSpPr/>
          <p:nvPr/>
        </p:nvSpPr>
        <p:spPr>
          <a:xfrm rot="2700000">
            <a:off x="4514891" y="1531311"/>
            <a:ext cx="1692000" cy="1692000"/>
          </a:xfrm>
          <a:prstGeom prst="teardrop">
            <a:avLst/>
          </a:prstGeom>
          <a:solidFill>
            <a:srgbClr val="FA914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/>
            <a:endParaRPr lang="ko-KR" altLang="en-US" kern="0">
              <a:solidFill>
                <a:srgbClr val="F4F4F4"/>
              </a:solidFill>
              <a:latin typeface="Calibri" panose="020F0502020204030204"/>
            </a:endParaRPr>
          </a:p>
        </p:txBody>
      </p:sp>
      <p:sp>
        <p:nvSpPr>
          <p:cNvPr id="106" name="Teardrop 33"/>
          <p:cNvSpPr/>
          <p:nvPr/>
        </p:nvSpPr>
        <p:spPr>
          <a:xfrm rot="2700000">
            <a:off x="2520751" y="1567917"/>
            <a:ext cx="1692000" cy="1692000"/>
          </a:xfrm>
          <a:prstGeom prst="teardrop">
            <a:avLst/>
          </a:prstGeom>
          <a:solidFill>
            <a:srgbClr val="55C4A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/>
            <a:endParaRPr lang="ko-KR" altLang="en-US" kern="0">
              <a:solidFill>
                <a:srgbClr val="F4F4F4"/>
              </a:solidFill>
              <a:latin typeface="Calibri" panose="020F0502020204030204"/>
            </a:endParaRPr>
          </a:p>
        </p:txBody>
      </p:sp>
      <p:grpSp>
        <p:nvGrpSpPr>
          <p:cNvPr id="2" name="Grupo 1"/>
          <p:cNvGrpSpPr/>
          <p:nvPr/>
        </p:nvGrpSpPr>
        <p:grpSpPr>
          <a:xfrm>
            <a:off x="22113" y="0"/>
            <a:ext cx="9121887" cy="6986926"/>
            <a:chOff x="7512" y="188790"/>
            <a:chExt cx="9121887" cy="6986926"/>
          </a:xfrm>
        </p:grpSpPr>
        <p:grpSp>
          <p:nvGrpSpPr>
            <p:cNvPr id="4" name="Agrupar 9"/>
            <p:cNvGrpSpPr/>
            <p:nvPr/>
          </p:nvGrpSpPr>
          <p:grpSpPr>
            <a:xfrm>
              <a:off x="8049279" y="188790"/>
              <a:ext cx="1080120" cy="6986926"/>
              <a:chOff x="8259506" y="442682"/>
              <a:chExt cx="908721" cy="6736891"/>
            </a:xfrm>
          </p:grpSpPr>
          <p:sp>
            <p:nvSpPr>
              <p:cNvPr id="6" name="object 3"/>
              <p:cNvSpPr/>
              <p:nvPr/>
            </p:nvSpPr>
            <p:spPr>
              <a:xfrm rot="16200000">
                <a:off x="6773084" y="2138475"/>
                <a:ext cx="4067944" cy="676357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5" name="object 3"/>
              <p:cNvSpPr/>
              <p:nvPr/>
            </p:nvSpPr>
            <p:spPr>
              <a:xfrm rot="16200000">
                <a:off x="6679895" y="4691240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11" name="Agrupar 9"/>
            <p:cNvGrpSpPr/>
            <p:nvPr/>
          </p:nvGrpSpPr>
          <p:grpSpPr>
            <a:xfrm rot="10800000">
              <a:off x="7512" y="1067544"/>
              <a:ext cx="748064" cy="5860032"/>
              <a:chOff x="8271790" y="260648"/>
              <a:chExt cx="908721" cy="6804249"/>
            </a:xfrm>
          </p:grpSpPr>
          <p:sp>
            <p:nvSpPr>
              <p:cNvPr id="12" name="object 3"/>
              <p:cNvSpPr/>
              <p:nvPr/>
            </p:nvSpPr>
            <p:spPr>
              <a:xfrm rot="16200000">
                <a:off x="6692179" y="4576564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13" name="object 3"/>
              <p:cNvSpPr/>
              <p:nvPr/>
            </p:nvSpPr>
            <p:spPr>
              <a:xfrm rot="16200000">
                <a:off x="6692179" y="1840259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</p:grpSp>
      <p:sp>
        <p:nvSpPr>
          <p:cNvPr id="105" name="Teardrop 33"/>
          <p:cNvSpPr/>
          <p:nvPr/>
        </p:nvSpPr>
        <p:spPr>
          <a:xfrm rot="2700000">
            <a:off x="529937" y="1581271"/>
            <a:ext cx="1692000" cy="1692000"/>
          </a:xfrm>
          <a:prstGeom prst="teardrop">
            <a:avLst/>
          </a:prstGeom>
          <a:solidFill>
            <a:srgbClr val="2891B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/>
            <a:endParaRPr lang="ko-KR" altLang="en-US" kern="0">
              <a:solidFill>
                <a:srgbClr val="F4F4F4"/>
              </a:solidFill>
              <a:latin typeface="Calibri" panose="020F0502020204030204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/>
          <a:srcRect l="3112" t="1" r="57153" b="80066"/>
          <a:stretch/>
        </p:blipFill>
        <p:spPr>
          <a:xfrm>
            <a:off x="323528" y="1"/>
            <a:ext cx="2013968" cy="764704"/>
          </a:xfrm>
          <a:prstGeom prst="rect">
            <a:avLst/>
          </a:prstGeom>
        </p:spPr>
      </p:pic>
      <p:sp>
        <p:nvSpPr>
          <p:cNvPr id="45" name="Text Placeholder 1"/>
          <p:cNvSpPr txBox="1">
            <a:spLocks/>
          </p:cNvSpPr>
          <p:nvPr/>
        </p:nvSpPr>
        <p:spPr>
          <a:xfrm>
            <a:off x="4199421" y="863168"/>
            <a:ext cx="3992562" cy="350205"/>
          </a:xfrm>
          <a:prstGeom prst="rect">
            <a:avLst/>
          </a:prstGeom>
        </p:spPr>
        <p:txBody>
          <a:bodyPr vert="horz" lIns="0" tIns="40504" rIns="0" bIns="40504" anchor="ctr"/>
          <a:lstStyle>
            <a:lvl1pPr marL="0" indent="0" algn="l" defTabSz="405037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  <a:defRPr sz="25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Lato Light"/>
                <a:ea typeface="+mn-ea"/>
                <a:cs typeface="Lato Light"/>
              </a:defRPr>
            </a:lvl1pPr>
            <a:lvl2pPr marL="658184" indent="-253147" algn="l" defTabSz="405037" rtl="0" eaLnBrk="1" latinLnBrk="0" hangingPunct="1">
              <a:spcBef>
                <a:spcPct val="20000"/>
              </a:spcBef>
              <a:buFont typeface="Arial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2591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7626" indent="-202518" algn="l" defTabSz="405037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2662" indent="-202518" algn="l" defTabSz="405037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27698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32735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37771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42807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050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3200" dirty="0" smtClean="0">
                <a:solidFill>
                  <a:schemeClr val="tx2"/>
                </a:solidFill>
                <a:latin typeface="AR BONNIE" panose="02000000000000000000"/>
              </a:rPr>
              <a:t>Oferta educativa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BONNIE" panose="02000000000000000000"/>
            </a:endParaRPr>
          </a:p>
        </p:txBody>
      </p:sp>
      <p:sp>
        <p:nvSpPr>
          <p:cNvPr id="94" name="Oval 30"/>
          <p:cNvSpPr/>
          <p:nvPr/>
        </p:nvSpPr>
        <p:spPr>
          <a:xfrm>
            <a:off x="4605104" y="1645708"/>
            <a:ext cx="1512000" cy="15120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3" name="Oval 28"/>
          <p:cNvSpPr/>
          <p:nvPr/>
        </p:nvSpPr>
        <p:spPr>
          <a:xfrm>
            <a:off x="6660400" y="1556960"/>
            <a:ext cx="1512000" cy="15120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5" name="Oval 32"/>
          <p:cNvSpPr/>
          <p:nvPr/>
        </p:nvSpPr>
        <p:spPr>
          <a:xfrm>
            <a:off x="2635797" y="1662598"/>
            <a:ext cx="1512000" cy="15120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6" name="Oval 34"/>
          <p:cNvSpPr/>
          <p:nvPr/>
        </p:nvSpPr>
        <p:spPr>
          <a:xfrm>
            <a:off x="625454" y="1676887"/>
            <a:ext cx="1512000" cy="15120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7" name="TextBox 35"/>
          <p:cNvSpPr txBox="1"/>
          <p:nvPr/>
        </p:nvSpPr>
        <p:spPr>
          <a:xfrm>
            <a:off x="755919" y="2496400"/>
            <a:ext cx="131519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Planeación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Académica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8" name="TextBox 36"/>
          <p:cNvSpPr txBox="1"/>
          <p:nvPr/>
        </p:nvSpPr>
        <p:spPr>
          <a:xfrm>
            <a:off x="2738427" y="2496400"/>
            <a:ext cx="131519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Programación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Académica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9" name="TextBox 37"/>
          <p:cNvSpPr txBox="1"/>
          <p:nvPr/>
        </p:nvSpPr>
        <p:spPr>
          <a:xfrm>
            <a:off x="4644480" y="2496400"/>
            <a:ext cx="131519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Oferta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Académica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0" name="TextBox 38"/>
          <p:cNvSpPr txBox="1"/>
          <p:nvPr/>
        </p:nvSpPr>
        <p:spPr>
          <a:xfrm>
            <a:off x="6660232" y="2343363"/>
            <a:ext cx="143756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Inicio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del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Ciclo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Escolar  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3" name="Rectangle 30"/>
          <p:cNvSpPr/>
          <p:nvPr/>
        </p:nvSpPr>
        <p:spPr>
          <a:xfrm>
            <a:off x="1248990" y="2099179"/>
            <a:ext cx="329053" cy="32809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rgbClr val="FBC7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" name="Oval 7"/>
          <p:cNvSpPr/>
          <p:nvPr/>
        </p:nvSpPr>
        <p:spPr>
          <a:xfrm>
            <a:off x="5166775" y="2076397"/>
            <a:ext cx="390242" cy="39024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9" name="Parallelogram 30">
            <a:extLst>
              <a:ext uri="{FF2B5EF4-FFF2-40B4-BE49-F238E27FC236}">
                <a16:creationId xmlns:a16="http://schemas.microsoft.com/office/drawing/2014/main" xmlns="" id="{A095942D-EB6D-4E4B-9049-77A6CF953606}"/>
              </a:ext>
            </a:extLst>
          </p:cNvPr>
          <p:cNvSpPr/>
          <p:nvPr/>
        </p:nvSpPr>
        <p:spPr>
          <a:xfrm flipH="1">
            <a:off x="3190908" y="2046332"/>
            <a:ext cx="351685" cy="352555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0" name="Donut 8">
            <a:extLst>
              <a:ext uri="{FF2B5EF4-FFF2-40B4-BE49-F238E27FC236}">
                <a16:creationId xmlns:a16="http://schemas.microsoft.com/office/drawing/2014/main" xmlns="" id="{4E6A4477-2C68-4888-9942-4F3FFF148C10}"/>
              </a:ext>
            </a:extLst>
          </p:cNvPr>
          <p:cNvSpPr/>
          <p:nvPr/>
        </p:nvSpPr>
        <p:spPr>
          <a:xfrm>
            <a:off x="7183028" y="1886599"/>
            <a:ext cx="341413" cy="408098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695914" y="3510216"/>
            <a:ext cx="5442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Ordenada, coherente, basada en la Trayectoria Escolar </a:t>
            </a:r>
            <a:endParaRPr lang="es-MX" b="1" dirty="0"/>
          </a:p>
        </p:txBody>
      </p:sp>
      <p:sp>
        <p:nvSpPr>
          <p:cNvPr id="28" name="Text Placeholder 1"/>
          <p:cNvSpPr txBox="1">
            <a:spLocks/>
          </p:cNvSpPr>
          <p:nvPr/>
        </p:nvSpPr>
        <p:spPr>
          <a:xfrm>
            <a:off x="576119" y="4230323"/>
            <a:ext cx="1494994" cy="350205"/>
          </a:xfrm>
          <a:prstGeom prst="rect">
            <a:avLst/>
          </a:prstGeom>
        </p:spPr>
        <p:txBody>
          <a:bodyPr vert="horz" lIns="0" tIns="40504" rIns="0" bIns="40504" anchor="ctr"/>
          <a:lstStyle>
            <a:lvl1pPr marL="0" indent="0" algn="l" defTabSz="405037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  <a:defRPr sz="25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Lato Light"/>
                <a:ea typeface="+mn-ea"/>
                <a:cs typeface="Lato Light"/>
              </a:defRPr>
            </a:lvl1pPr>
            <a:lvl2pPr marL="658184" indent="-253147" algn="l" defTabSz="405037" rtl="0" eaLnBrk="1" latinLnBrk="0" hangingPunct="1">
              <a:spcBef>
                <a:spcPct val="20000"/>
              </a:spcBef>
              <a:buFont typeface="Arial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2591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7626" indent="-202518" algn="l" defTabSz="405037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2662" indent="-202518" algn="l" defTabSz="405037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27698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32735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37771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42807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050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3200" dirty="0" smtClean="0">
                <a:solidFill>
                  <a:schemeClr val="tx2"/>
                </a:solidFill>
                <a:latin typeface="AR BONNIE" panose="02000000000000000000"/>
              </a:rPr>
              <a:t>BENEFICIOS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BONNIE" panose="0200000000000000000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2201788" y="4630923"/>
            <a:ext cx="4458444" cy="369332"/>
          </a:xfrm>
          <a:prstGeom prst="rect">
            <a:avLst/>
          </a:prstGeom>
          <a:solidFill>
            <a:srgbClr val="55C4A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OPTIMIZAR RECURSOS</a:t>
            </a:r>
            <a:endParaRPr lang="es-MX" b="1" dirty="0"/>
          </a:p>
        </p:txBody>
      </p:sp>
      <p:sp>
        <p:nvSpPr>
          <p:cNvPr id="8" name="CuadroTexto 7"/>
          <p:cNvSpPr txBox="1"/>
          <p:nvPr/>
        </p:nvSpPr>
        <p:spPr>
          <a:xfrm>
            <a:off x="796509" y="5296945"/>
            <a:ext cx="1941918" cy="369332"/>
          </a:xfrm>
          <a:prstGeom prst="rect">
            <a:avLst/>
          </a:prstGeom>
          <a:solidFill>
            <a:srgbClr val="2891B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HUMANOS</a:t>
            </a:r>
            <a:endParaRPr lang="es-MX" b="1" dirty="0">
              <a:solidFill>
                <a:schemeClr val="bg1"/>
              </a:solidFill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3592217" y="5298990"/>
            <a:ext cx="1941918" cy="369332"/>
          </a:xfrm>
          <a:prstGeom prst="rect">
            <a:avLst/>
          </a:prstGeom>
          <a:solidFill>
            <a:srgbClr val="2891B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MATERIALES</a:t>
            </a:r>
            <a:endParaRPr lang="es-MX" b="1" dirty="0">
              <a:solidFill>
                <a:schemeClr val="bg1"/>
              </a:solidFill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6250069" y="5296945"/>
            <a:ext cx="1941918" cy="369332"/>
          </a:xfrm>
          <a:prstGeom prst="rect">
            <a:avLst/>
          </a:prstGeom>
          <a:solidFill>
            <a:srgbClr val="2891B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FINANCIEROS</a:t>
            </a:r>
            <a:endParaRPr lang="es-MX" b="1" dirty="0">
              <a:solidFill>
                <a:schemeClr val="bg1"/>
              </a:solidFill>
            </a:endParaRPr>
          </a:p>
        </p:txBody>
      </p:sp>
      <p:sp>
        <p:nvSpPr>
          <p:cNvPr id="33" name="CuadroTexto 32"/>
          <p:cNvSpPr txBox="1"/>
          <p:nvPr/>
        </p:nvSpPr>
        <p:spPr>
          <a:xfrm>
            <a:off x="3592217" y="5987606"/>
            <a:ext cx="1941918" cy="369332"/>
          </a:xfrm>
          <a:prstGeom prst="rect">
            <a:avLst/>
          </a:prstGeom>
          <a:solidFill>
            <a:srgbClr val="2891B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TECNOLÓGICOS</a:t>
            </a:r>
            <a:endParaRPr lang="es-MX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53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0" y="-191392"/>
            <a:ext cx="9136488" cy="7056784"/>
            <a:chOff x="7512" y="0"/>
            <a:chExt cx="9136488" cy="7056784"/>
          </a:xfrm>
        </p:grpSpPr>
        <p:grpSp>
          <p:nvGrpSpPr>
            <p:cNvPr id="4" name="Agrupar 9"/>
            <p:cNvGrpSpPr/>
            <p:nvPr/>
          </p:nvGrpSpPr>
          <p:grpSpPr>
            <a:xfrm>
              <a:off x="8063880" y="0"/>
              <a:ext cx="1080120" cy="7056784"/>
              <a:chOff x="8271790" y="260648"/>
              <a:chExt cx="908721" cy="6804249"/>
            </a:xfrm>
          </p:grpSpPr>
          <p:sp>
            <p:nvSpPr>
              <p:cNvPr id="5" name="object 3"/>
              <p:cNvSpPr/>
              <p:nvPr/>
            </p:nvSpPr>
            <p:spPr>
              <a:xfrm rot="16200000">
                <a:off x="6692179" y="4576564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6" name="object 3"/>
              <p:cNvSpPr/>
              <p:nvPr/>
            </p:nvSpPr>
            <p:spPr>
              <a:xfrm rot="16200000">
                <a:off x="6692179" y="1840259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11" name="Agrupar 9"/>
            <p:cNvGrpSpPr/>
            <p:nvPr/>
          </p:nvGrpSpPr>
          <p:grpSpPr>
            <a:xfrm rot="10800000">
              <a:off x="7512" y="1067544"/>
              <a:ext cx="748064" cy="5860032"/>
              <a:chOff x="8271790" y="260648"/>
              <a:chExt cx="908721" cy="6804249"/>
            </a:xfrm>
          </p:grpSpPr>
          <p:sp>
            <p:nvSpPr>
              <p:cNvPr id="12" name="object 3"/>
              <p:cNvSpPr/>
              <p:nvPr/>
            </p:nvSpPr>
            <p:spPr>
              <a:xfrm rot="16200000">
                <a:off x="6692179" y="4576564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13" name="object 3"/>
              <p:cNvSpPr/>
              <p:nvPr/>
            </p:nvSpPr>
            <p:spPr>
              <a:xfrm rot="16200000">
                <a:off x="6692179" y="1840259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</p:grpSp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/>
          <a:srcRect l="3112" t="1" r="57153" b="80066"/>
          <a:stretch/>
        </p:blipFill>
        <p:spPr>
          <a:xfrm>
            <a:off x="323528" y="1"/>
            <a:ext cx="2013968" cy="764704"/>
          </a:xfrm>
          <a:prstGeom prst="rect">
            <a:avLst/>
          </a:prstGeom>
        </p:spPr>
      </p:pic>
      <p:sp>
        <p:nvSpPr>
          <p:cNvPr id="45" name="Text Placeholder 1"/>
          <p:cNvSpPr txBox="1">
            <a:spLocks/>
          </p:cNvSpPr>
          <p:nvPr/>
        </p:nvSpPr>
        <p:spPr>
          <a:xfrm>
            <a:off x="4565007" y="664438"/>
            <a:ext cx="3468405" cy="461932"/>
          </a:xfrm>
          <a:prstGeom prst="rect">
            <a:avLst/>
          </a:prstGeom>
        </p:spPr>
        <p:txBody>
          <a:bodyPr vert="horz" lIns="0" tIns="40504" rIns="0" bIns="40504" anchor="ctr"/>
          <a:lstStyle>
            <a:lvl1pPr marL="0" indent="0" algn="l" defTabSz="405037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  <a:defRPr sz="25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Lato Light"/>
                <a:ea typeface="+mn-ea"/>
                <a:cs typeface="Lato Light"/>
              </a:defRPr>
            </a:lvl1pPr>
            <a:lvl2pPr marL="658184" indent="-253147" algn="l" defTabSz="405037" rtl="0" eaLnBrk="1" latinLnBrk="0" hangingPunct="1">
              <a:spcBef>
                <a:spcPct val="20000"/>
              </a:spcBef>
              <a:buFont typeface="Arial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2591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7626" indent="-202518" algn="l" defTabSz="405037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2662" indent="-202518" algn="l" defTabSz="405037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27698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32735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37771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42807" indent="-202518" algn="l" defTabSz="405037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050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3200" dirty="0" err="1" smtClean="0">
                <a:solidFill>
                  <a:schemeClr val="tx2"/>
                </a:solidFill>
                <a:latin typeface="AR BONNIE" panose="02000000000000000000"/>
              </a:rPr>
              <a:t>Involucrados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 BONNIE" panose="02000000000000000000"/>
            </a:endParaRPr>
          </a:p>
        </p:txBody>
      </p:sp>
      <p:grpSp>
        <p:nvGrpSpPr>
          <p:cNvPr id="25" name="Group 19"/>
          <p:cNvGrpSpPr/>
          <p:nvPr/>
        </p:nvGrpSpPr>
        <p:grpSpPr>
          <a:xfrm>
            <a:off x="6474146" y="2212791"/>
            <a:ext cx="2375816" cy="615919"/>
            <a:chOff x="7164288" y="856926"/>
            <a:chExt cx="1439711" cy="615919"/>
          </a:xfrm>
        </p:grpSpPr>
        <p:sp>
          <p:nvSpPr>
            <p:cNvPr id="26" name="TextBox 20"/>
            <p:cNvSpPr txBox="1"/>
            <p:nvPr/>
          </p:nvSpPr>
          <p:spPr>
            <a:xfrm>
              <a:off x="7164288" y="856926"/>
              <a:ext cx="1439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 smtClean="0">
                  <a:solidFill>
                    <a:schemeClr val="tx2"/>
                  </a:solidFill>
                  <a:cs typeface="Arial" pitchFamily="34" charset="0"/>
                </a:rPr>
                <a:t>DGAE</a:t>
              </a:r>
              <a:endParaRPr lang="ko-KR" altLang="en-US" b="1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  <p:sp>
          <p:nvSpPr>
            <p:cNvPr id="27" name="TextBox 21"/>
            <p:cNvSpPr txBox="1"/>
            <p:nvPr/>
          </p:nvSpPr>
          <p:spPr>
            <a:xfrm>
              <a:off x="7164288" y="1103513"/>
              <a:ext cx="1439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dirty="0">
                <a:solidFill>
                  <a:schemeClr val="tx2"/>
                </a:solidFill>
                <a:latin typeface="AR BONNIE" panose="02000000000000000000"/>
                <a:cs typeface="Lato Light"/>
              </a:endParaRPr>
            </a:p>
          </p:txBody>
        </p:sp>
      </p:grpSp>
      <p:grpSp>
        <p:nvGrpSpPr>
          <p:cNvPr id="28" name="Group 22"/>
          <p:cNvGrpSpPr/>
          <p:nvPr/>
        </p:nvGrpSpPr>
        <p:grpSpPr>
          <a:xfrm>
            <a:off x="6571598" y="4377063"/>
            <a:ext cx="2375816" cy="615919"/>
            <a:chOff x="7164288" y="856926"/>
            <a:chExt cx="1439711" cy="615919"/>
          </a:xfrm>
        </p:grpSpPr>
        <p:sp>
          <p:nvSpPr>
            <p:cNvPr id="29" name="TextBox 23"/>
            <p:cNvSpPr txBox="1"/>
            <p:nvPr/>
          </p:nvSpPr>
          <p:spPr>
            <a:xfrm>
              <a:off x="7164288" y="856926"/>
              <a:ext cx="1439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 smtClean="0">
                  <a:solidFill>
                    <a:schemeClr val="tx2"/>
                  </a:solidFill>
                  <a:cs typeface="Arial" pitchFamily="34" charset="0"/>
                </a:rPr>
                <a:t>DGRH</a:t>
              </a:r>
              <a:endParaRPr lang="ko-KR" altLang="en-US" b="1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  <p:sp>
          <p:nvSpPr>
            <p:cNvPr id="30" name="TextBox 24"/>
            <p:cNvSpPr txBox="1"/>
            <p:nvPr/>
          </p:nvSpPr>
          <p:spPr>
            <a:xfrm>
              <a:off x="7164288" y="1103513"/>
              <a:ext cx="1439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dirty="0">
                <a:solidFill>
                  <a:schemeClr val="tx2"/>
                </a:solidFill>
                <a:latin typeface="AR BONNIE" panose="02000000000000000000"/>
                <a:cs typeface="Lato Light"/>
              </a:endParaRPr>
            </a:p>
          </p:txBody>
        </p:sp>
      </p:grpSp>
      <p:grpSp>
        <p:nvGrpSpPr>
          <p:cNvPr id="31" name="Group 25"/>
          <p:cNvGrpSpPr/>
          <p:nvPr/>
        </p:nvGrpSpPr>
        <p:grpSpPr>
          <a:xfrm>
            <a:off x="142604" y="2225856"/>
            <a:ext cx="2375816" cy="615919"/>
            <a:chOff x="7164288" y="856926"/>
            <a:chExt cx="1439711" cy="615919"/>
          </a:xfrm>
        </p:grpSpPr>
        <p:sp>
          <p:nvSpPr>
            <p:cNvPr id="32" name="TextBox 26"/>
            <p:cNvSpPr txBox="1"/>
            <p:nvPr/>
          </p:nvSpPr>
          <p:spPr>
            <a:xfrm>
              <a:off x="7164288" y="856926"/>
              <a:ext cx="1439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b="1" dirty="0" smtClean="0">
                  <a:solidFill>
                    <a:schemeClr val="tx2"/>
                  </a:solidFill>
                  <a:cs typeface="Arial" pitchFamily="34" charset="0"/>
                </a:rPr>
                <a:t>DGDAIE</a:t>
              </a:r>
              <a:endParaRPr lang="ko-KR" altLang="en-US" b="1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  <p:sp>
          <p:nvSpPr>
            <p:cNvPr id="33" name="TextBox 27"/>
            <p:cNvSpPr txBox="1"/>
            <p:nvPr/>
          </p:nvSpPr>
          <p:spPr>
            <a:xfrm>
              <a:off x="7164288" y="1103513"/>
              <a:ext cx="1439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altLang="ko-KR" dirty="0">
                <a:solidFill>
                  <a:schemeClr val="tx2"/>
                </a:solidFill>
                <a:latin typeface="AR BONNIE" panose="02000000000000000000"/>
                <a:cs typeface="Lato Light"/>
              </a:endParaRPr>
            </a:p>
          </p:txBody>
        </p:sp>
      </p:grpSp>
      <p:grpSp>
        <p:nvGrpSpPr>
          <p:cNvPr id="34" name="Group 28"/>
          <p:cNvGrpSpPr/>
          <p:nvPr/>
        </p:nvGrpSpPr>
        <p:grpSpPr>
          <a:xfrm>
            <a:off x="66244" y="4315690"/>
            <a:ext cx="2481546" cy="615919"/>
            <a:chOff x="7100217" y="856926"/>
            <a:chExt cx="1503782" cy="615919"/>
          </a:xfrm>
        </p:grpSpPr>
        <p:sp>
          <p:nvSpPr>
            <p:cNvPr id="35" name="TextBox 29"/>
            <p:cNvSpPr txBox="1"/>
            <p:nvPr/>
          </p:nvSpPr>
          <p:spPr>
            <a:xfrm>
              <a:off x="7100217" y="856926"/>
              <a:ext cx="1439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b="1" dirty="0" smtClean="0">
                  <a:solidFill>
                    <a:schemeClr val="tx2"/>
                  </a:solidFill>
                  <a:cs typeface="Arial" pitchFamily="34" charset="0"/>
                </a:rPr>
                <a:t>DGAA</a:t>
              </a:r>
              <a:endParaRPr lang="ko-KR" altLang="en-US" b="1" dirty="0">
                <a:solidFill>
                  <a:schemeClr val="tx2"/>
                </a:solidFill>
                <a:cs typeface="Arial" pitchFamily="34" charset="0"/>
              </a:endParaRPr>
            </a:p>
          </p:txBody>
        </p:sp>
        <p:sp>
          <p:nvSpPr>
            <p:cNvPr id="36" name="TextBox 30"/>
            <p:cNvSpPr txBox="1"/>
            <p:nvPr/>
          </p:nvSpPr>
          <p:spPr>
            <a:xfrm>
              <a:off x="7164288" y="1103513"/>
              <a:ext cx="1439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altLang="ko-KR" dirty="0">
                <a:solidFill>
                  <a:schemeClr val="tx2"/>
                </a:solidFill>
                <a:latin typeface="AR BONNIE" panose="02000000000000000000"/>
                <a:cs typeface="Lato Light"/>
              </a:endParaRPr>
            </a:p>
          </p:txBody>
        </p:sp>
      </p:grpSp>
      <p:grpSp>
        <p:nvGrpSpPr>
          <p:cNvPr id="3" name="Agrupar 2"/>
          <p:cNvGrpSpPr/>
          <p:nvPr/>
        </p:nvGrpSpPr>
        <p:grpSpPr>
          <a:xfrm>
            <a:off x="2774538" y="1961525"/>
            <a:ext cx="3623248" cy="3051651"/>
            <a:chOff x="3185478" y="2284301"/>
            <a:chExt cx="2810756" cy="2655470"/>
          </a:xfrm>
        </p:grpSpPr>
        <p:sp>
          <p:nvSpPr>
            <p:cNvPr id="14" name="Frame 2"/>
            <p:cNvSpPr/>
            <p:nvPr/>
          </p:nvSpPr>
          <p:spPr>
            <a:xfrm rot="18900000">
              <a:off x="3550392" y="2564995"/>
              <a:ext cx="2075142" cy="2075142"/>
            </a:xfrm>
            <a:prstGeom prst="frame">
              <a:avLst>
                <a:gd name="adj1" fmla="val 551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2"/>
                </a:solidFill>
              </a:endParaRPr>
            </a:p>
          </p:txBody>
        </p:sp>
        <p:sp>
          <p:nvSpPr>
            <p:cNvPr id="17" name="Oval 7"/>
            <p:cNvSpPr/>
            <p:nvPr/>
          </p:nvSpPr>
          <p:spPr>
            <a:xfrm>
              <a:off x="3185478" y="2284301"/>
              <a:ext cx="900000" cy="900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2"/>
                </a:solidFill>
              </a:endParaRPr>
            </a:p>
          </p:txBody>
        </p:sp>
        <p:sp>
          <p:nvSpPr>
            <p:cNvPr id="18" name="Oval 11"/>
            <p:cNvSpPr/>
            <p:nvPr/>
          </p:nvSpPr>
          <p:spPr>
            <a:xfrm>
              <a:off x="5096234" y="2284301"/>
              <a:ext cx="900000" cy="900000"/>
            </a:xfrm>
            <a:prstGeom prst="ellipse">
              <a:avLst/>
            </a:prstGeom>
            <a:solidFill>
              <a:srgbClr val="2891B7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377"/>
              <a:endParaRPr lang="ko-KR" altLang="en-US" kern="0" dirty="0">
                <a:solidFill>
                  <a:schemeClr val="tx2"/>
                </a:solidFill>
                <a:latin typeface="Calibri" panose="020F0502020204030204"/>
              </a:endParaRPr>
            </a:p>
          </p:txBody>
        </p:sp>
        <p:sp>
          <p:nvSpPr>
            <p:cNvPr id="19" name="Oval 12"/>
            <p:cNvSpPr/>
            <p:nvPr/>
          </p:nvSpPr>
          <p:spPr>
            <a:xfrm>
              <a:off x="3185478" y="4039771"/>
              <a:ext cx="900000" cy="900000"/>
            </a:xfrm>
            <a:prstGeom prst="ellipse">
              <a:avLst/>
            </a:prstGeom>
            <a:solidFill>
              <a:srgbClr val="FA9146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377"/>
              <a:endParaRPr lang="ko-KR" altLang="en-US" kern="0" dirty="0">
                <a:solidFill>
                  <a:schemeClr val="tx2"/>
                </a:solidFill>
                <a:latin typeface="Calibri" panose="020F0502020204030204"/>
              </a:endParaRPr>
            </a:p>
          </p:txBody>
        </p:sp>
        <p:sp>
          <p:nvSpPr>
            <p:cNvPr id="20" name="Oval 13"/>
            <p:cNvSpPr/>
            <p:nvPr/>
          </p:nvSpPr>
          <p:spPr>
            <a:xfrm>
              <a:off x="5096234" y="4039771"/>
              <a:ext cx="900000" cy="900000"/>
            </a:xfrm>
            <a:prstGeom prst="ellipse">
              <a:avLst/>
            </a:prstGeom>
            <a:solidFill>
              <a:srgbClr val="55C4A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377"/>
              <a:endParaRPr lang="ko-KR" altLang="en-US" kern="0" dirty="0">
                <a:solidFill>
                  <a:schemeClr val="tx2"/>
                </a:solidFill>
                <a:latin typeface="Calibri" panose="020F0502020204030204"/>
              </a:endParaRPr>
            </a:p>
          </p:txBody>
        </p:sp>
        <p:sp>
          <p:nvSpPr>
            <p:cNvPr id="23" name="Rectangle 16"/>
            <p:cNvSpPr/>
            <p:nvPr/>
          </p:nvSpPr>
          <p:spPr>
            <a:xfrm rot="1795255">
              <a:off x="3475628" y="2507378"/>
              <a:ext cx="298553" cy="535251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solidFill>
                  <a:schemeClr val="tx2"/>
                </a:solidFill>
              </a:endParaRPr>
            </a:p>
          </p:txBody>
        </p:sp>
        <p:sp>
          <p:nvSpPr>
            <p:cNvPr id="41" name="Oval 21"/>
            <p:cNvSpPr>
              <a:spLocks noChangeAspect="1"/>
            </p:cNvSpPr>
            <p:nvPr/>
          </p:nvSpPr>
          <p:spPr>
            <a:xfrm>
              <a:off x="4310315" y="3258770"/>
              <a:ext cx="685753" cy="691481"/>
            </a:xfrm>
            <a:custGeom>
              <a:avLst/>
              <a:gdLst/>
              <a:ahLst/>
              <a:cxnLst/>
              <a:rect l="l" t="t" r="r" b="b"/>
              <a:pathLst>
                <a:path w="1652142" h="1665940">
                  <a:moveTo>
                    <a:pt x="898689" y="548008"/>
                  </a:moveTo>
                  <a:cubicBezTo>
                    <a:pt x="737950" y="504938"/>
                    <a:pt x="572731" y="600328"/>
                    <a:pt x="529661" y="761066"/>
                  </a:cubicBezTo>
                  <a:cubicBezTo>
                    <a:pt x="486591" y="921805"/>
                    <a:pt x="581980" y="1087025"/>
                    <a:pt x="742719" y="1130094"/>
                  </a:cubicBezTo>
                  <a:cubicBezTo>
                    <a:pt x="903458" y="1173164"/>
                    <a:pt x="1068677" y="1077775"/>
                    <a:pt x="1111747" y="917036"/>
                  </a:cubicBezTo>
                  <a:cubicBezTo>
                    <a:pt x="1154817" y="756297"/>
                    <a:pt x="1059428" y="591077"/>
                    <a:pt x="898689" y="548008"/>
                  </a:cubicBezTo>
                  <a:close/>
                  <a:moveTo>
                    <a:pt x="952303" y="347916"/>
                  </a:moveTo>
                  <a:cubicBezTo>
                    <a:pt x="1223549" y="420596"/>
                    <a:pt x="1384519" y="699404"/>
                    <a:pt x="1311839" y="970650"/>
                  </a:cubicBezTo>
                  <a:cubicBezTo>
                    <a:pt x="1239159" y="1241896"/>
                    <a:pt x="960351" y="1402866"/>
                    <a:pt x="689105" y="1330186"/>
                  </a:cubicBezTo>
                  <a:cubicBezTo>
                    <a:pt x="417859" y="1257506"/>
                    <a:pt x="256889" y="978698"/>
                    <a:pt x="329569" y="707451"/>
                  </a:cubicBezTo>
                  <a:cubicBezTo>
                    <a:pt x="402249" y="436205"/>
                    <a:pt x="681057" y="275235"/>
                    <a:pt x="952303" y="347916"/>
                  </a:cubicBezTo>
                  <a:close/>
                  <a:moveTo>
                    <a:pt x="971799" y="275155"/>
                  </a:moveTo>
                  <a:cubicBezTo>
                    <a:pt x="660368" y="191707"/>
                    <a:pt x="340256" y="376524"/>
                    <a:pt x="256808" y="687955"/>
                  </a:cubicBezTo>
                  <a:cubicBezTo>
                    <a:pt x="173361" y="999387"/>
                    <a:pt x="358178" y="1319499"/>
                    <a:pt x="669609" y="1402947"/>
                  </a:cubicBezTo>
                  <a:cubicBezTo>
                    <a:pt x="981040" y="1486395"/>
                    <a:pt x="1301152" y="1301577"/>
                    <a:pt x="1384600" y="990146"/>
                  </a:cubicBezTo>
                  <a:cubicBezTo>
                    <a:pt x="1468047" y="678715"/>
                    <a:pt x="1283230" y="358603"/>
                    <a:pt x="971799" y="275155"/>
                  </a:cubicBezTo>
                  <a:close/>
                  <a:moveTo>
                    <a:pt x="1652142" y="394531"/>
                  </a:moveTo>
                  <a:lnTo>
                    <a:pt x="1649662" y="403784"/>
                  </a:lnTo>
                  <a:lnTo>
                    <a:pt x="1647140" y="399895"/>
                  </a:lnTo>
                  <a:close/>
                  <a:moveTo>
                    <a:pt x="1158157" y="65026"/>
                  </a:moveTo>
                  <a:lnTo>
                    <a:pt x="1154679" y="271718"/>
                  </a:lnTo>
                  <a:lnTo>
                    <a:pt x="1148331" y="270017"/>
                  </a:lnTo>
                  <a:cubicBezTo>
                    <a:pt x="1200055" y="299127"/>
                    <a:pt x="1246804" y="334821"/>
                    <a:pt x="1286346" y="377149"/>
                  </a:cubicBezTo>
                  <a:lnTo>
                    <a:pt x="1470353" y="331395"/>
                  </a:lnTo>
                  <a:lnTo>
                    <a:pt x="1588305" y="553229"/>
                  </a:lnTo>
                  <a:lnTo>
                    <a:pt x="1457194" y="671432"/>
                  </a:lnTo>
                  <a:cubicBezTo>
                    <a:pt x="1473630" y="731297"/>
                    <a:pt x="1481376" y="793983"/>
                    <a:pt x="1478595" y="857704"/>
                  </a:cubicBezTo>
                  <a:lnTo>
                    <a:pt x="1642362" y="948616"/>
                  </a:lnTo>
                  <a:lnTo>
                    <a:pt x="1577335" y="1191298"/>
                  </a:lnTo>
                  <a:lnTo>
                    <a:pt x="1378614" y="1187955"/>
                  </a:lnTo>
                  <a:cubicBezTo>
                    <a:pt x="1353489" y="1229936"/>
                    <a:pt x="1323048" y="1267799"/>
                    <a:pt x="1288939" y="1301599"/>
                  </a:cubicBezTo>
                  <a:lnTo>
                    <a:pt x="1354201" y="1471932"/>
                  </a:lnTo>
                  <a:lnTo>
                    <a:pt x="1148396" y="1616039"/>
                  </a:lnTo>
                  <a:lnTo>
                    <a:pt x="992294" y="1480516"/>
                  </a:lnTo>
                  <a:lnTo>
                    <a:pt x="1011291" y="1467215"/>
                  </a:lnTo>
                  <a:cubicBezTo>
                    <a:pt x="951500" y="1486565"/>
                    <a:pt x="888271" y="1495869"/>
                    <a:pt x="823805" y="1495510"/>
                  </a:cubicBezTo>
                  <a:lnTo>
                    <a:pt x="729193" y="1665940"/>
                  </a:lnTo>
                  <a:lnTo>
                    <a:pt x="486511" y="1600914"/>
                  </a:lnTo>
                  <a:lnTo>
                    <a:pt x="489790" y="1406012"/>
                  </a:lnTo>
                  <a:cubicBezTo>
                    <a:pt x="438364" y="1376702"/>
                    <a:pt x="391917" y="1340859"/>
                    <a:pt x="352658" y="1298452"/>
                  </a:cubicBezTo>
                  <a:lnTo>
                    <a:pt x="355803" y="1305197"/>
                  </a:lnTo>
                  <a:lnTo>
                    <a:pt x="152856" y="1344512"/>
                  </a:lnTo>
                  <a:lnTo>
                    <a:pt x="46675" y="1116809"/>
                  </a:lnTo>
                  <a:lnTo>
                    <a:pt x="183929" y="1005520"/>
                  </a:lnTo>
                  <a:cubicBezTo>
                    <a:pt x="169279" y="951824"/>
                    <a:pt x="161626" y="895865"/>
                    <a:pt x="161615" y="838915"/>
                  </a:cubicBezTo>
                  <a:lnTo>
                    <a:pt x="0" y="749197"/>
                  </a:lnTo>
                  <a:lnTo>
                    <a:pt x="65026" y="506515"/>
                  </a:lnTo>
                  <a:lnTo>
                    <a:pt x="250227" y="509630"/>
                  </a:lnTo>
                  <a:cubicBezTo>
                    <a:pt x="275353" y="465291"/>
                    <a:pt x="305693" y="424864"/>
                    <a:pt x="340015" y="388679"/>
                  </a:cubicBezTo>
                  <a:lnTo>
                    <a:pt x="277984" y="197357"/>
                  </a:lnTo>
                  <a:lnTo>
                    <a:pt x="491050" y="64219"/>
                  </a:lnTo>
                  <a:lnTo>
                    <a:pt x="639843" y="207726"/>
                  </a:lnTo>
                  <a:lnTo>
                    <a:pt x="638348" y="208660"/>
                  </a:lnTo>
                  <a:cubicBezTo>
                    <a:pt x="696840" y="190256"/>
                    <a:pt x="758594" y="181748"/>
                    <a:pt x="821488" y="182440"/>
                  </a:cubicBezTo>
                  <a:lnTo>
                    <a:pt x="815140" y="180739"/>
                  </a:lnTo>
                  <a:lnTo>
                    <a:pt x="915476" y="0"/>
                  </a:lnTo>
                  <a:close/>
                </a:path>
              </a:pathLst>
            </a:custGeom>
            <a:solidFill>
              <a:srgbClr val="4655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2"/>
                </a:solidFill>
              </a:endParaRPr>
            </a:p>
          </p:txBody>
        </p:sp>
        <p:sp>
          <p:nvSpPr>
            <p:cNvPr id="42" name="Frame 17">
              <a:extLst>
                <a:ext uri="{FF2B5EF4-FFF2-40B4-BE49-F238E27FC236}">
                  <a16:creationId xmlns:a16="http://schemas.microsoft.com/office/drawing/2014/main" xmlns="" id="{8AFF86F7-8CCA-437F-B4B1-01AC42CBEF8D}"/>
                </a:ext>
              </a:extLst>
            </p:cNvPr>
            <p:cNvSpPr/>
            <p:nvPr/>
          </p:nvSpPr>
          <p:spPr>
            <a:xfrm>
              <a:off x="3451392" y="4316377"/>
              <a:ext cx="347025" cy="347025"/>
            </a:xfrm>
            <a:custGeom>
              <a:avLst/>
              <a:gdLst/>
              <a:ahLst/>
              <a:cxnLst/>
              <a:rect l="l" t="t" r="r" b="b"/>
              <a:pathLst>
                <a:path w="3240000" h="3240000">
                  <a:moveTo>
                    <a:pt x="415456" y="380544"/>
                  </a:moveTo>
                  <a:lnTo>
                    <a:pt x="415456" y="385333"/>
                  </a:lnTo>
                  <a:lnTo>
                    <a:pt x="385333" y="385333"/>
                  </a:lnTo>
                  <a:lnTo>
                    <a:pt x="385333" y="2854667"/>
                  </a:lnTo>
                  <a:lnTo>
                    <a:pt x="1529120" y="2854667"/>
                  </a:lnTo>
                  <a:cubicBezTo>
                    <a:pt x="1267123" y="2430711"/>
                    <a:pt x="997530" y="1721825"/>
                    <a:pt x="436017" y="1672600"/>
                  </a:cubicBezTo>
                  <a:lnTo>
                    <a:pt x="600235" y="1185112"/>
                  </a:lnTo>
                  <a:cubicBezTo>
                    <a:pt x="1132790" y="1359573"/>
                    <a:pt x="1278822" y="1550851"/>
                    <a:pt x="1544730" y="1923929"/>
                  </a:cubicBezTo>
                  <a:cubicBezTo>
                    <a:pt x="1789452" y="1379400"/>
                    <a:pt x="1927092" y="1088696"/>
                    <a:pt x="2233403" y="596568"/>
                  </a:cubicBezTo>
                  <a:lnTo>
                    <a:pt x="2770666" y="596568"/>
                  </a:lnTo>
                  <a:cubicBezTo>
                    <a:pt x="2331495" y="1220469"/>
                    <a:pt x="1907612" y="2113878"/>
                    <a:pt x="1578489" y="2854667"/>
                  </a:cubicBezTo>
                  <a:lnTo>
                    <a:pt x="2854667" y="2854667"/>
                  </a:lnTo>
                  <a:lnTo>
                    <a:pt x="2854667" y="596568"/>
                  </a:lnTo>
                  <a:lnTo>
                    <a:pt x="2858395" y="596568"/>
                  </a:lnTo>
                  <a:lnTo>
                    <a:pt x="2858395" y="380544"/>
                  </a:lnTo>
                  <a:close/>
                  <a:moveTo>
                    <a:pt x="0" y="0"/>
                  </a:moveTo>
                  <a:lnTo>
                    <a:pt x="3240000" y="0"/>
                  </a:lnTo>
                  <a:lnTo>
                    <a:pt x="3240000" y="3240000"/>
                  </a:lnTo>
                  <a:lnTo>
                    <a:pt x="0" y="32400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7">
              <a:extLst>
                <a:ext uri="{FF2B5EF4-FFF2-40B4-BE49-F238E27FC236}">
                  <a16:creationId xmlns:a16="http://schemas.microsoft.com/office/drawing/2014/main" xmlns="" id="{D5EBEC76-3404-4A32-A8FC-951D9522304F}"/>
                </a:ext>
              </a:extLst>
            </p:cNvPr>
            <p:cNvSpPr/>
            <p:nvPr/>
          </p:nvSpPr>
          <p:spPr>
            <a:xfrm rot="18900000">
              <a:off x="5471204" y="4305605"/>
              <a:ext cx="154109" cy="343323"/>
            </a:xfrm>
            <a:custGeom>
              <a:avLst/>
              <a:gdLst/>
              <a:ahLst/>
              <a:cxnLst/>
              <a:rect l="l" t="t" r="r" b="b"/>
              <a:pathLst>
                <a:path w="154109" h="343323">
                  <a:moveTo>
                    <a:pt x="102909" y="313772"/>
                  </a:moveTo>
                  <a:lnTo>
                    <a:pt x="102909" y="328547"/>
                  </a:lnTo>
                  <a:cubicBezTo>
                    <a:pt x="102909" y="336708"/>
                    <a:pt x="96294" y="343322"/>
                    <a:pt x="88133" y="343323"/>
                  </a:cubicBezTo>
                  <a:lnTo>
                    <a:pt x="65975" y="343322"/>
                  </a:lnTo>
                  <a:cubicBezTo>
                    <a:pt x="57814" y="343322"/>
                    <a:pt x="51199" y="336708"/>
                    <a:pt x="51199" y="328547"/>
                  </a:cubicBezTo>
                  <a:cubicBezTo>
                    <a:pt x="51199" y="323622"/>
                    <a:pt x="51200" y="318696"/>
                    <a:pt x="51200" y="313771"/>
                  </a:cubicBezTo>
                  <a:close/>
                  <a:moveTo>
                    <a:pt x="123327" y="15459"/>
                  </a:moveTo>
                  <a:cubicBezTo>
                    <a:pt x="141678" y="29245"/>
                    <a:pt x="152926" y="50497"/>
                    <a:pt x="154008" y="73425"/>
                  </a:cubicBezTo>
                  <a:cubicBezTo>
                    <a:pt x="155089" y="96353"/>
                    <a:pt x="145890" y="118568"/>
                    <a:pt x="128916" y="134021"/>
                  </a:cubicBezTo>
                  <a:lnTo>
                    <a:pt x="119294" y="123450"/>
                  </a:lnTo>
                  <a:cubicBezTo>
                    <a:pt x="133118" y="110865"/>
                    <a:pt x="140611" y="92772"/>
                    <a:pt x="139730" y="74098"/>
                  </a:cubicBezTo>
                  <a:cubicBezTo>
                    <a:pt x="138850" y="55424"/>
                    <a:pt x="129689" y="38115"/>
                    <a:pt x="114743" y="26887"/>
                  </a:cubicBezTo>
                  <a:close/>
                  <a:moveTo>
                    <a:pt x="136698" y="17411"/>
                  </a:moveTo>
                  <a:cubicBezTo>
                    <a:pt x="103758" y="-15529"/>
                    <a:pt x="50351" y="-15529"/>
                    <a:pt x="17412" y="17411"/>
                  </a:cubicBezTo>
                  <a:cubicBezTo>
                    <a:pt x="-15528" y="50351"/>
                    <a:pt x="-15528" y="103757"/>
                    <a:pt x="17412" y="136697"/>
                  </a:cubicBezTo>
                  <a:cubicBezTo>
                    <a:pt x="50351" y="169637"/>
                    <a:pt x="103758" y="169637"/>
                    <a:pt x="136698" y="136697"/>
                  </a:cubicBezTo>
                  <a:cubicBezTo>
                    <a:pt x="169637" y="103757"/>
                    <a:pt x="169637" y="50351"/>
                    <a:pt x="136698" y="17411"/>
                  </a:cubicBezTo>
                  <a:close/>
                  <a:moveTo>
                    <a:pt x="154109" y="0"/>
                  </a:moveTo>
                  <a:cubicBezTo>
                    <a:pt x="196665" y="42556"/>
                    <a:pt x="196665" y="111552"/>
                    <a:pt x="154109" y="154108"/>
                  </a:cubicBezTo>
                  <a:cubicBezTo>
                    <a:pt x="139576" y="168641"/>
                    <a:pt x="121959" y="178211"/>
                    <a:pt x="102912" y="180994"/>
                  </a:cubicBezTo>
                  <a:lnTo>
                    <a:pt x="102912" y="308310"/>
                  </a:lnTo>
                  <a:lnTo>
                    <a:pt x="51197" y="308310"/>
                  </a:lnTo>
                  <a:lnTo>
                    <a:pt x="51197" y="180994"/>
                  </a:lnTo>
                  <a:cubicBezTo>
                    <a:pt x="32150" y="178211"/>
                    <a:pt x="14534" y="168641"/>
                    <a:pt x="0" y="154108"/>
                  </a:cubicBezTo>
                  <a:cubicBezTo>
                    <a:pt x="-42555" y="111552"/>
                    <a:pt x="-42555" y="42556"/>
                    <a:pt x="0" y="0"/>
                  </a:cubicBezTo>
                  <a:cubicBezTo>
                    <a:pt x="42556" y="-42556"/>
                    <a:pt x="111553" y="-42556"/>
                    <a:pt x="15410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4" name="Oval 25">
              <a:extLst>
                <a:ext uri="{FF2B5EF4-FFF2-40B4-BE49-F238E27FC236}">
                  <a16:creationId xmlns:a16="http://schemas.microsoft.com/office/drawing/2014/main" xmlns="" id="{B726902F-8CD7-4917-8F2D-384AB7BFF7E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66479" y="2583464"/>
              <a:ext cx="359510" cy="360000"/>
            </a:xfrm>
            <a:custGeom>
              <a:avLst/>
              <a:gdLst/>
              <a:ahLst/>
              <a:cxnLst/>
              <a:rect l="l" t="t" r="r" b="b"/>
              <a:pathLst>
                <a:path w="3225370" h="3229762">
                  <a:moveTo>
                    <a:pt x="1355872" y="0"/>
                  </a:moveTo>
                  <a:cubicBezTo>
                    <a:pt x="1564636" y="0"/>
                    <a:pt x="1733872" y="169236"/>
                    <a:pt x="1733872" y="378000"/>
                  </a:cubicBezTo>
                  <a:cubicBezTo>
                    <a:pt x="1733872" y="530834"/>
                    <a:pt x="1643169" y="662483"/>
                    <a:pt x="1512292" y="721255"/>
                  </a:cubicBezTo>
                  <a:lnTo>
                    <a:pt x="1607042" y="1169019"/>
                  </a:lnTo>
                  <a:cubicBezTo>
                    <a:pt x="1611319" y="1167786"/>
                    <a:pt x="1615651" y="1167712"/>
                    <a:pt x="1620000" y="1167712"/>
                  </a:cubicBezTo>
                  <a:cubicBezTo>
                    <a:pt x="1828764" y="1167712"/>
                    <a:pt x="1998000" y="1336948"/>
                    <a:pt x="1998000" y="1545712"/>
                  </a:cubicBezTo>
                  <a:lnTo>
                    <a:pt x="1996362" y="1567711"/>
                  </a:lnTo>
                  <a:lnTo>
                    <a:pt x="2525816" y="1711728"/>
                  </a:lnTo>
                  <a:cubicBezTo>
                    <a:pt x="2591164" y="1602543"/>
                    <a:pt x="2710810" y="1530128"/>
                    <a:pt x="2847370" y="1530128"/>
                  </a:cubicBezTo>
                  <a:cubicBezTo>
                    <a:pt x="3056134" y="1530128"/>
                    <a:pt x="3225370" y="1699364"/>
                    <a:pt x="3225370" y="1908128"/>
                  </a:cubicBezTo>
                  <a:cubicBezTo>
                    <a:pt x="3225370" y="2116892"/>
                    <a:pt x="3056134" y="2286128"/>
                    <a:pt x="2847370" y="2286128"/>
                  </a:cubicBezTo>
                  <a:cubicBezTo>
                    <a:pt x="2638606" y="2286128"/>
                    <a:pt x="2469370" y="2116892"/>
                    <a:pt x="2469370" y="1908128"/>
                  </a:cubicBezTo>
                  <a:lnTo>
                    <a:pt x="2475505" y="1847275"/>
                  </a:lnTo>
                  <a:lnTo>
                    <a:pt x="1957861" y="1706471"/>
                  </a:lnTo>
                  <a:cubicBezTo>
                    <a:pt x="1922674" y="1789256"/>
                    <a:pt x="1855841" y="1854310"/>
                    <a:pt x="1773397" y="1890608"/>
                  </a:cubicBezTo>
                  <a:lnTo>
                    <a:pt x="1908290" y="2478637"/>
                  </a:lnTo>
                  <a:cubicBezTo>
                    <a:pt x="2094333" y="2500701"/>
                    <a:pt x="2237929" y="2659462"/>
                    <a:pt x="2237929" y="2851762"/>
                  </a:cubicBezTo>
                  <a:cubicBezTo>
                    <a:pt x="2237929" y="3060526"/>
                    <a:pt x="2068693" y="3229762"/>
                    <a:pt x="1859929" y="3229762"/>
                  </a:cubicBezTo>
                  <a:cubicBezTo>
                    <a:pt x="1651165" y="3229762"/>
                    <a:pt x="1481929" y="3060526"/>
                    <a:pt x="1481929" y="2851762"/>
                  </a:cubicBezTo>
                  <a:cubicBezTo>
                    <a:pt x="1481929" y="2676759"/>
                    <a:pt x="1600854" y="2529533"/>
                    <a:pt x="1762693" y="2487978"/>
                  </a:cubicBezTo>
                  <a:lnTo>
                    <a:pt x="1632951" y="1922407"/>
                  </a:lnTo>
                  <a:cubicBezTo>
                    <a:pt x="1628677" y="1923639"/>
                    <a:pt x="1624347" y="1923712"/>
                    <a:pt x="1620000" y="1923712"/>
                  </a:cubicBezTo>
                  <a:cubicBezTo>
                    <a:pt x="1474614" y="1923712"/>
                    <a:pt x="1348399" y="1841634"/>
                    <a:pt x="1286703" y="1720478"/>
                  </a:cubicBezTo>
                  <a:lnTo>
                    <a:pt x="726463" y="1950491"/>
                  </a:lnTo>
                  <a:cubicBezTo>
                    <a:pt x="745503" y="1995553"/>
                    <a:pt x="756000" y="2045092"/>
                    <a:pt x="756000" y="2097083"/>
                  </a:cubicBezTo>
                  <a:cubicBezTo>
                    <a:pt x="756000" y="2305847"/>
                    <a:pt x="586764" y="2475083"/>
                    <a:pt x="378000" y="2475083"/>
                  </a:cubicBezTo>
                  <a:cubicBezTo>
                    <a:pt x="169236" y="2475083"/>
                    <a:pt x="0" y="2305847"/>
                    <a:pt x="0" y="2097083"/>
                  </a:cubicBezTo>
                  <a:cubicBezTo>
                    <a:pt x="0" y="1888319"/>
                    <a:pt x="169236" y="1719083"/>
                    <a:pt x="378000" y="1719083"/>
                  </a:cubicBezTo>
                  <a:cubicBezTo>
                    <a:pt x="481765" y="1719083"/>
                    <a:pt x="575764" y="1760894"/>
                    <a:pt x="643957" y="1828700"/>
                  </a:cubicBezTo>
                  <a:lnTo>
                    <a:pt x="1245626" y="1581679"/>
                  </a:lnTo>
                  <a:cubicBezTo>
                    <a:pt x="1242578" y="1569964"/>
                    <a:pt x="1242000" y="1557905"/>
                    <a:pt x="1242000" y="1545712"/>
                  </a:cubicBezTo>
                  <a:cubicBezTo>
                    <a:pt x="1242000" y="1391666"/>
                    <a:pt x="1334148" y="1259142"/>
                    <a:pt x="1466584" y="1200827"/>
                  </a:cubicBezTo>
                  <a:lnTo>
                    <a:pt x="1372109" y="754363"/>
                  </a:lnTo>
                  <a:cubicBezTo>
                    <a:pt x="1366762" y="755885"/>
                    <a:pt x="1361331" y="756000"/>
                    <a:pt x="1355872" y="756000"/>
                  </a:cubicBezTo>
                  <a:cubicBezTo>
                    <a:pt x="1147108" y="756000"/>
                    <a:pt x="977872" y="586764"/>
                    <a:pt x="977872" y="378000"/>
                  </a:cubicBezTo>
                  <a:cubicBezTo>
                    <a:pt x="977872" y="169236"/>
                    <a:pt x="1147108" y="0"/>
                    <a:pt x="135587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38" name="TextBox 20"/>
          <p:cNvSpPr txBox="1"/>
          <p:nvPr/>
        </p:nvSpPr>
        <p:spPr>
          <a:xfrm>
            <a:off x="3394525" y="1100396"/>
            <a:ext cx="2375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altLang="ko-KR" b="1" dirty="0" smtClean="0">
                <a:solidFill>
                  <a:schemeClr val="tx2"/>
                </a:solidFill>
                <a:cs typeface="Arial" pitchFamily="34" charset="0"/>
              </a:rPr>
              <a:t>Secretaría Académica</a:t>
            </a:r>
            <a:endParaRPr lang="ko-KR" altLang="en-US" b="1" dirty="0">
              <a:solidFill>
                <a:schemeClr val="tx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86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0" y="-191392"/>
            <a:ext cx="9136488" cy="7056784"/>
            <a:chOff x="7512" y="0"/>
            <a:chExt cx="9136488" cy="7056784"/>
          </a:xfrm>
        </p:grpSpPr>
        <p:grpSp>
          <p:nvGrpSpPr>
            <p:cNvPr id="5" name="Agrupar 9"/>
            <p:cNvGrpSpPr/>
            <p:nvPr/>
          </p:nvGrpSpPr>
          <p:grpSpPr>
            <a:xfrm>
              <a:off x="8063880" y="0"/>
              <a:ext cx="1080120" cy="7056784"/>
              <a:chOff x="8271790" y="260648"/>
              <a:chExt cx="908721" cy="6804249"/>
            </a:xfrm>
          </p:grpSpPr>
          <p:sp>
            <p:nvSpPr>
              <p:cNvPr id="9" name="object 3"/>
              <p:cNvSpPr/>
              <p:nvPr/>
            </p:nvSpPr>
            <p:spPr>
              <a:xfrm rot="16200000">
                <a:off x="6692179" y="4576564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10" name="object 3"/>
              <p:cNvSpPr/>
              <p:nvPr/>
            </p:nvSpPr>
            <p:spPr>
              <a:xfrm rot="16200000">
                <a:off x="6692179" y="1840259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6" name="Agrupar 9"/>
            <p:cNvGrpSpPr/>
            <p:nvPr/>
          </p:nvGrpSpPr>
          <p:grpSpPr>
            <a:xfrm rot="10800000">
              <a:off x="7512" y="1067544"/>
              <a:ext cx="748064" cy="5860032"/>
              <a:chOff x="8271790" y="260648"/>
              <a:chExt cx="908721" cy="6804249"/>
            </a:xfrm>
          </p:grpSpPr>
          <p:sp>
            <p:nvSpPr>
              <p:cNvPr id="7" name="object 3"/>
              <p:cNvSpPr/>
              <p:nvPr/>
            </p:nvSpPr>
            <p:spPr>
              <a:xfrm rot="16200000">
                <a:off x="6692179" y="4576564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8" name="object 3"/>
              <p:cNvSpPr/>
              <p:nvPr/>
            </p:nvSpPr>
            <p:spPr>
              <a:xfrm rot="16200000">
                <a:off x="6692179" y="1840259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</p:grp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3"/>
          <a:srcRect l="3112" t="1" r="57153" b="80066"/>
          <a:stretch/>
        </p:blipFill>
        <p:spPr>
          <a:xfrm>
            <a:off x="323528" y="1"/>
            <a:ext cx="2013968" cy="764704"/>
          </a:xfrm>
          <a:prstGeom prst="rect">
            <a:avLst/>
          </a:prstGeom>
        </p:spPr>
      </p:pic>
      <p:sp>
        <p:nvSpPr>
          <p:cNvPr id="12" name="Rectángulo 11"/>
          <p:cNvSpPr/>
          <p:nvPr/>
        </p:nvSpPr>
        <p:spPr>
          <a:xfrm>
            <a:off x="5051326" y="876152"/>
            <a:ext cx="26324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defTabSz="405037">
              <a:defRPr/>
            </a:pPr>
            <a:r>
              <a:rPr lang="en-US" sz="3200" b="1" dirty="0" err="1" smtClean="0">
                <a:solidFill>
                  <a:schemeClr val="tx2"/>
                </a:solidFill>
                <a:latin typeface="AR BONNIE" panose="02000000000000000000"/>
              </a:rPr>
              <a:t>Estrategia</a:t>
            </a:r>
            <a:r>
              <a:rPr lang="en-US" sz="3200" b="1" dirty="0" smtClean="0">
                <a:solidFill>
                  <a:schemeClr val="tx2"/>
                </a:solidFill>
                <a:latin typeface="AR BONNIE" panose="0200000000000000000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AR BONNIE" panose="02000000000000000000"/>
              </a:rPr>
              <a:t>operativa</a:t>
            </a:r>
            <a:endParaRPr lang="en-US" sz="3200" b="1" dirty="0">
              <a:solidFill>
                <a:schemeClr val="tx2"/>
              </a:solidFill>
              <a:latin typeface="AR BONNIE" panose="0200000000000000000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4592874" y="5776669"/>
            <a:ext cx="27801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/>
              <a:t>1-2 Entidades </a:t>
            </a:r>
          </a:p>
          <a:p>
            <a:pPr algn="ctr"/>
            <a:r>
              <a:rPr lang="es-MX" sz="2000" b="1" dirty="0" smtClean="0"/>
              <a:t> Área Académica </a:t>
            </a:r>
            <a:endParaRPr lang="es-MX" sz="2000" b="1" dirty="0"/>
          </a:p>
        </p:txBody>
      </p:sp>
      <p:grpSp>
        <p:nvGrpSpPr>
          <p:cNvPr id="3" name="Grupo 2"/>
          <p:cNvGrpSpPr/>
          <p:nvPr/>
        </p:nvGrpSpPr>
        <p:grpSpPr>
          <a:xfrm>
            <a:off x="862490" y="1209034"/>
            <a:ext cx="2845414" cy="3437453"/>
            <a:chOff x="862490" y="1209034"/>
            <a:chExt cx="2845414" cy="3437453"/>
          </a:xfrm>
        </p:grpSpPr>
        <p:sp>
          <p:nvSpPr>
            <p:cNvPr id="13" name="CuadroTexto 12"/>
            <p:cNvSpPr txBox="1"/>
            <p:nvPr/>
          </p:nvSpPr>
          <p:spPr>
            <a:xfrm>
              <a:off x="1061238" y="2244751"/>
              <a:ext cx="1832181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400" b="1" dirty="0" smtClean="0"/>
                <a:t>Fecha de Liberación:</a:t>
              </a:r>
            </a:p>
            <a:p>
              <a:pPr algn="ctr"/>
              <a:r>
                <a:rPr lang="es-MX" sz="1400" b="1" dirty="0"/>
                <a:t>5 de Marzo</a:t>
              </a:r>
            </a:p>
            <a:p>
              <a:pPr algn="ctr"/>
              <a:endParaRPr lang="es-MX" sz="1400" b="1" dirty="0" smtClean="0"/>
            </a:p>
            <a:p>
              <a:pPr algn="ctr"/>
              <a:endParaRPr lang="es-MX" sz="1400" b="1" dirty="0" smtClean="0"/>
            </a:p>
            <a:p>
              <a:pPr algn="ctr"/>
              <a:endParaRPr lang="es-MX" sz="1400" b="1" dirty="0"/>
            </a:p>
          </p:txBody>
        </p:sp>
        <p:pic>
          <p:nvPicPr>
            <p:cNvPr id="1026" name="Picture 2" descr="Resultado de imagen para inicio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1238" y="1209034"/>
              <a:ext cx="1584176" cy="11168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Rectángulo 17"/>
            <p:cNvSpPr/>
            <p:nvPr/>
          </p:nvSpPr>
          <p:spPr>
            <a:xfrm flipH="1">
              <a:off x="1907704" y="2708920"/>
              <a:ext cx="45719" cy="21602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9" name="Rectángulo redondeado 18"/>
            <p:cNvSpPr/>
            <p:nvPr/>
          </p:nvSpPr>
          <p:spPr>
            <a:xfrm>
              <a:off x="1274979" y="2899346"/>
              <a:ext cx="1296144" cy="360040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0" name="CuadroTexto 19"/>
            <p:cNvSpPr txBox="1"/>
            <p:nvPr/>
          </p:nvSpPr>
          <p:spPr>
            <a:xfrm>
              <a:off x="1355382" y="2965353"/>
              <a:ext cx="1150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200" b="1" dirty="0" smtClean="0">
                  <a:solidFill>
                    <a:schemeClr val="bg1"/>
                  </a:solidFill>
                </a:rPr>
                <a:t>PLANEA UV</a:t>
              </a:r>
              <a:endParaRPr lang="es-MX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3" name="Rectángulo 22"/>
            <p:cNvSpPr/>
            <p:nvPr/>
          </p:nvSpPr>
          <p:spPr>
            <a:xfrm flipH="1">
              <a:off x="1907704" y="3282762"/>
              <a:ext cx="45719" cy="21602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2" name="Redondear rectángulo de esquina diagonal 21"/>
            <p:cNvSpPr/>
            <p:nvPr/>
          </p:nvSpPr>
          <p:spPr>
            <a:xfrm>
              <a:off x="1282491" y="3498786"/>
              <a:ext cx="1317852" cy="569375"/>
            </a:xfrm>
            <a:prstGeom prst="round2Diag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4" name="CuadroTexto 23"/>
            <p:cNvSpPr txBox="1"/>
            <p:nvPr/>
          </p:nvSpPr>
          <p:spPr>
            <a:xfrm>
              <a:off x="862490" y="3543399"/>
              <a:ext cx="21578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200" b="1" dirty="0" smtClean="0">
                  <a:solidFill>
                    <a:schemeClr val="bg1"/>
                  </a:solidFill>
                </a:rPr>
                <a:t>TUTORÍA </a:t>
              </a:r>
            </a:p>
            <a:p>
              <a:pPr algn="ctr"/>
              <a:r>
                <a:rPr lang="es-MX" sz="1200" b="1" dirty="0" smtClean="0">
                  <a:solidFill>
                    <a:schemeClr val="bg1"/>
                  </a:solidFill>
                </a:rPr>
                <a:t>ACADÉMICA</a:t>
              </a:r>
              <a:endParaRPr lang="es-MX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" name="CuadroTexto 1"/>
            <p:cNvSpPr txBox="1"/>
            <p:nvPr/>
          </p:nvSpPr>
          <p:spPr>
            <a:xfrm>
              <a:off x="2600343" y="3586227"/>
              <a:ext cx="1107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400" b="1" dirty="0" smtClean="0"/>
                <a:t>12 de Marzo</a:t>
              </a:r>
              <a:endParaRPr lang="es-MX" sz="1400" b="1" dirty="0"/>
            </a:p>
          </p:txBody>
        </p:sp>
        <p:sp>
          <p:nvSpPr>
            <p:cNvPr id="25" name="Rectángulo 24"/>
            <p:cNvSpPr/>
            <p:nvPr/>
          </p:nvSpPr>
          <p:spPr>
            <a:xfrm flipH="1">
              <a:off x="1907702" y="4065803"/>
              <a:ext cx="45719" cy="21602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6" name="Rectángulo redondeado 25"/>
            <p:cNvSpPr/>
            <p:nvPr/>
          </p:nvSpPr>
          <p:spPr>
            <a:xfrm>
              <a:off x="1259632" y="4286447"/>
              <a:ext cx="1296144" cy="360040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/>
                <a:t>PLANEACIÓN</a:t>
              </a:r>
              <a:endParaRPr lang="es-MX" sz="1200" b="1" dirty="0"/>
            </a:p>
          </p:txBody>
        </p:sp>
        <p:sp>
          <p:nvSpPr>
            <p:cNvPr id="27" name="CuadroTexto 26"/>
            <p:cNvSpPr txBox="1"/>
            <p:nvPr/>
          </p:nvSpPr>
          <p:spPr>
            <a:xfrm>
              <a:off x="2600342" y="4322479"/>
              <a:ext cx="1107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400" b="1" dirty="0" smtClean="0"/>
                <a:t>6 de Abril</a:t>
              </a:r>
              <a:endParaRPr lang="es-MX" sz="1400" b="1" dirty="0"/>
            </a:p>
          </p:txBody>
        </p:sp>
      </p:grpSp>
      <p:grpSp>
        <p:nvGrpSpPr>
          <p:cNvPr id="28" name="Grupo 27"/>
          <p:cNvGrpSpPr/>
          <p:nvPr/>
        </p:nvGrpSpPr>
        <p:grpSpPr>
          <a:xfrm>
            <a:off x="4937758" y="2175277"/>
            <a:ext cx="2795429" cy="3437453"/>
            <a:chOff x="862490" y="1209034"/>
            <a:chExt cx="2795429" cy="3437453"/>
          </a:xfrm>
        </p:grpSpPr>
        <p:sp>
          <p:nvSpPr>
            <p:cNvPr id="29" name="CuadroTexto 28"/>
            <p:cNvSpPr txBox="1"/>
            <p:nvPr/>
          </p:nvSpPr>
          <p:spPr>
            <a:xfrm>
              <a:off x="1061238" y="2244751"/>
              <a:ext cx="1832181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400" b="1" dirty="0" smtClean="0"/>
                <a:t>Fecha de Liberación:</a:t>
              </a:r>
            </a:p>
            <a:p>
              <a:pPr algn="ctr"/>
              <a:r>
                <a:rPr lang="es-MX" sz="1400" b="1" dirty="0"/>
                <a:t>5 de Marzo</a:t>
              </a:r>
            </a:p>
            <a:p>
              <a:pPr algn="ctr"/>
              <a:endParaRPr lang="es-MX" sz="1400" b="1" dirty="0" smtClean="0"/>
            </a:p>
            <a:p>
              <a:pPr algn="ctr"/>
              <a:endParaRPr lang="es-MX" sz="1400" b="1" dirty="0" smtClean="0"/>
            </a:p>
            <a:p>
              <a:pPr algn="ctr"/>
              <a:endParaRPr lang="es-MX" sz="1400" b="1" dirty="0"/>
            </a:p>
          </p:txBody>
        </p:sp>
        <p:pic>
          <p:nvPicPr>
            <p:cNvPr id="30" name="Picture 2" descr="Resultado de imagen para inicio"/>
            <p:cNvPicPr>
              <a:picLocks noChangeAspect="1" noChangeArrowheads="1"/>
            </p:cNvPicPr>
            <p:nvPr/>
          </p:nvPicPr>
          <p:blipFill>
            <a:blip r:embed="rId4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1238" y="1209034"/>
              <a:ext cx="1584176" cy="1116867"/>
            </a:xfrm>
            <a:prstGeom prst="rect">
              <a:avLst/>
            </a:prstGeom>
            <a:solidFill>
              <a:srgbClr val="FFFFFF"/>
            </a:solidFill>
            <a:extLst/>
          </p:spPr>
        </p:pic>
        <p:sp>
          <p:nvSpPr>
            <p:cNvPr id="31" name="Rectángulo 30"/>
            <p:cNvSpPr/>
            <p:nvPr/>
          </p:nvSpPr>
          <p:spPr>
            <a:xfrm flipH="1">
              <a:off x="1907704" y="2708920"/>
              <a:ext cx="45719" cy="216024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2" name="Rectángulo redondeado 31"/>
            <p:cNvSpPr/>
            <p:nvPr/>
          </p:nvSpPr>
          <p:spPr>
            <a:xfrm>
              <a:off x="1274979" y="2899346"/>
              <a:ext cx="1296144" cy="360040"/>
            </a:xfrm>
            <a:prstGeom prst="roundRect">
              <a:avLst/>
            </a:prstGeom>
            <a:solidFill>
              <a:schemeClr val="accent3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3" name="CuadroTexto 32"/>
            <p:cNvSpPr txBox="1"/>
            <p:nvPr/>
          </p:nvSpPr>
          <p:spPr>
            <a:xfrm>
              <a:off x="1355382" y="2965353"/>
              <a:ext cx="1215741" cy="27699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200" b="1" dirty="0" smtClean="0">
                  <a:solidFill>
                    <a:schemeClr val="bg1"/>
                  </a:solidFill>
                </a:rPr>
                <a:t>TALLER PLANEA </a:t>
              </a:r>
              <a:endParaRPr lang="es-MX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34" name="Rectángulo 33"/>
            <p:cNvSpPr/>
            <p:nvPr/>
          </p:nvSpPr>
          <p:spPr>
            <a:xfrm flipH="1">
              <a:off x="1907704" y="3282762"/>
              <a:ext cx="45719" cy="216024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5" name="Redondear rectángulo de esquina diagonal 34"/>
            <p:cNvSpPr/>
            <p:nvPr/>
          </p:nvSpPr>
          <p:spPr>
            <a:xfrm>
              <a:off x="1282491" y="3498786"/>
              <a:ext cx="1317852" cy="569375"/>
            </a:xfrm>
            <a:prstGeom prst="round2DiagRect">
              <a:avLst/>
            </a:prstGeom>
            <a:solidFill>
              <a:schemeClr val="accent3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6" name="CuadroTexto 35"/>
            <p:cNvSpPr txBox="1"/>
            <p:nvPr/>
          </p:nvSpPr>
          <p:spPr>
            <a:xfrm>
              <a:off x="862490" y="3543399"/>
              <a:ext cx="21578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200" b="1" dirty="0" smtClean="0">
                  <a:solidFill>
                    <a:schemeClr val="bg1"/>
                  </a:solidFill>
                </a:rPr>
                <a:t>TUTORÍA </a:t>
              </a:r>
            </a:p>
            <a:p>
              <a:pPr algn="ctr"/>
              <a:r>
                <a:rPr lang="es-MX" sz="1200" b="1" dirty="0" smtClean="0">
                  <a:solidFill>
                    <a:schemeClr val="bg1"/>
                  </a:solidFill>
                </a:rPr>
                <a:t>ACADÉMICA</a:t>
              </a:r>
              <a:endParaRPr lang="es-MX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37" name="CuadroTexto 36"/>
            <p:cNvSpPr txBox="1"/>
            <p:nvPr/>
          </p:nvSpPr>
          <p:spPr>
            <a:xfrm>
              <a:off x="2550358" y="3619175"/>
              <a:ext cx="11075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400" b="1" dirty="0" smtClean="0"/>
                <a:t>12 de Marzo</a:t>
              </a:r>
              <a:endParaRPr lang="es-MX" sz="1400" b="1" dirty="0"/>
            </a:p>
          </p:txBody>
        </p:sp>
        <p:sp>
          <p:nvSpPr>
            <p:cNvPr id="38" name="Rectángulo 37"/>
            <p:cNvSpPr/>
            <p:nvPr/>
          </p:nvSpPr>
          <p:spPr>
            <a:xfrm flipH="1">
              <a:off x="1907702" y="4065803"/>
              <a:ext cx="45719" cy="216024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9" name="Rectángulo redondeado 38"/>
            <p:cNvSpPr/>
            <p:nvPr/>
          </p:nvSpPr>
          <p:spPr>
            <a:xfrm>
              <a:off x="1259632" y="4286447"/>
              <a:ext cx="1296144" cy="360040"/>
            </a:xfrm>
            <a:prstGeom prst="roundRect">
              <a:avLst/>
            </a:prstGeom>
            <a:solidFill>
              <a:schemeClr val="accent3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/>
                <a:t>PLANEACIÓN</a:t>
              </a:r>
              <a:endParaRPr lang="es-MX" sz="1200" b="1" dirty="0"/>
            </a:p>
          </p:txBody>
        </p:sp>
      </p:grpSp>
      <p:sp>
        <p:nvSpPr>
          <p:cNvPr id="41" name="CuadroTexto 40"/>
          <p:cNvSpPr txBox="1"/>
          <p:nvPr/>
        </p:nvSpPr>
        <p:spPr>
          <a:xfrm>
            <a:off x="6625626" y="3902514"/>
            <a:ext cx="11075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/>
              <a:t>8 de Marzo</a:t>
            </a:r>
            <a:endParaRPr lang="es-MX" sz="1400" b="1" dirty="0"/>
          </a:p>
        </p:txBody>
      </p:sp>
    </p:spTree>
    <p:extLst>
      <p:ext uri="{BB962C8B-B14F-4D97-AF65-F5344CB8AC3E}">
        <p14:creationId xmlns:p14="http://schemas.microsoft.com/office/powerpoint/2010/main" val="347687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0" y="-191392"/>
            <a:ext cx="9136488" cy="7056784"/>
            <a:chOff x="7512" y="0"/>
            <a:chExt cx="9136488" cy="7056784"/>
          </a:xfrm>
        </p:grpSpPr>
        <p:grpSp>
          <p:nvGrpSpPr>
            <p:cNvPr id="5" name="Agrupar 9"/>
            <p:cNvGrpSpPr/>
            <p:nvPr/>
          </p:nvGrpSpPr>
          <p:grpSpPr>
            <a:xfrm>
              <a:off x="8063880" y="0"/>
              <a:ext cx="1080120" cy="7056784"/>
              <a:chOff x="8271790" y="260648"/>
              <a:chExt cx="908721" cy="6804249"/>
            </a:xfrm>
          </p:grpSpPr>
          <p:sp>
            <p:nvSpPr>
              <p:cNvPr id="9" name="object 3"/>
              <p:cNvSpPr/>
              <p:nvPr/>
            </p:nvSpPr>
            <p:spPr>
              <a:xfrm rot="16200000">
                <a:off x="6692179" y="4576564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10" name="object 3"/>
              <p:cNvSpPr/>
              <p:nvPr/>
            </p:nvSpPr>
            <p:spPr>
              <a:xfrm rot="16200000">
                <a:off x="6692179" y="1840259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6" name="Agrupar 9"/>
            <p:cNvGrpSpPr/>
            <p:nvPr/>
          </p:nvGrpSpPr>
          <p:grpSpPr>
            <a:xfrm rot="10800000">
              <a:off x="7512" y="1067544"/>
              <a:ext cx="748064" cy="5860032"/>
              <a:chOff x="8271790" y="260648"/>
              <a:chExt cx="908721" cy="6804249"/>
            </a:xfrm>
          </p:grpSpPr>
          <p:sp>
            <p:nvSpPr>
              <p:cNvPr id="7" name="object 3"/>
              <p:cNvSpPr/>
              <p:nvPr/>
            </p:nvSpPr>
            <p:spPr>
              <a:xfrm rot="16200000">
                <a:off x="6692179" y="4576564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8" name="object 3"/>
              <p:cNvSpPr/>
              <p:nvPr/>
            </p:nvSpPr>
            <p:spPr>
              <a:xfrm rot="16200000">
                <a:off x="6692179" y="1840259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</p:grp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3"/>
          <a:srcRect l="3112" t="1" r="57153" b="80066"/>
          <a:stretch/>
        </p:blipFill>
        <p:spPr>
          <a:xfrm>
            <a:off x="323528" y="1"/>
            <a:ext cx="2013968" cy="764704"/>
          </a:xfrm>
          <a:prstGeom prst="rect">
            <a:avLst/>
          </a:prstGeom>
        </p:spPr>
      </p:pic>
      <p:sp>
        <p:nvSpPr>
          <p:cNvPr id="12" name="Rectángulo 11"/>
          <p:cNvSpPr/>
          <p:nvPr/>
        </p:nvSpPr>
        <p:spPr>
          <a:xfrm>
            <a:off x="6253578" y="876152"/>
            <a:ext cx="14302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defTabSz="405037">
              <a:defRPr/>
            </a:pPr>
            <a:r>
              <a:rPr lang="en-US" sz="3200" b="1" dirty="0" err="1" smtClean="0">
                <a:solidFill>
                  <a:schemeClr val="tx2"/>
                </a:solidFill>
                <a:latin typeface="AR BONNIE" panose="02000000000000000000"/>
              </a:rPr>
              <a:t>sOLICITUD</a:t>
            </a:r>
            <a:r>
              <a:rPr lang="en-US" sz="3200" b="1" dirty="0" smtClean="0">
                <a:solidFill>
                  <a:schemeClr val="tx2"/>
                </a:solidFill>
                <a:latin typeface="AR BONNIE" panose="02000000000000000000"/>
              </a:rPr>
              <a:t> </a:t>
            </a:r>
            <a:endParaRPr lang="en-US" sz="3200" b="1" dirty="0">
              <a:solidFill>
                <a:schemeClr val="tx2"/>
              </a:solidFill>
              <a:latin typeface="AR BONNIE" panose="02000000000000000000"/>
            </a:endParaRPr>
          </a:p>
        </p:txBody>
      </p:sp>
      <p:sp>
        <p:nvSpPr>
          <p:cNvPr id="3" name="Recortar rectángulo de esquina diagonal 2"/>
          <p:cNvSpPr/>
          <p:nvPr/>
        </p:nvSpPr>
        <p:spPr>
          <a:xfrm>
            <a:off x="1043608" y="1844824"/>
            <a:ext cx="4104456" cy="801644"/>
          </a:xfrm>
          <a:prstGeom prst="snip2Diag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/>
              <a:t>COMITÉ ACADÉMICO </a:t>
            </a:r>
            <a:endParaRPr lang="es-MX" sz="3200" b="1" dirty="0"/>
          </a:p>
        </p:txBody>
      </p:sp>
      <p:sp>
        <p:nvSpPr>
          <p:cNvPr id="13" name="Recortar rectángulo de esquina diagonal 12"/>
          <p:cNvSpPr/>
          <p:nvPr/>
        </p:nvSpPr>
        <p:spPr>
          <a:xfrm>
            <a:off x="3920917" y="2924943"/>
            <a:ext cx="4104456" cy="801644"/>
          </a:xfrm>
          <a:prstGeom prst="snip2Diag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/>
              <a:t>RETICULA</a:t>
            </a:r>
            <a:endParaRPr lang="es-MX" sz="3200" b="1" dirty="0"/>
          </a:p>
        </p:txBody>
      </p:sp>
    </p:spTree>
    <p:extLst>
      <p:ext uri="{BB962C8B-B14F-4D97-AF65-F5344CB8AC3E}">
        <p14:creationId xmlns:p14="http://schemas.microsoft.com/office/powerpoint/2010/main" val="173687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0" y="-191392"/>
            <a:ext cx="9136488" cy="7056784"/>
            <a:chOff x="7512" y="0"/>
            <a:chExt cx="9136488" cy="7056784"/>
          </a:xfrm>
        </p:grpSpPr>
        <p:grpSp>
          <p:nvGrpSpPr>
            <p:cNvPr id="5" name="Agrupar 9"/>
            <p:cNvGrpSpPr/>
            <p:nvPr/>
          </p:nvGrpSpPr>
          <p:grpSpPr>
            <a:xfrm>
              <a:off x="8063880" y="0"/>
              <a:ext cx="1080120" cy="7056784"/>
              <a:chOff x="8271790" y="260648"/>
              <a:chExt cx="908721" cy="6804249"/>
            </a:xfrm>
          </p:grpSpPr>
          <p:sp>
            <p:nvSpPr>
              <p:cNvPr id="9" name="object 3"/>
              <p:cNvSpPr/>
              <p:nvPr/>
            </p:nvSpPr>
            <p:spPr>
              <a:xfrm rot="16200000">
                <a:off x="6692179" y="4576564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10" name="object 3"/>
              <p:cNvSpPr/>
              <p:nvPr/>
            </p:nvSpPr>
            <p:spPr>
              <a:xfrm rot="16200000">
                <a:off x="6692179" y="1840259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6" name="Agrupar 9"/>
            <p:cNvGrpSpPr/>
            <p:nvPr/>
          </p:nvGrpSpPr>
          <p:grpSpPr>
            <a:xfrm rot="10800000">
              <a:off x="7512" y="1067544"/>
              <a:ext cx="748064" cy="5860032"/>
              <a:chOff x="8271790" y="260648"/>
              <a:chExt cx="908721" cy="6804249"/>
            </a:xfrm>
          </p:grpSpPr>
          <p:sp>
            <p:nvSpPr>
              <p:cNvPr id="7" name="object 3"/>
              <p:cNvSpPr/>
              <p:nvPr/>
            </p:nvSpPr>
            <p:spPr>
              <a:xfrm rot="16200000">
                <a:off x="6692179" y="4576564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8" name="object 3"/>
              <p:cNvSpPr/>
              <p:nvPr/>
            </p:nvSpPr>
            <p:spPr>
              <a:xfrm rot="16200000">
                <a:off x="6692179" y="1840259"/>
                <a:ext cx="4067944" cy="908721"/>
              </a:xfrm>
              <a:prstGeom prst="rect">
                <a:avLst/>
              </a:prstGeom>
              <a:blipFill>
                <a:blip r:embed="rId2" cstate="print">
                  <a:lum bright="70000" contrast="-70000"/>
                </a:blip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</p:grp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3"/>
          <a:srcRect l="3112" t="1" r="57153" b="80066"/>
          <a:stretch/>
        </p:blipFill>
        <p:spPr>
          <a:xfrm>
            <a:off x="323528" y="1"/>
            <a:ext cx="2013968" cy="764704"/>
          </a:xfrm>
          <a:prstGeom prst="rect">
            <a:avLst/>
          </a:prstGeom>
        </p:spPr>
      </p:pic>
      <p:sp>
        <p:nvSpPr>
          <p:cNvPr id="12" name="Rectángulo 11"/>
          <p:cNvSpPr/>
          <p:nvPr/>
        </p:nvSpPr>
        <p:spPr>
          <a:xfrm>
            <a:off x="942878" y="1134198"/>
            <a:ext cx="7128792" cy="4936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dirty="0">
                <a:solidFill>
                  <a:srgbClr val="00206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Orden del día Taller Programación Académica (PA)</a:t>
            </a: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MX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Bienvenida por Autoridad</a:t>
            </a: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MX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Introducción Dr. Rafael R. Díaz </a:t>
            </a:r>
            <a:r>
              <a:rPr lang="es-MX" dirty="0" err="1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Sobac</a:t>
            </a: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MX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Presentación de la estrategia de PA basada en el análisis de la Trayectoria Escolar</a:t>
            </a: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MX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importancia de la Tutoría Académica en el proceso de planeación</a:t>
            </a: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MX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Inicio del Taller- Presentación de Actualización del Sistema PLANEA UV</a:t>
            </a: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es-MX" b="1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Actividad 1.</a:t>
            </a:r>
            <a:r>
              <a:rPr lang="es-MX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Ejercicio Comité Académico – Retícula del Programa Educativo</a:t>
            </a: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es-MX" b="1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Evidencia: </a:t>
            </a:r>
            <a:r>
              <a:rPr lang="es-MX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Elaborar una propuesta de Trayectoria Escolar </a:t>
            </a: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es-MX" b="1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Actividad 2.</a:t>
            </a:r>
            <a:r>
              <a:rPr lang="es-MX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Registrar la propuesta en el Sistema PLANEA UV</a:t>
            </a: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es-MX" b="1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Evidencia: </a:t>
            </a:r>
            <a:r>
              <a:rPr lang="es-MX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Uso del sistema PLANEA UV- para realizar la Tutoría Académica</a:t>
            </a: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es-MX" b="1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Actividad 3:</a:t>
            </a:r>
            <a:r>
              <a:rPr lang="es-MX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Realizar un ejercicio de planeación y programación académica </a:t>
            </a: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Actividad 4:</a:t>
            </a:r>
            <a:r>
              <a:rPr lang="es-MX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Socializar el calendario</a:t>
            </a:r>
            <a:endParaRPr 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67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12063</TotalTime>
  <Words>316</Words>
  <Application>Microsoft Office PowerPoint</Application>
  <PresentationFormat>Carta (216 x 279 mm)</PresentationFormat>
  <Paragraphs>88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9" baseType="lpstr">
      <vt:lpstr>맑은 고딕</vt:lpstr>
      <vt:lpstr>AR BONNIE</vt:lpstr>
      <vt:lpstr>Arial</vt:lpstr>
      <vt:lpstr>Arial Black</vt:lpstr>
      <vt:lpstr>Calibri</vt:lpstr>
      <vt:lpstr>Calibri Light</vt:lpstr>
      <vt:lpstr>Lato Light</vt:lpstr>
      <vt:lpstr>Lato Regular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Segura Contreras Ramon Guillermo</dc:creator>
  <cp:lastModifiedBy>naOrtiz</cp:lastModifiedBy>
  <cp:revision>316</cp:revision>
  <cp:lastPrinted>2017-11-09T21:42:05Z</cp:lastPrinted>
  <dcterms:created xsi:type="dcterms:W3CDTF">2016-08-29T22:51:04Z</dcterms:created>
  <dcterms:modified xsi:type="dcterms:W3CDTF">2018-03-13T00:46:43Z</dcterms:modified>
</cp:coreProperties>
</file>