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57" r:id="rId4"/>
    <p:sldId id="266" r:id="rId5"/>
    <p:sldId id="267" r:id="rId6"/>
  </p:sldIdLst>
  <p:sldSz cx="10045700" cy="7777163"/>
  <p:notesSz cx="6834188" cy="9979025"/>
  <p:defaultTextStyle>
    <a:defPPr>
      <a:defRPr lang="es-MX"/>
    </a:defPPr>
    <a:lvl1pPr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8000" indent="-50800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17588" indent="-103188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27175" indent="-155575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36763" indent="-207963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6FD"/>
    <a:srgbClr val="17E6E6"/>
    <a:srgbClr val="E6E6E6"/>
    <a:srgbClr val="E1E1E1"/>
    <a:srgbClr val="EBEBEB"/>
    <a:srgbClr val="F7F7F7"/>
    <a:srgbClr val="F5F5F5"/>
    <a:srgbClr val="F6F6F6"/>
    <a:srgbClr val="F9F9F9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72" autoAdjust="0"/>
    <p:restoredTop sz="94660"/>
  </p:normalViewPr>
  <p:slideViewPr>
    <p:cSldViewPr>
      <p:cViewPr>
        <p:scale>
          <a:sx n="69" d="100"/>
          <a:sy n="69" d="100"/>
        </p:scale>
        <p:origin x="-660" y="-642"/>
      </p:cViewPr>
      <p:guideLst>
        <p:guide orient="horz" pos="2449"/>
        <p:guide pos="31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"/>
            <a:ext cx="10042269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8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353" y="1728341"/>
            <a:ext cx="8826123" cy="4333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1422450" y="2448421"/>
            <a:ext cx="7920880" cy="4680520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918394" y="4248621"/>
            <a:ext cx="8538845" cy="154463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000"/>
              </a:lnSpc>
              <a:defRPr sz="2800" b="0" cap="none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" dirty="0" smtClean="0"/>
              <a:t>Haga clic para agregar subtítulo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18394" y="3888581"/>
            <a:ext cx="8538845" cy="36004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000"/>
              </a:lnSpc>
              <a:buNone/>
              <a:def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94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9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3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6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agregar título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346" y="1728341"/>
            <a:ext cx="4438596" cy="72550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600"/>
              </a:lnSpc>
              <a:buNone/>
              <a:defRPr sz="2400" b="0">
                <a:solidFill>
                  <a:schemeClr val="tx1"/>
                </a:solidFill>
                <a:latin typeface="Gill Sans MT" pitchFamily="34" charset="0"/>
              </a:defRPr>
            </a:lvl1pPr>
            <a:lvl2pPr marL="509458" indent="0">
              <a:buNone/>
              <a:defRPr sz="2200" b="1"/>
            </a:lvl2pPr>
            <a:lvl3pPr marL="1018916" indent="0">
              <a:buNone/>
              <a:defRPr sz="2000" b="1"/>
            </a:lvl3pPr>
            <a:lvl4pPr marL="1528374" indent="0">
              <a:buNone/>
              <a:defRPr sz="1800" b="1"/>
            </a:lvl4pPr>
            <a:lvl5pPr marL="2037832" indent="0">
              <a:buNone/>
              <a:defRPr sz="1800" b="1"/>
            </a:lvl5pPr>
            <a:lvl6pPr marL="2547290" indent="0">
              <a:buNone/>
              <a:defRPr sz="1800" b="1"/>
            </a:lvl6pPr>
            <a:lvl7pPr marL="3056748" indent="0">
              <a:buNone/>
              <a:defRPr sz="1800" b="1"/>
            </a:lvl7pPr>
            <a:lvl8pPr marL="3566206" indent="0">
              <a:buNone/>
              <a:defRPr sz="1800" b="1"/>
            </a:lvl8pPr>
            <a:lvl9pPr marL="4075664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346" y="2813889"/>
            <a:ext cx="4438596" cy="4315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87138" y="1728341"/>
            <a:ext cx="4440339" cy="7255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2600"/>
              </a:lnSpc>
              <a:buNone/>
              <a:defRPr sz="2400" b="0">
                <a:solidFill>
                  <a:schemeClr val="tx1"/>
                </a:solidFill>
                <a:latin typeface="Gill Sans MT" pitchFamily="34" charset="0"/>
              </a:defRPr>
            </a:lvl1pPr>
            <a:lvl2pPr marL="509458" indent="0">
              <a:buNone/>
              <a:defRPr sz="2200" b="1"/>
            </a:lvl2pPr>
            <a:lvl3pPr marL="1018916" indent="0">
              <a:buNone/>
              <a:defRPr sz="2000" b="1"/>
            </a:lvl3pPr>
            <a:lvl4pPr marL="1528374" indent="0">
              <a:buNone/>
              <a:defRPr sz="1800" b="1"/>
            </a:lvl4pPr>
            <a:lvl5pPr marL="2037832" indent="0">
              <a:buNone/>
              <a:defRPr sz="1800" b="1"/>
            </a:lvl5pPr>
            <a:lvl6pPr marL="2547290" indent="0">
              <a:buNone/>
              <a:defRPr sz="1800" b="1"/>
            </a:lvl6pPr>
            <a:lvl7pPr marL="3056748" indent="0">
              <a:buNone/>
              <a:defRPr sz="1800" b="1"/>
            </a:lvl7pPr>
            <a:lvl8pPr marL="3566206" indent="0">
              <a:buNone/>
              <a:defRPr sz="1800" b="1"/>
            </a:lvl8pPr>
            <a:lvl9pPr marL="4075664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87138" y="2813889"/>
            <a:ext cx="4440339" cy="4315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346" y="1728341"/>
            <a:ext cx="6768752" cy="4320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11649" y="2448421"/>
            <a:ext cx="5431681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6346" y="2448421"/>
            <a:ext cx="3304966" cy="46805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509458" indent="0">
              <a:buNone/>
              <a:defRPr sz="1300"/>
            </a:lvl2pPr>
            <a:lvl3pPr marL="1018916" indent="0">
              <a:buNone/>
              <a:defRPr sz="1100"/>
            </a:lvl3pPr>
            <a:lvl4pPr marL="1528374" indent="0">
              <a:buNone/>
              <a:defRPr sz="1000"/>
            </a:lvl4pPr>
            <a:lvl5pPr marL="2037832" indent="0">
              <a:buNone/>
              <a:defRPr sz="1000"/>
            </a:lvl5pPr>
            <a:lvl6pPr marL="2547290" indent="0">
              <a:buNone/>
              <a:defRPr sz="1000"/>
            </a:lvl6pPr>
            <a:lvl7pPr marL="3056748" indent="0">
              <a:buNone/>
              <a:defRPr sz="1000"/>
            </a:lvl7pPr>
            <a:lvl8pPr marL="3566206" indent="0">
              <a:buNone/>
              <a:defRPr sz="1000"/>
            </a:lvl8pPr>
            <a:lvl9pPr marL="4075664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2370" y="6408861"/>
            <a:ext cx="8640960" cy="21602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1000"/>
              </a:lnSpc>
              <a:defRPr sz="2400" b="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57112" y="1690049"/>
            <a:ext cx="6531476" cy="43970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509458" indent="0">
              <a:buNone/>
              <a:defRPr sz="3100"/>
            </a:lvl2pPr>
            <a:lvl3pPr marL="1018916" indent="0">
              <a:buNone/>
              <a:defRPr sz="2700"/>
            </a:lvl3pPr>
            <a:lvl4pPr marL="1528374" indent="0">
              <a:buNone/>
              <a:defRPr sz="2200"/>
            </a:lvl4pPr>
            <a:lvl5pPr marL="2037832" indent="0">
              <a:buNone/>
              <a:defRPr sz="2200"/>
            </a:lvl5pPr>
            <a:lvl6pPr marL="2547290" indent="0">
              <a:buNone/>
              <a:defRPr sz="2200"/>
            </a:lvl6pPr>
            <a:lvl7pPr marL="3056748" indent="0">
              <a:buNone/>
              <a:defRPr sz="2200"/>
            </a:lvl7pPr>
            <a:lvl8pPr marL="3566206" indent="0">
              <a:buNone/>
              <a:defRPr sz="2200"/>
            </a:lvl8pPr>
            <a:lvl9pPr marL="4075664" indent="0">
              <a:buNone/>
              <a:defRPr sz="22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02370" y="6659968"/>
            <a:ext cx="8640960" cy="216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8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509458" indent="0">
              <a:buNone/>
              <a:defRPr sz="1300"/>
            </a:lvl2pPr>
            <a:lvl3pPr marL="1018916" indent="0">
              <a:buNone/>
              <a:defRPr sz="1100"/>
            </a:lvl3pPr>
            <a:lvl4pPr marL="1528374" indent="0">
              <a:buNone/>
              <a:defRPr sz="1000"/>
            </a:lvl4pPr>
            <a:lvl5pPr marL="2037832" indent="0">
              <a:buNone/>
              <a:defRPr sz="1000"/>
            </a:lvl5pPr>
            <a:lvl6pPr marL="2547290" indent="0">
              <a:buNone/>
              <a:defRPr sz="1000"/>
            </a:lvl6pPr>
            <a:lvl7pPr marL="3056748" indent="0">
              <a:buNone/>
              <a:defRPr sz="1000"/>
            </a:lvl7pPr>
            <a:lvl8pPr marL="3566206" indent="0">
              <a:buNone/>
              <a:defRPr sz="1000"/>
            </a:lvl8pPr>
            <a:lvl9pPr marL="4075664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502285" y="7208278"/>
            <a:ext cx="2343997" cy="414062"/>
          </a:xfrm>
          <a:prstGeom prst="rect">
            <a:avLst/>
          </a:prstGeom>
        </p:spPr>
        <p:txBody>
          <a:bodyPr lIns="101837" tIns="50918" rIns="101837" bIns="50918"/>
          <a:lstStyle/>
          <a:p>
            <a:fld id="{B37EC651-C3E7-4533-913F-02D2E02D53DA}" type="datetimeFigureOut">
              <a:rPr lang="es-MX" smtClean="0"/>
              <a:t>04/08/2014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32281" y="7208278"/>
            <a:ext cx="3181138" cy="414062"/>
          </a:xfrm>
          <a:prstGeom prst="rect">
            <a:avLst/>
          </a:prstGeom>
        </p:spPr>
        <p:txBody>
          <a:bodyPr lIns="101837" tIns="50918" rIns="101837" bIns="50918"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199418" y="7208278"/>
            <a:ext cx="2343997" cy="414062"/>
          </a:xfrm>
          <a:prstGeom prst="rect">
            <a:avLst/>
          </a:prstGeom>
        </p:spPr>
        <p:txBody>
          <a:bodyPr lIns="101837" tIns="50918" rIns="101837" bIns="50918"/>
          <a:lstStyle/>
          <a:p>
            <a:fld id="{EDCC13D4-59D3-4F29-9BD0-AFC173F5ED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203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4 Marcador de título"/>
          <p:cNvSpPr>
            <a:spLocks noGrp="1"/>
          </p:cNvSpPr>
          <p:nvPr>
            <p:ph type="title"/>
          </p:nvPr>
        </p:nvSpPr>
        <p:spPr bwMode="auto">
          <a:xfrm>
            <a:off x="558354" y="1728341"/>
            <a:ext cx="8424936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  <a:endParaRPr lang="es-MX" dirty="0" smtClean="0"/>
          </a:p>
        </p:txBody>
      </p:sp>
      <p:sp>
        <p:nvSpPr>
          <p:cNvPr id="1029" name="15 Marcador de texto"/>
          <p:cNvSpPr>
            <a:spLocks noGrp="1"/>
          </p:cNvSpPr>
          <p:nvPr>
            <p:ph type="body" idx="1"/>
          </p:nvPr>
        </p:nvSpPr>
        <p:spPr bwMode="auto">
          <a:xfrm>
            <a:off x="1422450" y="2448421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5700" cy="11612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7" r:id="rId7"/>
  </p:sldLayoutIdLst>
  <p:txStyles>
    <p:titleStyle>
      <a:lvl1pPr algn="l" defTabSz="1017588" rtl="0" eaLnBrk="1" fontAlgn="base" hangingPunct="1">
        <a:spcBef>
          <a:spcPct val="0"/>
        </a:spcBef>
        <a:spcAft>
          <a:spcPct val="0"/>
        </a:spcAft>
        <a:defRPr sz="2800" b="0" kern="1200">
          <a:solidFill>
            <a:srgbClr val="404040"/>
          </a:solidFill>
          <a:latin typeface="Gill Sans MT" pitchFamily="34" charset="0"/>
          <a:ea typeface="+mj-ea"/>
          <a:cs typeface="+mj-cs"/>
        </a:defRPr>
      </a:lvl1pPr>
      <a:lvl2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2pPr>
      <a:lvl3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3pPr>
      <a:lvl4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4pPr>
      <a:lvl5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5pPr>
      <a:lvl6pPr marL="4572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1017588" rtl="0" eaLnBrk="1" fontAlgn="base" hangingPunct="1">
        <a:lnSpc>
          <a:spcPts val="28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7F7F7F"/>
          </a:solidFill>
          <a:latin typeface="Gill Sans MT" pitchFamily="34" charset="0"/>
          <a:ea typeface="+mn-ea"/>
          <a:cs typeface="+mn-cs"/>
        </a:defRPr>
      </a:lvl1pPr>
      <a:lvl2pPr marL="827088" indent="-3175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175" indent="-2540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763" indent="-2540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0" indent="-2540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2019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477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935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393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58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916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374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832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290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748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206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664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23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2" t="7019" r="4236" b="5676"/>
          <a:stretch/>
        </p:blipFill>
        <p:spPr bwMode="auto">
          <a:xfrm>
            <a:off x="2404879" y="1224285"/>
            <a:ext cx="7640821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437" y="1643240"/>
            <a:ext cx="2404879" cy="6258362"/>
          </a:xfrm>
          <a:prstGeom prst="rect">
            <a:avLst/>
          </a:prstGeom>
          <a:noFill/>
        </p:spPr>
        <p:txBody>
          <a:bodyPr wrap="square" lIns="101837" tIns="50918" rIns="101837" bIns="50918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Artes</a:t>
            </a:r>
            <a:r>
              <a:rPr lang="es-MX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s-MX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dirty="0"/>
              <a:t>A2 </a:t>
            </a:r>
            <a:endParaRPr lang="es-MX" dirty="0" smtClean="0"/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accent4">
                    <a:lumMod val="75000"/>
                  </a:schemeClr>
                </a:solidFill>
              </a:rPr>
              <a:t>C. Biológico Agropecuarias</a:t>
            </a:r>
            <a:r>
              <a:rPr lang="es-MX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s-MX" dirty="0"/>
              <a:t>B3 </a:t>
            </a: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70C0"/>
                </a:solidFill>
              </a:rPr>
              <a:t>Ciencias de la Salud:</a:t>
            </a:r>
            <a:r>
              <a:rPr lang="es-MX" dirty="0">
                <a:solidFill>
                  <a:srgbClr val="0070C0"/>
                </a:solidFill>
              </a:rPr>
              <a:t> </a:t>
            </a:r>
            <a:r>
              <a:rPr lang="es-MX" dirty="0"/>
              <a:t>C y B4 </a:t>
            </a:r>
            <a:endParaRPr lang="es-MX" dirty="0" smtClean="0"/>
          </a:p>
          <a:p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Económico-Administrativa</a:t>
            </a:r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s-MX" dirty="0"/>
              <a:t> B1, B2, </a:t>
            </a:r>
            <a:r>
              <a:rPr lang="es-MX" dirty="0" smtClean="0"/>
              <a:t>E1 y </a:t>
            </a:r>
            <a:r>
              <a:rPr lang="es-MX" dirty="0"/>
              <a:t>E3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</a:rPr>
              <a:t>Técnica:</a:t>
            </a:r>
            <a:r>
              <a:rPr lang="es-MX" dirty="0"/>
              <a:t> A3, A4, F2 y </a:t>
            </a:r>
            <a:r>
              <a:rPr lang="es-MX" dirty="0" smtClean="0"/>
              <a:t>F3</a:t>
            </a:r>
          </a:p>
          <a:p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Humanidades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s-MX" b="1" dirty="0"/>
              <a:t> </a:t>
            </a:r>
            <a:r>
              <a:rPr lang="es-MX" dirty="0"/>
              <a:t>A1, F1 y H </a:t>
            </a:r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2" name="1 CuadroTexto"/>
          <p:cNvSpPr txBox="1"/>
          <p:nvPr/>
        </p:nvSpPr>
        <p:spPr>
          <a:xfrm>
            <a:off x="3099993" y="360189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Distribución de lugares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27672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346" y="1296293"/>
            <a:ext cx="8826123" cy="433387"/>
          </a:xfrm>
        </p:spPr>
        <p:txBody>
          <a:bodyPr/>
          <a:lstStyle/>
          <a:p>
            <a:r>
              <a:rPr lang="es-MX" b="1" dirty="0" smtClean="0"/>
              <a:t>Distribución de horarios de llegada y lugares </a:t>
            </a:r>
            <a:endParaRPr lang="es-MX" b="1" dirty="0"/>
          </a:p>
        </p:txBody>
      </p:sp>
      <p:sp>
        <p:nvSpPr>
          <p:cNvPr id="6" name="5 Marcador de texto"/>
          <p:cNvSpPr txBox="1">
            <a:spLocks noGrp="1"/>
          </p:cNvSpPr>
          <p:nvPr>
            <p:ph type="body" sz="quarter" idx="10"/>
          </p:nvPr>
        </p:nvSpPr>
        <p:spPr>
          <a:xfrm>
            <a:off x="270322" y="2131938"/>
            <a:ext cx="4608512" cy="4904145"/>
          </a:xfrm>
          <a:prstGeom prst="rect">
            <a:avLst/>
          </a:prstGeom>
          <a:noFill/>
        </p:spPr>
        <p:txBody>
          <a:bodyPr wrap="square" lIns="101837" tIns="50918" rIns="101837" bIns="50918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Artes</a:t>
            </a:r>
            <a:r>
              <a:rPr lang="es-MX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1112838" lvl="1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 de llegada 9:15</a:t>
            </a:r>
          </a:p>
          <a:p>
            <a:pPr marL="1112838" lvl="1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Zona:</a:t>
            </a:r>
            <a:r>
              <a:rPr lang="es-MX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A2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Biológico </a:t>
            </a: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Agropecuarias</a:t>
            </a:r>
            <a:endParaRPr lang="es-MX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2838" lvl="1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 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llegada 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9:15 </a:t>
            </a:r>
          </a:p>
          <a:p>
            <a:pPr marL="1112838" lvl="1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B3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Ciencias </a:t>
            </a:r>
            <a:r>
              <a:rPr lang="es-MX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MX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s-MX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112838" lvl="1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 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llegada 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9:15</a:t>
            </a:r>
          </a:p>
          <a:p>
            <a:pPr marL="1112838" lvl="1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Zonas C 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B4 </a:t>
            </a:r>
            <a:endParaRPr lang="es-MX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878834" y="2232397"/>
            <a:ext cx="48068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accent6">
                    <a:lumMod val="75000"/>
                  </a:schemeClr>
                </a:solidFill>
              </a:rPr>
              <a:t>Económico-Administrativa</a:t>
            </a:r>
            <a:r>
              <a:rPr lang="es-MX" sz="2400" dirty="0"/>
              <a:t> </a:t>
            </a:r>
          </a:p>
          <a:p>
            <a:pPr marL="1112838" lvl="1" indent="-28575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es-MX" sz="2400" dirty="0"/>
              <a:t>Horario de llegada 9:00,</a:t>
            </a:r>
          </a:p>
          <a:p>
            <a:pPr marL="1112838" lvl="1" indent="-28575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es-MX" sz="2400" dirty="0" smtClean="0"/>
              <a:t>Zonas </a:t>
            </a:r>
            <a:r>
              <a:rPr lang="es-MX" sz="2400" dirty="0"/>
              <a:t>B1, B2, E1y E3</a:t>
            </a:r>
          </a:p>
          <a:p>
            <a:pPr marL="285750" indent="-28575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</a:rPr>
              <a:t>Técnica:</a:t>
            </a:r>
            <a:r>
              <a:rPr lang="es-MX" sz="2400" dirty="0"/>
              <a:t> </a:t>
            </a:r>
          </a:p>
          <a:p>
            <a:pPr marL="1112838" lvl="1" indent="-28575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es-MX" sz="2400" dirty="0"/>
              <a:t>Horario de llegada </a:t>
            </a:r>
            <a:r>
              <a:rPr lang="es-MX" sz="2400" dirty="0" smtClean="0"/>
              <a:t>9:30 </a:t>
            </a:r>
            <a:endParaRPr lang="es-MX" sz="2400" dirty="0"/>
          </a:p>
          <a:p>
            <a:pPr marL="1112838" lvl="1" indent="-28575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es-MX" sz="2400" dirty="0" smtClean="0"/>
              <a:t>Zonas </a:t>
            </a:r>
            <a:r>
              <a:rPr lang="es-MX" sz="2400" dirty="0"/>
              <a:t>A3, A4, F2 y F3</a:t>
            </a:r>
          </a:p>
          <a:p>
            <a:pPr marL="285750" indent="-28575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accent2">
                    <a:lumMod val="75000"/>
                  </a:schemeClr>
                </a:solidFill>
              </a:rPr>
              <a:t>Humanidades:</a:t>
            </a:r>
            <a:r>
              <a:rPr lang="es-MX" sz="2400" b="1" dirty="0"/>
              <a:t> </a:t>
            </a:r>
          </a:p>
          <a:p>
            <a:pPr marL="1112838" lvl="1" indent="-28575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es-MX" sz="2400" dirty="0"/>
              <a:t>Horario de llegada </a:t>
            </a:r>
            <a:r>
              <a:rPr lang="es-MX" sz="2400" dirty="0" smtClean="0"/>
              <a:t>9:45</a:t>
            </a:r>
            <a:endParaRPr lang="es-MX" sz="2400" dirty="0"/>
          </a:p>
          <a:p>
            <a:pPr marL="1112838" lvl="1" indent="-28575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es-MX" sz="2400" dirty="0" smtClean="0"/>
              <a:t>Zonas </a:t>
            </a:r>
            <a:r>
              <a:rPr lang="es-MX" sz="2400" dirty="0"/>
              <a:t>A1, F1 y 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2410" y="1944365"/>
            <a:ext cx="8826123" cy="433387"/>
          </a:xfrm>
        </p:spPr>
        <p:txBody>
          <a:bodyPr/>
          <a:lstStyle/>
          <a:p>
            <a:pPr algn="ctr"/>
            <a:r>
              <a:rPr lang="es-MX" sz="2400" b="1" dirty="0"/>
              <a:t>Inauguración del Periodo Escolar 2014-2015 </a:t>
            </a:r>
            <a:r>
              <a:rPr lang="es-MX" sz="2400" dirty="0"/>
              <a:t/>
            </a:r>
            <a:br>
              <a:rPr lang="es-MX" sz="2400" dirty="0"/>
            </a:br>
            <a:r>
              <a:rPr lang="es-MX" sz="2400" b="1" dirty="0"/>
              <a:t>Gimnasio de la Unidad Deportiva Universitaria </a:t>
            </a:r>
            <a:r>
              <a:rPr lang="es-MX" sz="2400" dirty="0"/>
              <a:t/>
            </a:r>
            <a:br>
              <a:rPr lang="es-MX" sz="2400" dirty="0"/>
            </a:br>
            <a:r>
              <a:rPr lang="pt-BR" sz="2400" b="1" dirty="0"/>
              <a:t>08 de agosto de 2014 </a:t>
            </a:r>
            <a:r>
              <a:rPr lang="pt-BR" sz="2400" dirty="0"/>
              <a:t/>
            </a:r>
            <a:br>
              <a:rPr lang="pt-BR" sz="2400" dirty="0"/>
            </a:br>
            <a:endParaRPr lang="es-MX" sz="2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342330" y="3528541"/>
            <a:ext cx="7920880" cy="3600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/>
              <a:t>Recepción </a:t>
            </a:r>
            <a:r>
              <a:rPr lang="es-MX" sz="2000" dirty="0"/>
              <a:t>de estudiantes.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/>
              <a:t>Participación </a:t>
            </a:r>
            <a:r>
              <a:rPr lang="es-MX" sz="2000" dirty="0"/>
              <a:t>de la Orquesta de Salsa-UV, con intervenciones de </a:t>
            </a:r>
            <a:r>
              <a:rPr lang="es-MX" sz="2000" dirty="0" err="1"/>
              <a:t>Luzio</a:t>
            </a:r>
            <a:r>
              <a:rPr lang="es-MX" sz="20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/>
              <a:t>Presentación </a:t>
            </a:r>
            <a:r>
              <a:rPr lang="es-MX" sz="2000" dirty="0"/>
              <a:t>del Presídium.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/>
              <a:t>Palabras </a:t>
            </a:r>
            <a:r>
              <a:rPr lang="es-MX" sz="2000" dirty="0"/>
              <a:t>de bienvenida a cargo de la </a:t>
            </a:r>
            <a:r>
              <a:rPr lang="es-MX" sz="2000" b="1" i="1" dirty="0"/>
              <a:t>Dra. Sara Ladrón de Guevara, </a:t>
            </a:r>
            <a:r>
              <a:rPr lang="es-MX" sz="2000" dirty="0"/>
              <a:t>Rectora de la Universidad Veracruzana.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/>
              <a:t>Palabras </a:t>
            </a:r>
            <a:r>
              <a:rPr lang="es-MX" sz="2000" dirty="0"/>
              <a:t>a cargo de </a:t>
            </a:r>
            <a:r>
              <a:rPr lang="es-MX" sz="2000" b="1" i="1" dirty="0"/>
              <a:t>José Luis Ramírez Jiménez</a:t>
            </a:r>
            <a:r>
              <a:rPr lang="es-MX" sz="2000" dirty="0"/>
              <a:t>, estudiante del último periodo de la Licenciatura en Derecho. </a:t>
            </a:r>
            <a:endParaRPr lang="es-MX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/>
              <a:t>Entrega </a:t>
            </a:r>
            <a:r>
              <a:rPr lang="es-MX" sz="2000" dirty="0"/>
              <a:t>de reconocimientos a los tres primeros lugares en el examen de ingreso escolar 2014. </a:t>
            </a:r>
            <a:endParaRPr lang="es-MX" sz="2000" dirty="0" smtClean="0"/>
          </a:p>
          <a:p>
            <a:r>
              <a:rPr lang="es-MX" sz="2000" dirty="0"/>
              <a:t>	</a:t>
            </a:r>
          </a:p>
          <a:p>
            <a:endParaRPr lang="es-MX" sz="2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42330" y="2952477"/>
            <a:ext cx="882612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800" b="0" kern="1200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5pPr>
            <a:lvl6pPr marL="4572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b="1" dirty="0" smtClean="0"/>
              <a:t>PROGRAMA 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077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PROGRAMA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342330" y="2448421"/>
            <a:ext cx="8280920" cy="50405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Palabras a cargo de </a:t>
            </a:r>
            <a:r>
              <a:rPr lang="es-MX" sz="2000" b="1" i="1" dirty="0"/>
              <a:t>Ximena de la Fuente García y Ricardo Méndez de la Luz Ahumada</a:t>
            </a:r>
            <a:r>
              <a:rPr lang="es-MX" sz="2000" dirty="0"/>
              <a:t>, estudiantes de nuevo ingreso que obtuvieron el primer lugar en el examen de ingreso escolar 2014.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/>
              <a:t>Palabras </a:t>
            </a:r>
            <a:r>
              <a:rPr lang="es-MX" sz="2000" dirty="0"/>
              <a:t>de inauguración del ciclo escolar 2014-2015, a cargo del </a:t>
            </a:r>
            <a:r>
              <a:rPr lang="es-MX" sz="2000" b="1" i="1" dirty="0"/>
              <a:t>Dr. Javier Duarte de Ochoa, </a:t>
            </a:r>
            <a:r>
              <a:rPr lang="es-MX" sz="2000" dirty="0"/>
              <a:t>Gobernador del Estado de Veracruz.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Demostración deportiva por el </a:t>
            </a:r>
            <a:r>
              <a:rPr lang="es-MX" sz="2000" b="1" i="1" dirty="0"/>
              <a:t>Equipo de Gimnasia Aeróbica </a:t>
            </a:r>
            <a:r>
              <a:rPr lang="es-MX" sz="2000" dirty="0"/>
              <a:t>de la Universidad Veracruzana.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Demostración deportiva por la </a:t>
            </a:r>
            <a:r>
              <a:rPr lang="es-MX" sz="2000" b="1" i="1" dirty="0" err="1"/>
              <a:t>Academica</a:t>
            </a:r>
            <a:r>
              <a:rPr lang="es-MX" sz="2000" b="1" i="1" dirty="0"/>
              <a:t> Halcones - UV </a:t>
            </a:r>
            <a:r>
              <a:rPr lang="es-MX" sz="2000" dirty="0"/>
              <a:t>de Baloncesto.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Demostración artística por el </a:t>
            </a:r>
            <a:r>
              <a:rPr lang="es-MX" sz="2000" b="1" i="1" dirty="0"/>
              <a:t>Ballet Folklórico </a:t>
            </a:r>
            <a:r>
              <a:rPr lang="es-MX" sz="2000" dirty="0"/>
              <a:t>de la Universidad Veracruzana.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Demostración artística por la agrupación </a:t>
            </a:r>
            <a:r>
              <a:rPr lang="es-MX" sz="2000" b="1" i="1" dirty="0"/>
              <a:t>Guacamole (jazz-hip hop), </a:t>
            </a:r>
            <a:r>
              <a:rPr lang="es-MX" sz="2000" dirty="0"/>
              <a:t>estudiantes de Centro de Estudios de Jazz (</a:t>
            </a:r>
            <a:r>
              <a:rPr lang="es-MX" sz="2000" dirty="0" err="1"/>
              <a:t>JazzUV</a:t>
            </a:r>
            <a:r>
              <a:rPr lang="es-MX" sz="2000" dirty="0"/>
              <a:t>). </a:t>
            </a:r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79529493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final</Template>
  <TotalTime>170</TotalTime>
  <Words>316</Words>
  <Application>Microsoft Office PowerPoint</Application>
  <PresentationFormat>Personalizado</PresentationFormat>
  <Paragraphs>47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Presentación final</vt:lpstr>
      <vt:lpstr>Presentación de PowerPoint</vt:lpstr>
      <vt:lpstr>Presentación de PowerPoint</vt:lpstr>
      <vt:lpstr>Distribución de horarios de llegada y lugares </vt:lpstr>
      <vt:lpstr>Inauguración del Periodo Escolar 2014-2015  Gimnasio de la Unidad Deportiva Universitaria  08 de agosto de 2014  </vt:lpstr>
      <vt:lpstr>PROGRAMA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UV</dc:creator>
  <cp:lastModifiedBy>Usuario</cp:lastModifiedBy>
  <cp:revision>9</cp:revision>
  <cp:lastPrinted>2014-08-04T18:56:54Z</cp:lastPrinted>
  <dcterms:created xsi:type="dcterms:W3CDTF">2014-07-04T17:42:42Z</dcterms:created>
  <dcterms:modified xsi:type="dcterms:W3CDTF">2014-08-04T19:55:27Z</dcterms:modified>
</cp:coreProperties>
</file>