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0045700" cy="7777163"/>
  <p:notesSz cx="6858000" cy="9144000"/>
  <p:defaultTextStyle>
    <a:defPPr>
      <a:defRPr lang="es-MX"/>
    </a:defPPr>
    <a:lvl1pPr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08000" indent="-50800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17588" indent="-103188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27175" indent="-1555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36763" indent="-207963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E1E1E1"/>
    <a:srgbClr val="EBEBEB"/>
    <a:srgbClr val="F7F7F7"/>
    <a:srgbClr val="F5F5F5"/>
    <a:srgbClr val="F6F6F6"/>
    <a:srgbClr val="F9F9F9"/>
    <a:srgbClr val="FBFBFB"/>
    <a:srgbClr val="F0F0F0"/>
    <a:srgbClr val="F8F8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472" autoAdjust="0"/>
    <p:restoredTop sz="94660"/>
  </p:normalViewPr>
  <p:slideViewPr>
    <p:cSldViewPr>
      <p:cViewPr>
        <p:scale>
          <a:sx n="100" d="100"/>
          <a:sy n="100" d="100"/>
        </p:scale>
        <p:origin x="-78" y="-54"/>
      </p:cViewPr>
      <p:guideLst>
        <p:guide orient="horz" pos="2449"/>
        <p:guide pos="31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10045700" cy="7777163"/>
          </a:xfrm>
          <a:prstGeom prst="rect">
            <a:avLst/>
          </a:prstGeom>
          <a:solidFill>
            <a:srgbClr val="E6E6E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916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pic>
        <p:nvPicPr>
          <p:cNvPr id="7" name="8 Imagen" descr="Sin título-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8"/>
            <a:ext cx="3005138" cy="777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4806826" y="7128941"/>
            <a:ext cx="4032250" cy="2496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lnSpc>
                <a:spcPts val="1000"/>
              </a:lnSpc>
              <a:defRPr/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itchFamily="34" charset="0"/>
              </a:rPr>
              <a:t>“</a:t>
            </a:r>
            <a:r>
              <a:rPr lang="es-MX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itchFamily="34" charset="0"/>
              </a:rPr>
              <a:t>Lis 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itchFamily="34" charset="0"/>
              </a:rPr>
              <a:t>de Veracruz: </a:t>
            </a:r>
            <a:r>
              <a:rPr lang="es-MX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itchFamily="34" charset="0"/>
              </a:rPr>
              <a:t> Arte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itchFamily="34" charset="0"/>
              </a:rPr>
              <a:t>, Ciencia, Luz”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3222650" y="3600549"/>
            <a:ext cx="5616550" cy="359891"/>
          </a:xfrm>
        </p:spPr>
        <p:txBody>
          <a:bodyPr/>
          <a:lstStyle>
            <a:lvl1pPr algn="r">
              <a:lnSpc>
                <a:spcPts val="2600"/>
              </a:lnSpc>
              <a:defRPr sz="2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es-ES" dirty="0" smtClean="0"/>
              <a:t>Haga clic para agregar títulos</a:t>
            </a:r>
          </a:p>
        </p:txBody>
      </p:sp>
      <p:sp>
        <p:nvSpPr>
          <p:cNvPr id="15" name="13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3222650" y="4068000"/>
            <a:ext cx="5616550" cy="359891"/>
          </a:xfrm>
        </p:spPr>
        <p:txBody>
          <a:bodyPr/>
          <a:lstStyle>
            <a:lvl1pPr algn="r">
              <a:lnSpc>
                <a:spcPts val="1600"/>
              </a:lnSpc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dirty="0" smtClean="0"/>
              <a:t>Haga clic para agregar Subtítulo</a:t>
            </a:r>
          </a:p>
        </p:txBody>
      </p:sp>
      <p:sp>
        <p:nvSpPr>
          <p:cNvPr id="8" name="7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5094858" y="4752777"/>
            <a:ext cx="3744343" cy="215924"/>
          </a:xfrm>
        </p:spPr>
        <p:txBody>
          <a:bodyPr/>
          <a:lstStyle>
            <a:lvl1pPr algn="r">
              <a:lnSpc>
                <a:spcPts val="1300"/>
              </a:lnSpc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dirty="0" smtClean="0"/>
              <a:t>Haga clic para agregar fecha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3870722" y="2718261"/>
            <a:ext cx="4938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>
                <a:solidFill>
                  <a:schemeClr val="tx1"/>
                </a:solidFill>
                <a:latin typeface="Gill Sans MT" pitchFamily="34" charset="0"/>
              </a:rPr>
              <a:t>Dirección General de la Unidad de Estudios</a:t>
            </a:r>
            <a:r>
              <a:rPr lang="es-MX" sz="1200" b="1" baseline="0" dirty="0" smtClean="0">
                <a:solidFill>
                  <a:schemeClr val="tx1"/>
                </a:solidFill>
                <a:latin typeface="Gill Sans MT" pitchFamily="34" charset="0"/>
              </a:rPr>
              <a:t> de Posgrado</a:t>
            </a:r>
          </a:p>
          <a:p>
            <a:pPr marL="0" marR="0" indent="0" algn="r" defTabSz="10175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MX" sz="1200" b="0" dirty="0" smtClean="0">
                <a:solidFill>
                  <a:schemeClr val="tx1"/>
                </a:solidFill>
                <a:latin typeface="Gill Sans MT" pitchFamily="34" charset="0"/>
              </a:rPr>
              <a:t>Coordinación de Especialidades Médicas</a:t>
            </a:r>
          </a:p>
          <a:p>
            <a:pPr marL="0" marR="0" indent="0" algn="r" defTabSz="10175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MX" sz="1200" b="0" dirty="0" smtClean="0">
                <a:solidFill>
                  <a:schemeClr val="tx1"/>
                </a:solidFill>
                <a:latin typeface="Gill Sans MT" pitchFamily="34" charset="0"/>
              </a:rPr>
              <a:t>Red Veracruzana</a:t>
            </a:r>
            <a:r>
              <a:rPr lang="es-MX" sz="1200" b="0" baseline="0" dirty="0" smtClean="0">
                <a:solidFill>
                  <a:schemeClr val="tx1"/>
                </a:solidFill>
                <a:latin typeface="Gill Sans MT" pitchFamily="34" charset="0"/>
              </a:rPr>
              <a:t> de Tele-Educación en Salud</a:t>
            </a:r>
            <a:endParaRPr lang="es-MX" sz="1200" b="0" dirty="0" smtClean="0">
              <a:solidFill>
                <a:schemeClr val="tx1"/>
              </a:solidFill>
              <a:latin typeface="Gill Sans MT" pitchFamily="34" charset="0"/>
            </a:endParaRPr>
          </a:p>
        </p:txBody>
      </p:sp>
      <p:pic>
        <p:nvPicPr>
          <p:cNvPr id="17" name="16 Imagen" descr="logo simbolo 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696800" y="1008000"/>
            <a:ext cx="2016224" cy="17364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erpo d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8353" y="1728341"/>
            <a:ext cx="8826123" cy="4333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0"/>
          </p:nvPr>
        </p:nvSpPr>
        <p:spPr>
          <a:xfrm>
            <a:off x="1422450" y="2448421"/>
            <a:ext cx="7920880" cy="4680520"/>
          </a:xfrm>
        </p:spPr>
        <p:txBody>
          <a:bodyPr/>
          <a:lstStyle>
            <a:lvl1pPr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918394" y="4248621"/>
            <a:ext cx="8538845" cy="1544631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000"/>
              </a:lnSpc>
              <a:defRPr sz="2800" b="0" cap="none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r>
              <a:rPr lang="es-ES" dirty="0" smtClean="0"/>
              <a:t>Haga clic para agregar subtítulo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918394" y="3888581"/>
            <a:ext cx="8538845" cy="36004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000"/>
              </a:lnSpc>
              <a:buNone/>
              <a:def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945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91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3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8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7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62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6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agregar título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6346" y="1728341"/>
            <a:ext cx="4438596" cy="72550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ts val="2600"/>
              </a:lnSpc>
              <a:buNone/>
              <a:defRPr sz="2400" b="0">
                <a:solidFill>
                  <a:schemeClr val="tx1"/>
                </a:solidFill>
                <a:latin typeface="Gill Sans MT" pitchFamily="34" charset="0"/>
              </a:defRPr>
            </a:lvl1pPr>
            <a:lvl2pPr marL="509458" indent="0">
              <a:buNone/>
              <a:defRPr sz="2200" b="1"/>
            </a:lvl2pPr>
            <a:lvl3pPr marL="1018916" indent="0">
              <a:buNone/>
              <a:defRPr sz="2000" b="1"/>
            </a:lvl3pPr>
            <a:lvl4pPr marL="1528374" indent="0">
              <a:buNone/>
              <a:defRPr sz="1800" b="1"/>
            </a:lvl4pPr>
            <a:lvl5pPr marL="2037832" indent="0">
              <a:buNone/>
              <a:defRPr sz="1800" b="1"/>
            </a:lvl5pPr>
            <a:lvl6pPr marL="2547290" indent="0">
              <a:buNone/>
              <a:defRPr sz="1800" b="1"/>
            </a:lvl6pPr>
            <a:lvl7pPr marL="3056748" indent="0">
              <a:buNone/>
              <a:defRPr sz="1800" b="1"/>
            </a:lvl7pPr>
            <a:lvl8pPr marL="3566206" indent="0">
              <a:buNone/>
              <a:defRPr sz="1800" b="1"/>
            </a:lvl8pPr>
            <a:lvl9pPr marL="4075664" indent="0">
              <a:buNone/>
              <a:defRPr sz="1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6346" y="2813889"/>
            <a:ext cx="4438596" cy="43150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6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87138" y="1728341"/>
            <a:ext cx="4440339" cy="72550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ts val="2600"/>
              </a:lnSpc>
              <a:buNone/>
              <a:defRPr sz="2400" b="0">
                <a:solidFill>
                  <a:schemeClr val="tx1"/>
                </a:solidFill>
                <a:latin typeface="Gill Sans MT" pitchFamily="34" charset="0"/>
              </a:defRPr>
            </a:lvl1pPr>
            <a:lvl2pPr marL="509458" indent="0">
              <a:buNone/>
              <a:defRPr sz="2200" b="1"/>
            </a:lvl2pPr>
            <a:lvl3pPr marL="1018916" indent="0">
              <a:buNone/>
              <a:defRPr sz="2000" b="1"/>
            </a:lvl3pPr>
            <a:lvl4pPr marL="1528374" indent="0">
              <a:buNone/>
              <a:defRPr sz="1800" b="1"/>
            </a:lvl4pPr>
            <a:lvl5pPr marL="2037832" indent="0">
              <a:buNone/>
              <a:defRPr sz="1800" b="1"/>
            </a:lvl5pPr>
            <a:lvl6pPr marL="2547290" indent="0">
              <a:buNone/>
              <a:defRPr sz="1800" b="1"/>
            </a:lvl6pPr>
            <a:lvl7pPr marL="3056748" indent="0">
              <a:buNone/>
              <a:defRPr sz="1800" b="1"/>
            </a:lvl7pPr>
            <a:lvl8pPr marL="3566206" indent="0">
              <a:buNone/>
              <a:defRPr sz="1800" b="1"/>
            </a:lvl8pPr>
            <a:lvl9pPr marL="4075664" indent="0">
              <a:buNone/>
              <a:defRPr sz="1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87138" y="2813889"/>
            <a:ext cx="4440339" cy="43150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6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6346" y="1728341"/>
            <a:ext cx="6768752" cy="43204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11649" y="2448421"/>
            <a:ext cx="5431681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6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86346" y="2448421"/>
            <a:ext cx="3304966" cy="468052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6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 marL="509458" indent="0">
              <a:buNone/>
              <a:defRPr sz="1300"/>
            </a:lvl2pPr>
            <a:lvl3pPr marL="1018916" indent="0">
              <a:buNone/>
              <a:defRPr sz="1100"/>
            </a:lvl3pPr>
            <a:lvl4pPr marL="1528374" indent="0">
              <a:buNone/>
              <a:defRPr sz="1000"/>
            </a:lvl4pPr>
            <a:lvl5pPr marL="2037832" indent="0">
              <a:buNone/>
              <a:defRPr sz="1000"/>
            </a:lvl5pPr>
            <a:lvl6pPr marL="2547290" indent="0">
              <a:buNone/>
              <a:defRPr sz="1000"/>
            </a:lvl6pPr>
            <a:lvl7pPr marL="3056748" indent="0">
              <a:buNone/>
              <a:defRPr sz="1000"/>
            </a:lvl7pPr>
            <a:lvl8pPr marL="3566206" indent="0">
              <a:buNone/>
              <a:defRPr sz="1000"/>
            </a:lvl8pPr>
            <a:lvl9pPr marL="4075664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2370" y="6408861"/>
            <a:ext cx="8640960" cy="216024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ts val="1000"/>
              </a:lnSpc>
              <a:defRPr sz="2400" b="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57112" y="1690049"/>
            <a:ext cx="6531476" cy="439706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lnSpc>
                <a:spcPts val="26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 marL="509458" indent="0">
              <a:buNone/>
              <a:defRPr sz="3100"/>
            </a:lvl2pPr>
            <a:lvl3pPr marL="1018916" indent="0">
              <a:buNone/>
              <a:defRPr sz="2700"/>
            </a:lvl3pPr>
            <a:lvl4pPr marL="1528374" indent="0">
              <a:buNone/>
              <a:defRPr sz="2200"/>
            </a:lvl4pPr>
            <a:lvl5pPr marL="2037832" indent="0">
              <a:buNone/>
              <a:defRPr sz="2200"/>
            </a:lvl5pPr>
            <a:lvl6pPr marL="2547290" indent="0">
              <a:buNone/>
              <a:defRPr sz="2200"/>
            </a:lvl6pPr>
            <a:lvl7pPr marL="3056748" indent="0">
              <a:buNone/>
              <a:defRPr sz="2200"/>
            </a:lvl7pPr>
            <a:lvl8pPr marL="3566206" indent="0">
              <a:buNone/>
              <a:defRPr sz="2200"/>
            </a:lvl8pPr>
            <a:lvl9pPr marL="4075664" indent="0">
              <a:buNone/>
              <a:defRPr sz="22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MX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02370" y="6659968"/>
            <a:ext cx="8640960" cy="21602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ts val="18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 marL="509458" indent="0">
              <a:buNone/>
              <a:defRPr sz="1300"/>
            </a:lvl2pPr>
            <a:lvl3pPr marL="1018916" indent="0">
              <a:buNone/>
              <a:defRPr sz="1100"/>
            </a:lvl3pPr>
            <a:lvl4pPr marL="1528374" indent="0">
              <a:buNone/>
              <a:defRPr sz="1000"/>
            </a:lvl4pPr>
            <a:lvl5pPr marL="2037832" indent="0">
              <a:buNone/>
              <a:defRPr sz="1000"/>
            </a:lvl5pPr>
            <a:lvl6pPr marL="2547290" indent="0">
              <a:buNone/>
              <a:defRPr sz="1000"/>
            </a:lvl6pPr>
            <a:lvl7pPr marL="3056748" indent="0">
              <a:buNone/>
              <a:defRPr sz="1000"/>
            </a:lvl7pPr>
            <a:lvl8pPr marL="3566206" indent="0">
              <a:buNone/>
              <a:defRPr sz="1000"/>
            </a:lvl8pPr>
            <a:lvl9pPr marL="4075664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14 Marcador de título"/>
          <p:cNvSpPr>
            <a:spLocks noGrp="1"/>
          </p:cNvSpPr>
          <p:nvPr>
            <p:ph type="title"/>
          </p:nvPr>
        </p:nvSpPr>
        <p:spPr bwMode="auto">
          <a:xfrm>
            <a:off x="558354" y="1728341"/>
            <a:ext cx="8424936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título del patrón</a:t>
            </a:r>
            <a:endParaRPr lang="es-MX" dirty="0" smtClean="0"/>
          </a:p>
        </p:txBody>
      </p:sp>
      <p:sp>
        <p:nvSpPr>
          <p:cNvPr id="1029" name="15 Marcador de texto"/>
          <p:cNvSpPr>
            <a:spLocks noGrp="1"/>
          </p:cNvSpPr>
          <p:nvPr>
            <p:ph type="body" idx="1"/>
          </p:nvPr>
        </p:nvSpPr>
        <p:spPr bwMode="auto">
          <a:xfrm>
            <a:off x="1422450" y="2448421"/>
            <a:ext cx="792088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>
            <a:off x="0" y="-1"/>
            <a:ext cx="10045700" cy="1152000"/>
            <a:chOff x="0" y="-1"/>
            <a:chExt cx="10045700" cy="1152000"/>
          </a:xfrm>
        </p:grpSpPr>
        <p:sp>
          <p:nvSpPr>
            <p:cNvPr id="8" name="7 Rectángulo"/>
            <p:cNvSpPr/>
            <p:nvPr/>
          </p:nvSpPr>
          <p:spPr>
            <a:xfrm>
              <a:off x="0" y="-1"/>
              <a:ext cx="10045700" cy="1152000"/>
            </a:xfrm>
            <a:prstGeom prst="rect">
              <a:avLst/>
            </a:prstGeom>
            <a:solidFill>
              <a:srgbClr val="E6E6E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1891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/>
            </a:p>
          </p:txBody>
        </p:sp>
        <p:pic>
          <p:nvPicPr>
            <p:cNvPr id="12" name="11 Imagen" descr="Logosímbolo horizontal.png"/>
            <p:cNvPicPr>
              <a:picLocks noChangeAspect="1"/>
            </p:cNvPicPr>
            <p:nvPr userDrawn="1"/>
          </p:nvPicPr>
          <p:blipFill>
            <a:blip r:embed="rId8" cstate="print"/>
            <a:stretch>
              <a:fillRect/>
            </a:stretch>
          </p:blipFill>
          <p:spPr>
            <a:xfrm>
              <a:off x="410400" y="187200"/>
              <a:ext cx="2671293" cy="698400"/>
            </a:xfrm>
            <a:prstGeom prst="rect">
              <a:avLst/>
            </a:prstGeom>
          </p:spPr>
        </p:pic>
      </p:grpSp>
      <p:sp>
        <p:nvSpPr>
          <p:cNvPr id="13" name="12 CuadroTexto"/>
          <p:cNvSpPr txBox="1"/>
          <p:nvPr/>
        </p:nvSpPr>
        <p:spPr>
          <a:xfrm>
            <a:off x="964462" y="665828"/>
            <a:ext cx="38884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1000" b="1" dirty="0" smtClean="0">
                <a:solidFill>
                  <a:schemeClr val="tx1"/>
                </a:solidFill>
                <a:latin typeface="Gill Sans MT" pitchFamily="34" charset="0"/>
              </a:rPr>
              <a:t>Dirección General de la Unidad de Estudios de Posgrado</a:t>
            </a:r>
          </a:p>
          <a:p>
            <a:pPr algn="l"/>
            <a:r>
              <a:rPr lang="es-MX" sz="1000" b="0" dirty="0" smtClean="0">
                <a:solidFill>
                  <a:schemeClr val="tx1"/>
                </a:solidFill>
                <a:latin typeface="Gill Sans MT" pitchFamily="34" charset="0"/>
              </a:rPr>
              <a:t>Coordinación de Especialidades Médicas</a:t>
            </a:r>
          </a:p>
          <a:p>
            <a:pPr algn="l"/>
            <a:r>
              <a:rPr lang="es-MX" sz="1000" b="0" dirty="0" smtClean="0">
                <a:solidFill>
                  <a:schemeClr val="tx1"/>
                </a:solidFill>
                <a:latin typeface="Gill Sans MT" pitchFamily="34" charset="0"/>
              </a:rPr>
              <a:t>Red Veracruzana de Tele-Educación</a:t>
            </a:r>
            <a:r>
              <a:rPr lang="es-MX" sz="1000" b="0" baseline="0" dirty="0" smtClean="0">
                <a:solidFill>
                  <a:schemeClr val="tx1"/>
                </a:solidFill>
                <a:latin typeface="Gill Sans MT" pitchFamily="34" charset="0"/>
              </a:rPr>
              <a:t> en Salud</a:t>
            </a:r>
            <a:endParaRPr lang="es-MX" sz="1000" b="0" dirty="0" smtClean="0">
              <a:solidFill>
                <a:schemeClr val="tx1"/>
              </a:solidFill>
              <a:latin typeface="Gill Sans MT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0" r:id="rId2"/>
    <p:sldLayoutId id="2147483691" r:id="rId3"/>
    <p:sldLayoutId id="2147483692" r:id="rId4"/>
    <p:sldLayoutId id="2147483693" r:id="rId5"/>
    <p:sldLayoutId id="2147483694" r:id="rId6"/>
  </p:sldLayoutIdLst>
  <p:txStyles>
    <p:titleStyle>
      <a:lvl1pPr algn="l" defTabSz="1017588" rtl="0" eaLnBrk="1" fontAlgn="base" hangingPunct="1">
        <a:spcBef>
          <a:spcPct val="0"/>
        </a:spcBef>
        <a:spcAft>
          <a:spcPct val="0"/>
        </a:spcAft>
        <a:defRPr sz="2800" b="0" kern="1200">
          <a:solidFill>
            <a:srgbClr val="404040"/>
          </a:solidFill>
          <a:latin typeface="Gill Sans MT" pitchFamily="34" charset="0"/>
          <a:ea typeface="+mj-ea"/>
          <a:cs typeface="+mj-cs"/>
        </a:defRPr>
      </a:lvl1pPr>
      <a:lvl2pPr algn="l" defTabSz="1017588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404040"/>
          </a:solidFill>
          <a:latin typeface="Gill Sans MT" pitchFamily="34" charset="0"/>
        </a:defRPr>
      </a:lvl2pPr>
      <a:lvl3pPr algn="l" defTabSz="1017588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404040"/>
          </a:solidFill>
          <a:latin typeface="Gill Sans MT" pitchFamily="34" charset="0"/>
        </a:defRPr>
      </a:lvl3pPr>
      <a:lvl4pPr algn="l" defTabSz="1017588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404040"/>
          </a:solidFill>
          <a:latin typeface="Gill Sans MT" pitchFamily="34" charset="0"/>
        </a:defRPr>
      </a:lvl4pPr>
      <a:lvl5pPr algn="l" defTabSz="1017588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404040"/>
          </a:solidFill>
          <a:latin typeface="Gill Sans MT" pitchFamily="34" charset="0"/>
        </a:defRPr>
      </a:lvl5pPr>
      <a:lvl6pPr marL="457200" algn="ctr" defTabSz="101758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1758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1758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1758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0" indent="0" algn="l" defTabSz="1017588" rtl="0" eaLnBrk="1" fontAlgn="base" hangingPunct="1">
        <a:lnSpc>
          <a:spcPts val="2800"/>
        </a:lnSpc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7F7F7F"/>
          </a:solidFill>
          <a:latin typeface="Gill Sans MT" pitchFamily="34" charset="0"/>
          <a:ea typeface="+mn-ea"/>
          <a:cs typeface="+mn-cs"/>
        </a:defRPr>
      </a:lvl1pPr>
      <a:lvl2pPr marL="827088" indent="-317500" algn="l" defTabSz="10175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175" indent="-254000" algn="l" defTabSz="10175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763" indent="-254000" algn="l" defTabSz="10175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0" indent="-254000" algn="l" defTabSz="101758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2019" indent="-254729" algn="l" defTabSz="1018916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477" indent="-254729" algn="l" defTabSz="1018916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935" indent="-254729" algn="l" defTabSz="1018916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393" indent="-254729" algn="l" defTabSz="1018916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10189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58" algn="l" defTabSz="10189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916" algn="l" defTabSz="10189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374" algn="l" defTabSz="10189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832" algn="l" defTabSz="10189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290" algn="l" defTabSz="10189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748" algn="l" defTabSz="10189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6206" algn="l" defTabSz="10189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664" algn="l" defTabSz="10189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8394" y="4248621"/>
            <a:ext cx="8538845" cy="1544631"/>
          </a:xfrm>
        </p:spPr>
        <p:txBody>
          <a:bodyPr/>
          <a:lstStyle/>
          <a:p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8394" y="3888581"/>
            <a:ext cx="8538845" cy="360040"/>
          </a:xfrm>
        </p:spPr>
        <p:txBody>
          <a:bodyPr/>
          <a:lstStyle/>
          <a:p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/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ción 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final</Template>
  <TotalTime>2</TotalTime>
  <Words>0</Words>
  <Application>Microsoft Office PowerPoint</Application>
  <PresentationFormat>Personalizado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Presentación final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José Abel Acosta Alarcón</dc:creator>
  <cp:lastModifiedBy>José Abel Acosta Alarcón</cp:lastModifiedBy>
  <cp:revision>1</cp:revision>
  <dcterms:created xsi:type="dcterms:W3CDTF">2014-01-17T21:42:44Z</dcterms:created>
  <dcterms:modified xsi:type="dcterms:W3CDTF">2014-01-17T21:47:11Z</dcterms:modified>
</cp:coreProperties>
</file>