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7" r:id="rId3"/>
    <p:sldId id="258" r:id="rId4"/>
    <p:sldId id="259" r:id="rId5"/>
    <p:sldId id="268" r:id="rId6"/>
    <p:sldId id="267" r:id="rId7"/>
    <p:sldId id="260" r:id="rId8"/>
    <p:sldId id="261" r:id="rId9"/>
    <p:sldId id="266" r:id="rId10"/>
    <p:sldId id="262" r:id="rId11"/>
    <p:sldId id="280" r:id="rId12"/>
    <p:sldId id="272" r:id="rId13"/>
    <p:sldId id="273" r:id="rId14"/>
    <p:sldId id="274" r:id="rId15"/>
    <p:sldId id="281" r:id="rId16"/>
    <p:sldId id="282" r:id="rId17"/>
    <p:sldId id="283" r:id="rId18"/>
    <p:sldId id="284" r:id="rId19"/>
    <p:sldId id="285" r:id="rId20"/>
    <p:sldId id="264" r:id="rId21"/>
    <p:sldId id="269" r:id="rId22"/>
    <p:sldId id="270" r:id="rId23"/>
    <p:sldId id="271" r:id="rId24"/>
    <p:sldId id="265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9F737B-B4EE-F8C3-984D-7D9972212746}" v="368" dt="2021-07-06T04:27:42.984"/>
    <p1510:client id="{35510DA7-AD30-4952-A05E-C96953EE7A30}" v="943" dt="2021-07-05T21:27:59.143"/>
    <p1510:client id="{6E9D6477-7698-C2EA-482A-5EBCDB4487E7}" v="842" dt="2021-07-06T16:27:52.246"/>
    <p1510:client id="{7481EF86-0A87-0640-AE53-2778C66FA827}" v="86" dt="2021-07-06T01:31:03.331"/>
    <p1510:client id="{C2BFEE15-B9BD-0624-F871-C84B236C3DEF}" v="85" dt="2021-07-05T23:27:42.872"/>
    <p1510:client id="{D7EFE69F-1FD1-4F05-9118-7CC5D58AA513}" v="120" dt="2021-07-06T01:28:57.090"/>
    <p1510:client id="{F25500EC-4521-F321-5169-D51AA81CBEEB}" v="795" dt="2021-07-05T23:23:07.8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>
        <p:scale>
          <a:sx n="70" d="100"/>
          <a:sy n="70" d="100"/>
        </p:scale>
        <p:origin x="5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svg"/><Relationship Id="rId1" Type="http://schemas.openxmlformats.org/officeDocument/2006/relationships/image" Target="../media/image31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svg"/><Relationship Id="rId1" Type="http://schemas.openxmlformats.org/officeDocument/2006/relationships/image" Target="../media/image31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71B95-7776-43CF-B7B7-8219FB2CDC6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DDAB63-C92B-495E-8F1E-6EAA25FE8372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Misión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240B57-2D05-4100-85C1-945E7C1A181B}" type="parTrans" cxnId="{AE229554-0F74-4865-8051-B589FD90798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01E6C6-787F-4095-A076-5F910EE8C07F}" type="sibTrans" cxnId="{AE229554-0F74-4865-8051-B589FD90798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2A5E2B-DABD-4F0D-A0EA-B9336B5EAF93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Visión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C0C30E-89AC-43E0-B305-098200E7A3EB}" type="parTrans" cxnId="{11F85A63-BD56-483E-B39E-711466A86D1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0D610-F1CC-4AAA-BD8E-F3054FEDDDBB}" type="sibTrans" cxnId="{11F85A63-BD56-483E-B39E-711466A86D1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1138C-E04D-4813-946F-F2989A8A820F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Objetivo general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B0A619-4583-4BEB-A1F5-01AB53E220F4}" type="parTrans" cxnId="{410313C7-22CC-4904-A6B7-11AE81EBB64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F9857C-5100-458E-9C7A-CDF781F49FB7}" type="sibTrans" cxnId="{410313C7-22CC-4904-A6B7-11AE81EBB64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E82EF7-3960-4AEF-87DF-F133BEE38961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Estructura curricular del plan de estudios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68E895-F124-4446-B4FD-1E5A7F898967}" type="parTrans" cxnId="{6879592E-B34E-4691-AC56-7C9FF6A2F1A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17405D-C29E-4F8C-9CC6-2824510CC2ED}" type="sibTrans" cxnId="{6879592E-B34E-4691-AC56-7C9FF6A2F1A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0598CA-8680-4194-A922-B5F49B8594DA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Esquema de la estructura curricular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CB4D3F-820E-49D0-A414-CFED300D8A59}" type="parTrans" cxnId="{7948A64F-5788-4836-85F7-81335E42261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FE0CDB-0E17-4D53-8482-6223A6E247E0}" type="sibTrans" cxnId="{7948A64F-5788-4836-85F7-81335E42261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167D6E-D7FE-47EA-8E66-AE8DA34B2E84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Catálogo de experiencias educativas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33527-88FF-4868-B9E4-B484950D5BEA}" type="parTrans" cxnId="{5770E8CB-B1A9-4503-8D0B-CC8C8CDC3CD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462D9-6769-4918-8114-BE31066A3C18}" type="sibTrans" cxnId="{5770E8CB-B1A9-4503-8D0B-CC8C8CDC3CD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CF63A-D5C3-4FDD-95BB-21568FCD024D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Mapa curricular, trayectoria  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57CF14-01EC-417D-93CD-A9D34CED745E}" type="parTrans" cxnId="{45C97398-9CD0-4572-96F2-D6BB522F12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E9B5C8-D88F-41C8-9B18-043BABC95E7B}" type="sibTrans" cxnId="{45C97398-9CD0-4572-96F2-D6BB522F12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81B9E-CB3D-4CCF-8902-9F829A377C76}" type="pres">
      <dgm:prSet presAssocID="{10F71B95-7776-43CF-B7B7-8219FB2CDC6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F815F32-FFD6-4A52-95FC-57012F38CD2F}" type="pres">
      <dgm:prSet presAssocID="{DEDDAB63-C92B-495E-8F1E-6EAA25FE8372}" presName="thickLine" presStyleLbl="alignNode1" presStyleIdx="0" presStyleCnt="7"/>
      <dgm:spPr/>
    </dgm:pt>
    <dgm:pt modelId="{13186C15-594F-456A-8454-518D60019AB5}" type="pres">
      <dgm:prSet presAssocID="{DEDDAB63-C92B-495E-8F1E-6EAA25FE8372}" presName="horz1" presStyleCnt="0"/>
      <dgm:spPr/>
    </dgm:pt>
    <dgm:pt modelId="{0395BC90-D7A0-45DD-9F11-433648C5C7AA}" type="pres">
      <dgm:prSet presAssocID="{DEDDAB63-C92B-495E-8F1E-6EAA25FE8372}" presName="tx1" presStyleLbl="revTx" presStyleIdx="0" presStyleCnt="7"/>
      <dgm:spPr/>
      <dgm:t>
        <a:bodyPr/>
        <a:lstStyle/>
        <a:p>
          <a:endParaRPr lang="es-ES"/>
        </a:p>
      </dgm:t>
    </dgm:pt>
    <dgm:pt modelId="{50145598-2A06-448D-84B4-3DF94E9893C0}" type="pres">
      <dgm:prSet presAssocID="{DEDDAB63-C92B-495E-8F1E-6EAA25FE8372}" presName="vert1" presStyleCnt="0"/>
      <dgm:spPr/>
    </dgm:pt>
    <dgm:pt modelId="{71AF33E9-63F7-4EFE-ACC6-877C51A201E9}" type="pres">
      <dgm:prSet presAssocID="{D32A5E2B-DABD-4F0D-A0EA-B9336B5EAF93}" presName="thickLine" presStyleLbl="alignNode1" presStyleIdx="1" presStyleCnt="7"/>
      <dgm:spPr/>
    </dgm:pt>
    <dgm:pt modelId="{1E60B767-71BF-4846-A848-BB0983C683A3}" type="pres">
      <dgm:prSet presAssocID="{D32A5E2B-DABD-4F0D-A0EA-B9336B5EAF93}" presName="horz1" presStyleCnt="0"/>
      <dgm:spPr/>
    </dgm:pt>
    <dgm:pt modelId="{C8ECD6C2-BB18-4C87-951B-881555BE66C1}" type="pres">
      <dgm:prSet presAssocID="{D32A5E2B-DABD-4F0D-A0EA-B9336B5EAF93}" presName="tx1" presStyleLbl="revTx" presStyleIdx="1" presStyleCnt="7"/>
      <dgm:spPr/>
      <dgm:t>
        <a:bodyPr/>
        <a:lstStyle/>
        <a:p>
          <a:endParaRPr lang="es-ES"/>
        </a:p>
      </dgm:t>
    </dgm:pt>
    <dgm:pt modelId="{06955EA8-B813-4B3A-9D06-4F2958A76A9C}" type="pres">
      <dgm:prSet presAssocID="{D32A5E2B-DABD-4F0D-A0EA-B9336B5EAF93}" presName="vert1" presStyleCnt="0"/>
      <dgm:spPr/>
    </dgm:pt>
    <dgm:pt modelId="{CDFEB8BD-5F61-4C5D-8BF4-C7C4FBCCDE75}" type="pres">
      <dgm:prSet presAssocID="{62A1138C-E04D-4813-946F-F2989A8A820F}" presName="thickLine" presStyleLbl="alignNode1" presStyleIdx="2" presStyleCnt="7"/>
      <dgm:spPr/>
    </dgm:pt>
    <dgm:pt modelId="{18CCB789-14DA-4B15-804D-9B3507DE4B1D}" type="pres">
      <dgm:prSet presAssocID="{62A1138C-E04D-4813-946F-F2989A8A820F}" presName="horz1" presStyleCnt="0"/>
      <dgm:spPr/>
    </dgm:pt>
    <dgm:pt modelId="{D5A88A60-54B1-4AC4-8AC9-69CB9B6BDB9B}" type="pres">
      <dgm:prSet presAssocID="{62A1138C-E04D-4813-946F-F2989A8A820F}" presName="tx1" presStyleLbl="revTx" presStyleIdx="2" presStyleCnt="7"/>
      <dgm:spPr/>
      <dgm:t>
        <a:bodyPr/>
        <a:lstStyle/>
        <a:p>
          <a:endParaRPr lang="es-ES"/>
        </a:p>
      </dgm:t>
    </dgm:pt>
    <dgm:pt modelId="{A8B7DA3E-E51C-4780-A9BC-63B36E7C13D6}" type="pres">
      <dgm:prSet presAssocID="{62A1138C-E04D-4813-946F-F2989A8A820F}" presName="vert1" presStyleCnt="0"/>
      <dgm:spPr/>
    </dgm:pt>
    <dgm:pt modelId="{8C703472-5D4D-4602-A679-8D9028B86640}" type="pres">
      <dgm:prSet presAssocID="{26E82EF7-3960-4AEF-87DF-F133BEE38961}" presName="thickLine" presStyleLbl="alignNode1" presStyleIdx="3" presStyleCnt="7"/>
      <dgm:spPr/>
    </dgm:pt>
    <dgm:pt modelId="{38E8E579-D6B6-42C6-8027-A5C72B075337}" type="pres">
      <dgm:prSet presAssocID="{26E82EF7-3960-4AEF-87DF-F133BEE38961}" presName="horz1" presStyleCnt="0"/>
      <dgm:spPr/>
    </dgm:pt>
    <dgm:pt modelId="{CDD955B4-20DB-4984-9593-2A33DF64490A}" type="pres">
      <dgm:prSet presAssocID="{26E82EF7-3960-4AEF-87DF-F133BEE38961}" presName="tx1" presStyleLbl="revTx" presStyleIdx="3" presStyleCnt="7"/>
      <dgm:spPr/>
      <dgm:t>
        <a:bodyPr/>
        <a:lstStyle/>
        <a:p>
          <a:endParaRPr lang="es-ES"/>
        </a:p>
      </dgm:t>
    </dgm:pt>
    <dgm:pt modelId="{B9E083DB-66D2-47DF-9401-05635F806212}" type="pres">
      <dgm:prSet presAssocID="{26E82EF7-3960-4AEF-87DF-F133BEE38961}" presName="vert1" presStyleCnt="0"/>
      <dgm:spPr/>
    </dgm:pt>
    <dgm:pt modelId="{CC12C3DE-BBB7-4D89-AED7-A55FC5E79871}" type="pres">
      <dgm:prSet presAssocID="{A50598CA-8680-4194-A922-B5F49B8594DA}" presName="thickLine" presStyleLbl="alignNode1" presStyleIdx="4" presStyleCnt="7"/>
      <dgm:spPr/>
    </dgm:pt>
    <dgm:pt modelId="{E1B18857-DE7F-4A98-BC6B-F4FBAEC2B753}" type="pres">
      <dgm:prSet presAssocID="{A50598CA-8680-4194-A922-B5F49B8594DA}" presName="horz1" presStyleCnt="0"/>
      <dgm:spPr/>
    </dgm:pt>
    <dgm:pt modelId="{C14AC2C2-DCDB-4FD3-89A1-33BD2C53C06E}" type="pres">
      <dgm:prSet presAssocID="{A50598CA-8680-4194-A922-B5F49B8594DA}" presName="tx1" presStyleLbl="revTx" presStyleIdx="4" presStyleCnt="7"/>
      <dgm:spPr/>
      <dgm:t>
        <a:bodyPr/>
        <a:lstStyle/>
        <a:p>
          <a:endParaRPr lang="es-ES"/>
        </a:p>
      </dgm:t>
    </dgm:pt>
    <dgm:pt modelId="{7024BFB0-15F5-4067-8735-FD5992AE30F9}" type="pres">
      <dgm:prSet presAssocID="{A50598CA-8680-4194-A922-B5F49B8594DA}" presName="vert1" presStyleCnt="0"/>
      <dgm:spPr/>
    </dgm:pt>
    <dgm:pt modelId="{7D8BCF85-0E57-46B3-90C9-0D9831A770BC}" type="pres">
      <dgm:prSet presAssocID="{3C167D6E-D7FE-47EA-8E66-AE8DA34B2E84}" presName="thickLine" presStyleLbl="alignNode1" presStyleIdx="5" presStyleCnt="7"/>
      <dgm:spPr/>
    </dgm:pt>
    <dgm:pt modelId="{1D745BDC-FACF-4810-B138-0CC25A76F2D3}" type="pres">
      <dgm:prSet presAssocID="{3C167D6E-D7FE-47EA-8E66-AE8DA34B2E84}" presName="horz1" presStyleCnt="0"/>
      <dgm:spPr/>
    </dgm:pt>
    <dgm:pt modelId="{C7A82106-0F71-4F67-862C-1A012A8AD53E}" type="pres">
      <dgm:prSet presAssocID="{3C167D6E-D7FE-47EA-8E66-AE8DA34B2E84}" presName="tx1" presStyleLbl="revTx" presStyleIdx="5" presStyleCnt="7"/>
      <dgm:spPr/>
      <dgm:t>
        <a:bodyPr/>
        <a:lstStyle/>
        <a:p>
          <a:endParaRPr lang="es-ES"/>
        </a:p>
      </dgm:t>
    </dgm:pt>
    <dgm:pt modelId="{ACEB4F21-2403-4F12-9A8E-33527664CE57}" type="pres">
      <dgm:prSet presAssocID="{3C167D6E-D7FE-47EA-8E66-AE8DA34B2E84}" presName="vert1" presStyleCnt="0"/>
      <dgm:spPr/>
    </dgm:pt>
    <dgm:pt modelId="{D315E40C-26F2-4406-8AE6-741C627059AB}" type="pres">
      <dgm:prSet presAssocID="{3A1CF63A-D5C3-4FDD-95BB-21568FCD024D}" presName="thickLine" presStyleLbl="alignNode1" presStyleIdx="6" presStyleCnt="7"/>
      <dgm:spPr/>
    </dgm:pt>
    <dgm:pt modelId="{197AC724-9205-40C4-9C6F-BD87D0D4E248}" type="pres">
      <dgm:prSet presAssocID="{3A1CF63A-D5C3-4FDD-95BB-21568FCD024D}" presName="horz1" presStyleCnt="0"/>
      <dgm:spPr/>
    </dgm:pt>
    <dgm:pt modelId="{F429B2BA-66A7-453F-8EDD-6B13A63C6177}" type="pres">
      <dgm:prSet presAssocID="{3A1CF63A-D5C3-4FDD-95BB-21568FCD024D}" presName="tx1" presStyleLbl="revTx" presStyleIdx="6" presStyleCnt="7"/>
      <dgm:spPr/>
      <dgm:t>
        <a:bodyPr/>
        <a:lstStyle/>
        <a:p>
          <a:endParaRPr lang="es-ES"/>
        </a:p>
      </dgm:t>
    </dgm:pt>
    <dgm:pt modelId="{EE96EEFD-0E13-4753-A58F-068C1B6B17CB}" type="pres">
      <dgm:prSet presAssocID="{3A1CF63A-D5C3-4FDD-95BB-21568FCD024D}" presName="vert1" presStyleCnt="0"/>
      <dgm:spPr/>
    </dgm:pt>
  </dgm:ptLst>
  <dgm:cxnLst>
    <dgm:cxn modelId="{7948A64F-5788-4836-85F7-81335E422615}" srcId="{10F71B95-7776-43CF-B7B7-8219FB2CDC6F}" destId="{A50598CA-8680-4194-A922-B5F49B8594DA}" srcOrd="4" destOrd="0" parTransId="{F1CB4D3F-820E-49D0-A414-CFED300D8A59}" sibTransId="{D1FE0CDB-0E17-4D53-8482-6223A6E247E0}"/>
    <dgm:cxn modelId="{410313C7-22CC-4904-A6B7-11AE81EBB644}" srcId="{10F71B95-7776-43CF-B7B7-8219FB2CDC6F}" destId="{62A1138C-E04D-4813-946F-F2989A8A820F}" srcOrd="2" destOrd="0" parTransId="{57B0A619-4583-4BEB-A1F5-01AB53E220F4}" sibTransId="{CEF9857C-5100-458E-9C7A-CDF781F49FB7}"/>
    <dgm:cxn modelId="{E6251A8B-FB88-4CB0-B25B-7191F268556F}" type="presOf" srcId="{DEDDAB63-C92B-495E-8F1E-6EAA25FE8372}" destId="{0395BC90-D7A0-45DD-9F11-433648C5C7AA}" srcOrd="0" destOrd="0" presId="urn:microsoft.com/office/officeart/2008/layout/LinedList"/>
    <dgm:cxn modelId="{6879592E-B34E-4691-AC56-7C9FF6A2F1AC}" srcId="{10F71B95-7776-43CF-B7B7-8219FB2CDC6F}" destId="{26E82EF7-3960-4AEF-87DF-F133BEE38961}" srcOrd="3" destOrd="0" parTransId="{0368E895-F124-4446-B4FD-1E5A7F898967}" sibTransId="{B917405D-C29E-4F8C-9CC6-2824510CC2ED}"/>
    <dgm:cxn modelId="{44101952-02B7-4E0A-99FE-3F223EF52BE5}" type="presOf" srcId="{3C167D6E-D7FE-47EA-8E66-AE8DA34B2E84}" destId="{C7A82106-0F71-4F67-862C-1A012A8AD53E}" srcOrd="0" destOrd="0" presId="urn:microsoft.com/office/officeart/2008/layout/LinedList"/>
    <dgm:cxn modelId="{45C97398-9CD0-4572-96F2-D6BB522F120E}" srcId="{10F71B95-7776-43CF-B7B7-8219FB2CDC6F}" destId="{3A1CF63A-D5C3-4FDD-95BB-21568FCD024D}" srcOrd="6" destOrd="0" parTransId="{EB57CF14-01EC-417D-93CD-A9D34CED745E}" sibTransId="{8DE9B5C8-D88F-41C8-9B18-043BABC95E7B}"/>
    <dgm:cxn modelId="{04D2DDD9-B67F-4549-88DF-435FF9288DD7}" type="presOf" srcId="{3A1CF63A-D5C3-4FDD-95BB-21568FCD024D}" destId="{F429B2BA-66A7-453F-8EDD-6B13A63C6177}" srcOrd="0" destOrd="0" presId="urn:microsoft.com/office/officeart/2008/layout/LinedList"/>
    <dgm:cxn modelId="{41662A2B-5A78-40F7-9279-C9DB1C2808C6}" type="presOf" srcId="{26E82EF7-3960-4AEF-87DF-F133BEE38961}" destId="{CDD955B4-20DB-4984-9593-2A33DF64490A}" srcOrd="0" destOrd="0" presId="urn:microsoft.com/office/officeart/2008/layout/LinedList"/>
    <dgm:cxn modelId="{8E3BF1ED-31BF-44B4-BD1F-5F1308511910}" type="presOf" srcId="{10F71B95-7776-43CF-B7B7-8219FB2CDC6F}" destId="{14F81B9E-CB3D-4CCF-8902-9F829A377C76}" srcOrd="0" destOrd="0" presId="urn:microsoft.com/office/officeart/2008/layout/LinedList"/>
    <dgm:cxn modelId="{11F85A63-BD56-483E-B39E-711466A86D1F}" srcId="{10F71B95-7776-43CF-B7B7-8219FB2CDC6F}" destId="{D32A5E2B-DABD-4F0D-A0EA-B9336B5EAF93}" srcOrd="1" destOrd="0" parTransId="{B8C0C30E-89AC-43E0-B305-098200E7A3EB}" sibTransId="{6120D610-F1CC-4AAA-BD8E-F3054FEDDDBB}"/>
    <dgm:cxn modelId="{43A2C11F-782C-4323-88E6-B81745B974A8}" type="presOf" srcId="{D32A5E2B-DABD-4F0D-A0EA-B9336B5EAF93}" destId="{C8ECD6C2-BB18-4C87-951B-881555BE66C1}" srcOrd="0" destOrd="0" presId="urn:microsoft.com/office/officeart/2008/layout/LinedList"/>
    <dgm:cxn modelId="{39F7877D-2500-45CA-BABF-324FA28087B7}" type="presOf" srcId="{62A1138C-E04D-4813-946F-F2989A8A820F}" destId="{D5A88A60-54B1-4AC4-8AC9-69CB9B6BDB9B}" srcOrd="0" destOrd="0" presId="urn:microsoft.com/office/officeart/2008/layout/LinedList"/>
    <dgm:cxn modelId="{13052DAC-3C64-4E98-829E-184E65A81C5F}" type="presOf" srcId="{A50598CA-8680-4194-A922-B5F49B8594DA}" destId="{C14AC2C2-DCDB-4FD3-89A1-33BD2C53C06E}" srcOrd="0" destOrd="0" presId="urn:microsoft.com/office/officeart/2008/layout/LinedList"/>
    <dgm:cxn modelId="{AE229554-0F74-4865-8051-B589FD90798B}" srcId="{10F71B95-7776-43CF-B7B7-8219FB2CDC6F}" destId="{DEDDAB63-C92B-495E-8F1E-6EAA25FE8372}" srcOrd="0" destOrd="0" parTransId="{D3240B57-2D05-4100-85C1-945E7C1A181B}" sibTransId="{AD01E6C6-787F-4095-A076-5F910EE8C07F}"/>
    <dgm:cxn modelId="{5770E8CB-B1A9-4503-8D0B-CC8C8CDC3CD7}" srcId="{10F71B95-7776-43CF-B7B7-8219FB2CDC6F}" destId="{3C167D6E-D7FE-47EA-8E66-AE8DA34B2E84}" srcOrd="5" destOrd="0" parTransId="{73B33527-88FF-4868-B9E4-B484950D5BEA}" sibTransId="{665462D9-6769-4918-8114-BE31066A3C18}"/>
    <dgm:cxn modelId="{68731E31-B9C7-4B9D-85E9-61BAA3D1EB26}" type="presParOf" srcId="{14F81B9E-CB3D-4CCF-8902-9F829A377C76}" destId="{6F815F32-FFD6-4A52-95FC-57012F38CD2F}" srcOrd="0" destOrd="0" presId="urn:microsoft.com/office/officeart/2008/layout/LinedList"/>
    <dgm:cxn modelId="{193DF50E-2C56-49BA-828A-274D23D5681B}" type="presParOf" srcId="{14F81B9E-CB3D-4CCF-8902-9F829A377C76}" destId="{13186C15-594F-456A-8454-518D60019AB5}" srcOrd="1" destOrd="0" presId="urn:microsoft.com/office/officeart/2008/layout/LinedList"/>
    <dgm:cxn modelId="{8F625B41-1BEA-4028-BD24-DF61BBC55533}" type="presParOf" srcId="{13186C15-594F-456A-8454-518D60019AB5}" destId="{0395BC90-D7A0-45DD-9F11-433648C5C7AA}" srcOrd="0" destOrd="0" presId="urn:microsoft.com/office/officeart/2008/layout/LinedList"/>
    <dgm:cxn modelId="{2FF9F510-9F99-475A-AAAF-02E2E32A9301}" type="presParOf" srcId="{13186C15-594F-456A-8454-518D60019AB5}" destId="{50145598-2A06-448D-84B4-3DF94E9893C0}" srcOrd="1" destOrd="0" presId="urn:microsoft.com/office/officeart/2008/layout/LinedList"/>
    <dgm:cxn modelId="{4E196FF2-E348-4F05-B816-3A90B97C2EE8}" type="presParOf" srcId="{14F81B9E-CB3D-4CCF-8902-9F829A377C76}" destId="{71AF33E9-63F7-4EFE-ACC6-877C51A201E9}" srcOrd="2" destOrd="0" presId="urn:microsoft.com/office/officeart/2008/layout/LinedList"/>
    <dgm:cxn modelId="{AF66CFFF-7540-4CD6-92FD-31E68FD1742C}" type="presParOf" srcId="{14F81B9E-CB3D-4CCF-8902-9F829A377C76}" destId="{1E60B767-71BF-4846-A848-BB0983C683A3}" srcOrd="3" destOrd="0" presId="urn:microsoft.com/office/officeart/2008/layout/LinedList"/>
    <dgm:cxn modelId="{23719EAA-3B9E-4FB2-A1A9-BA6DB71F815E}" type="presParOf" srcId="{1E60B767-71BF-4846-A848-BB0983C683A3}" destId="{C8ECD6C2-BB18-4C87-951B-881555BE66C1}" srcOrd="0" destOrd="0" presId="urn:microsoft.com/office/officeart/2008/layout/LinedList"/>
    <dgm:cxn modelId="{8822FBEE-BCC1-49EE-8E78-46B413734DBE}" type="presParOf" srcId="{1E60B767-71BF-4846-A848-BB0983C683A3}" destId="{06955EA8-B813-4B3A-9D06-4F2958A76A9C}" srcOrd="1" destOrd="0" presId="urn:microsoft.com/office/officeart/2008/layout/LinedList"/>
    <dgm:cxn modelId="{091F9072-09EF-4566-9B03-D44982CFCFCB}" type="presParOf" srcId="{14F81B9E-CB3D-4CCF-8902-9F829A377C76}" destId="{CDFEB8BD-5F61-4C5D-8BF4-C7C4FBCCDE75}" srcOrd="4" destOrd="0" presId="urn:microsoft.com/office/officeart/2008/layout/LinedList"/>
    <dgm:cxn modelId="{7B605E38-9357-4B70-A124-45D948660961}" type="presParOf" srcId="{14F81B9E-CB3D-4CCF-8902-9F829A377C76}" destId="{18CCB789-14DA-4B15-804D-9B3507DE4B1D}" srcOrd="5" destOrd="0" presId="urn:microsoft.com/office/officeart/2008/layout/LinedList"/>
    <dgm:cxn modelId="{927FCE06-B4CF-4697-9C45-1BD4FC65D886}" type="presParOf" srcId="{18CCB789-14DA-4B15-804D-9B3507DE4B1D}" destId="{D5A88A60-54B1-4AC4-8AC9-69CB9B6BDB9B}" srcOrd="0" destOrd="0" presId="urn:microsoft.com/office/officeart/2008/layout/LinedList"/>
    <dgm:cxn modelId="{19A01832-4BF2-4F1F-9367-112A29D083EF}" type="presParOf" srcId="{18CCB789-14DA-4B15-804D-9B3507DE4B1D}" destId="{A8B7DA3E-E51C-4780-A9BC-63B36E7C13D6}" srcOrd="1" destOrd="0" presId="urn:microsoft.com/office/officeart/2008/layout/LinedList"/>
    <dgm:cxn modelId="{292A420B-ECD5-438E-B826-63B3497FFD8C}" type="presParOf" srcId="{14F81B9E-CB3D-4CCF-8902-9F829A377C76}" destId="{8C703472-5D4D-4602-A679-8D9028B86640}" srcOrd="6" destOrd="0" presId="urn:microsoft.com/office/officeart/2008/layout/LinedList"/>
    <dgm:cxn modelId="{F85EB865-EE69-4C95-902B-AF47E54B033F}" type="presParOf" srcId="{14F81B9E-CB3D-4CCF-8902-9F829A377C76}" destId="{38E8E579-D6B6-42C6-8027-A5C72B075337}" srcOrd="7" destOrd="0" presId="urn:microsoft.com/office/officeart/2008/layout/LinedList"/>
    <dgm:cxn modelId="{0A7D69C9-3361-4C57-9042-19718D14FE13}" type="presParOf" srcId="{38E8E579-D6B6-42C6-8027-A5C72B075337}" destId="{CDD955B4-20DB-4984-9593-2A33DF64490A}" srcOrd="0" destOrd="0" presId="urn:microsoft.com/office/officeart/2008/layout/LinedList"/>
    <dgm:cxn modelId="{4D548D48-9FED-4676-BBC5-7DC98C8DB4E8}" type="presParOf" srcId="{38E8E579-D6B6-42C6-8027-A5C72B075337}" destId="{B9E083DB-66D2-47DF-9401-05635F806212}" srcOrd="1" destOrd="0" presId="urn:microsoft.com/office/officeart/2008/layout/LinedList"/>
    <dgm:cxn modelId="{F9502731-A569-43F5-A218-165EFC6E08FB}" type="presParOf" srcId="{14F81B9E-CB3D-4CCF-8902-9F829A377C76}" destId="{CC12C3DE-BBB7-4D89-AED7-A55FC5E79871}" srcOrd="8" destOrd="0" presId="urn:microsoft.com/office/officeart/2008/layout/LinedList"/>
    <dgm:cxn modelId="{5D42CA33-6EDC-43CE-8F00-C7E7542E73DB}" type="presParOf" srcId="{14F81B9E-CB3D-4CCF-8902-9F829A377C76}" destId="{E1B18857-DE7F-4A98-BC6B-F4FBAEC2B753}" srcOrd="9" destOrd="0" presId="urn:microsoft.com/office/officeart/2008/layout/LinedList"/>
    <dgm:cxn modelId="{00A4BC3C-33E3-4C86-9C57-A1F807FC80F4}" type="presParOf" srcId="{E1B18857-DE7F-4A98-BC6B-F4FBAEC2B753}" destId="{C14AC2C2-DCDB-4FD3-89A1-33BD2C53C06E}" srcOrd="0" destOrd="0" presId="urn:microsoft.com/office/officeart/2008/layout/LinedList"/>
    <dgm:cxn modelId="{75BD0D02-2652-474E-A63B-117B767548BB}" type="presParOf" srcId="{E1B18857-DE7F-4A98-BC6B-F4FBAEC2B753}" destId="{7024BFB0-15F5-4067-8735-FD5992AE30F9}" srcOrd="1" destOrd="0" presId="urn:microsoft.com/office/officeart/2008/layout/LinedList"/>
    <dgm:cxn modelId="{0B7FA0E9-95D9-4C33-B462-A150333DCFF5}" type="presParOf" srcId="{14F81B9E-CB3D-4CCF-8902-9F829A377C76}" destId="{7D8BCF85-0E57-46B3-90C9-0D9831A770BC}" srcOrd="10" destOrd="0" presId="urn:microsoft.com/office/officeart/2008/layout/LinedList"/>
    <dgm:cxn modelId="{4C585804-51BE-4B80-95B6-28721C28010D}" type="presParOf" srcId="{14F81B9E-CB3D-4CCF-8902-9F829A377C76}" destId="{1D745BDC-FACF-4810-B138-0CC25A76F2D3}" srcOrd="11" destOrd="0" presId="urn:microsoft.com/office/officeart/2008/layout/LinedList"/>
    <dgm:cxn modelId="{FCC87CE3-82E9-4D85-B53D-0C1BC486785C}" type="presParOf" srcId="{1D745BDC-FACF-4810-B138-0CC25A76F2D3}" destId="{C7A82106-0F71-4F67-862C-1A012A8AD53E}" srcOrd="0" destOrd="0" presId="urn:microsoft.com/office/officeart/2008/layout/LinedList"/>
    <dgm:cxn modelId="{257BDC6C-57DE-4C7B-8004-7BD1113B315B}" type="presParOf" srcId="{1D745BDC-FACF-4810-B138-0CC25A76F2D3}" destId="{ACEB4F21-2403-4F12-9A8E-33527664CE57}" srcOrd="1" destOrd="0" presId="urn:microsoft.com/office/officeart/2008/layout/LinedList"/>
    <dgm:cxn modelId="{AFA9E2D6-283A-4C13-B80B-B9353487B067}" type="presParOf" srcId="{14F81B9E-CB3D-4CCF-8902-9F829A377C76}" destId="{D315E40C-26F2-4406-8AE6-741C627059AB}" srcOrd="12" destOrd="0" presId="urn:microsoft.com/office/officeart/2008/layout/LinedList"/>
    <dgm:cxn modelId="{9AF8A5EE-57B3-4036-98BA-8ABC4BCEAF6E}" type="presParOf" srcId="{14F81B9E-CB3D-4CCF-8902-9F829A377C76}" destId="{197AC724-9205-40C4-9C6F-BD87D0D4E248}" srcOrd="13" destOrd="0" presId="urn:microsoft.com/office/officeart/2008/layout/LinedList"/>
    <dgm:cxn modelId="{7D58B905-FF84-4EBC-B8DD-0EF111A05AC5}" type="presParOf" srcId="{197AC724-9205-40C4-9C6F-BD87D0D4E248}" destId="{F429B2BA-66A7-453F-8EDD-6B13A63C6177}" srcOrd="0" destOrd="0" presId="urn:microsoft.com/office/officeart/2008/layout/LinedList"/>
    <dgm:cxn modelId="{204ED386-602D-473F-A0A3-2CAC5E5FD269}" type="presParOf" srcId="{197AC724-9205-40C4-9C6F-BD87D0D4E248}" destId="{EE96EEFD-0E13-4753-A58F-068C1B6B17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F12BC1-14A0-46CE-9D13-18AE1AB6664A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s-ES"/>
        </a:p>
      </dgm:t>
    </dgm:pt>
    <dgm:pt modelId="{D8F92E98-BD26-4BC6-B89C-9BC7F04EB896}">
      <dgm:prSet/>
      <dgm:spPr/>
      <dgm:t>
        <a:bodyPr/>
        <a:lstStyle/>
        <a:p>
          <a:pPr rtl="0"/>
          <a:r>
            <a:rPr lang="es-ES" smtClean="0"/>
            <a:t>Mantienen programas de vinculación que promueven el diálogo de saberes entre estudiantes </a:t>
          </a:r>
          <a:r>
            <a:rPr lang="es-US" smtClean="0"/>
            <a:t>y</a:t>
          </a:r>
          <a:r>
            <a:rPr lang="es-ES" smtClean="0"/>
            <a:t> académicos</a:t>
          </a:r>
          <a:r>
            <a:rPr lang="es-US" smtClean="0"/>
            <a:t>;</a:t>
          </a:r>
          <a:r>
            <a:rPr lang="es-ES" smtClean="0"/>
            <a:t> así como la conservación y mejoramiento</a:t>
          </a:r>
          <a:r>
            <a:rPr lang="es-US" smtClean="0"/>
            <a:t> de la calidad de vida de la población a través de convenios y acuerdos de colaboración.</a:t>
          </a:r>
          <a:endParaRPr lang="es-ES"/>
        </a:p>
      </dgm:t>
    </dgm:pt>
    <dgm:pt modelId="{B4BDBB21-F9DF-443F-B6B1-5A738C364535}" type="parTrans" cxnId="{49773CC5-92AD-4684-AE7A-41D3B0256BB9}">
      <dgm:prSet/>
      <dgm:spPr/>
      <dgm:t>
        <a:bodyPr/>
        <a:lstStyle/>
        <a:p>
          <a:endParaRPr lang="es-ES"/>
        </a:p>
      </dgm:t>
    </dgm:pt>
    <dgm:pt modelId="{AD1DBD97-E3FA-4577-9557-F2C146274F5D}" type="sibTrans" cxnId="{49773CC5-92AD-4684-AE7A-41D3B0256BB9}">
      <dgm:prSet/>
      <dgm:spPr/>
      <dgm:t>
        <a:bodyPr/>
        <a:lstStyle/>
        <a:p>
          <a:endParaRPr lang="es-ES"/>
        </a:p>
      </dgm:t>
    </dgm:pt>
    <dgm:pt modelId="{6F41D3DC-7C08-4AC4-AD67-4557598E6356}">
      <dgm:prSet/>
      <dgm:spPr/>
      <dgm:t>
        <a:bodyPr/>
        <a:lstStyle/>
        <a:p>
          <a:pPr rtl="0"/>
          <a:r>
            <a:rPr lang="es-ES" smtClean="0"/>
            <a:t>El 100% de la planta académica de las Facultades de Psicología cuenta con estudios de </a:t>
          </a:r>
          <a:r>
            <a:rPr lang="es-US" smtClean="0"/>
            <a:t>p</a:t>
          </a:r>
          <a:r>
            <a:rPr lang="es-ES" smtClean="0"/>
            <a:t>ostgrado; 60% son profesores de tiempo completo de los cuales el 70% cuenta con perfil deseable del Programa para el Desarrollo Profesional Docente</a:t>
          </a:r>
          <a:r>
            <a:rPr lang="es-US" smtClean="0"/>
            <a:t>,</a:t>
          </a:r>
          <a:r>
            <a:rPr lang="es-ES" smtClean="0"/>
            <a:t> el 20% forma parte del</a:t>
          </a:r>
          <a:r>
            <a:rPr lang="es-US" smtClean="0"/>
            <a:t> </a:t>
          </a:r>
          <a:r>
            <a:rPr lang="es-ES" smtClean="0"/>
            <a:t>Sistema Nacional de Investigadores</a:t>
          </a:r>
          <a:r>
            <a:rPr lang="es-US" smtClean="0"/>
            <a:t>;</a:t>
          </a:r>
          <a:r>
            <a:rPr lang="es-ES" smtClean="0"/>
            <a:t> 50% de los cuerpos académicos son consolidados y 50% en consolidación</a:t>
          </a:r>
          <a:r>
            <a:rPr lang="es-US" smtClean="0"/>
            <a:t>.</a:t>
          </a:r>
          <a:endParaRPr lang="es-ES"/>
        </a:p>
      </dgm:t>
    </dgm:pt>
    <dgm:pt modelId="{303A9ACF-9CB5-496C-B0D7-A29FCDCC277F}" type="parTrans" cxnId="{5D3C6EDC-5A77-4C33-B5A4-909FA4E1FE33}">
      <dgm:prSet/>
      <dgm:spPr/>
      <dgm:t>
        <a:bodyPr/>
        <a:lstStyle/>
        <a:p>
          <a:endParaRPr lang="es-ES"/>
        </a:p>
      </dgm:t>
    </dgm:pt>
    <dgm:pt modelId="{9ED112FD-1CAE-468C-900F-E4180FD488B0}" type="sibTrans" cxnId="{5D3C6EDC-5A77-4C33-B5A4-909FA4E1FE33}">
      <dgm:prSet/>
      <dgm:spPr/>
      <dgm:t>
        <a:bodyPr/>
        <a:lstStyle/>
        <a:p>
          <a:endParaRPr lang="es-ES"/>
        </a:p>
      </dgm:t>
    </dgm:pt>
    <dgm:pt modelId="{F2061E90-4654-443D-9408-83B6CBA9A7B6}" type="pres">
      <dgm:prSet presAssocID="{F4F12BC1-14A0-46CE-9D13-18AE1AB6664A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D1E790B-ADE2-4261-B07B-864BFFC643DC}" type="pres">
      <dgm:prSet presAssocID="{D8F92E98-BD26-4BC6-B89C-9BC7F04EB896}" presName="circle1" presStyleLbl="node1" presStyleIdx="0" presStyleCnt="2"/>
      <dgm:spPr/>
    </dgm:pt>
    <dgm:pt modelId="{D1BF0D92-B056-42E1-9929-83015C021B3B}" type="pres">
      <dgm:prSet presAssocID="{D8F92E98-BD26-4BC6-B89C-9BC7F04EB896}" presName="space" presStyleCnt="0"/>
      <dgm:spPr/>
    </dgm:pt>
    <dgm:pt modelId="{CB07CAF0-97BC-43BB-8B06-15E7D123A657}" type="pres">
      <dgm:prSet presAssocID="{D8F92E98-BD26-4BC6-B89C-9BC7F04EB896}" presName="rect1" presStyleLbl="alignAcc1" presStyleIdx="0" presStyleCnt="2"/>
      <dgm:spPr/>
    </dgm:pt>
    <dgm:pt modelId="{CB5FB38D-6923-41F7-8AAC-8B75E522258D}" type="pres">
      <dgm:prSet presAssocID="{6F41D3DC-7C08-4AC4-AD67-4557598E6356}" presName="vertSpace2" presStyleLbl="node1" presStyleIdx="0" presStyleCnt="2"/>
      <dgm:spPr/>
    </dgm:pt>
    <dgm:pt modelId="{FAEDBA79-D236-4759-9655-BEB4380F9CEB}" type="pres">
      <dgm:prSet presAssocID="{6F41D3DC-7C08-4AC4-AD67-4557598E6356}" presName="circle2" presStyleLbl="node1" presStyleIdx="1" presStyleCnt="2"/>
      <dgm:spPr/>
    </dgm:pt>
    <dgm:pt modelId="{005AB53D-33D9-401E-B554-E58F16E97B46}" type="pres">
      <dgm:prSet presAssocID="{6F41D3DC-7C08-4AC4-AD67-4557598E6356}" presName="rect2" presStyleLbl="alignAcc1" presStyleIdx="1" presStyleCnt="2"/>
      <dgm:spPr/>
    </dgm:pt>
    <dgm:pt modelId="{83226807-944D-4899-B159-EB9512F45E61}" type="pres">
      <dgm:prSet presAssocID="{D8F92E98-BD26-4BC6-B89C-9BC7F04EB896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15B0D083-8C65-44F0-8EC5-DFF0164ED862}" type="pres">
      <dgm:prSet presAssocID="{6F41D3DC-7C08-4AC4-AD67-4557598E6356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47FEDAA5-6CDC-43BA-86C2-9010A8CA9A91}" type="presOf" srcId="{6F41D3DC-7C08-4AC4-AD67-4557598E6356}" destId="{15B0D083-8C65-44F0-8EC5-DFF0164ED862}" srcOrd="1" destOrd="0" presId="urn:microsoft.com/office/officeart/2005/8/layout/target3"/>
    <dgm:cxn modelId="{31CBAD7A-1B77-4C91-9025-1311B58297B8}" type="presOf" srcId="{F4F12BC1-14A0-46CE-9D13-18AE1AB6664A}" destId="{F2061E90-4654-443D-9408-83B6CBA9A7B6}" srcOrd="0" destOrd="0" presId="urn:microsoft.com/office/officeart/2005/8/layout/target3"/>
    <dgm:cxn modelId="{49773CC5-92AD-4684-AE7A-41D3B0256BB9}" srcId="{F4F12BC1-14A0-46CE-9D13-18AE1AB6664A}" destId="{D8F92E98-BD26-4BC6-B89C-9BC7F04EB896}" srcOrd="0" destOrd="0" parTransId="{B4BDBB21-F9DF-443F-B6B1-5A738C364535}" sibTransId="{AD1DBD97-E3FA-4577-9557-F2C146274F5D}"/>
    <dgm:cxn modelId="{17B5A03C-ECCD-4C50-A5AC-3C90AC5FDA98}" type="presOf" srcId="{D8F92E98-BD26-4BC6-B89C-9BC7F04EB896}" destId="{83226807-944D-4899-B159-EB9512F45E61}" srcOrd="1" destOrd="0" presId="urn:microsoft.com/office/officeart/2005/8/layout/target3"/>
    <dgm:cxn modelId="{5D3C6EDC-5A77-4C33-B5A4-909FA4E1FE33}" srcId="{F4F12BC1-14A0-46CE-9D13-18AE1AB6664A}" destId="{6F41D3DC-7C08-4AC4-AD67-4557598E6356}" srcOrd="1" destOrd="0" parTransId="{303A9ACF-9CB5-496C-B0D7-A29FCDCC277F}" sibTransId="{9ED112FD-1CAE-468C-900F-E4180FD488B0}"/>
    <dgm:cxn modelId="{B2CF74BE-44DA-4221-B322-7713B0E70ADC}" type="presOf" srcId="{D8F92E98-BD26-4BC6-B89C-9BC7F04EB896}" destId="{CB07CAF0-97BC-43BB-8B06-15E7D123A657}" srcOrd="0" destOrd="0" presId="urn:microsoft.com/office/officeart/2005/8/layout/target3"/>
    <dgm:cxn modelId="{BD3916EF-4768-406D-81ED-3217484039E3}" type="presOf" srcId="{6F41D3DC-7C08-4AC4-AD67-4557598E6356}" destId="{005AB53D-33D9-401E-B554-E58F16E97B46}" srcOrd="0" destOrd="0" presId="urn:microsoft.com/office/officeart/2005/8/layout/target3"/>
    <dgm:cxn modelId="{B89CAB7A-8A13-4BFB-8538-99678D98C916}" type="presParOf" srcId="{F2061E90-4654-443D-9408-83B6CBA9A7B6}" destId="{5D1E790B-ADE2-4261-B07B-864BFFC643DC}" srcOrd="0" destOrd="0" presId="urn:microsoft.com/office/officeart/2005/8/layout/target3"/>
    <dgm:cxn modelId="{2E9A72FE-C564-4436-BF19-FFD7F9FFEB51}" type="presParOf" srcId="{F2061E90-4654-443D-9408-83B6CBA9A7B6}" destId="{D1BF0D92-B056-42E1-9929-83015C021B3B}" srcOrd="1" destOrd="0" presId="urn:microsoft.com/office/officeart/2005/8/layout/target3"/>
    <dgm:cxn modelId="{75ADD3D0-AD7F-47C2-A3C4-18CD346E862D}" type="presParOf" srcId="{F2061E90-4654-443D-9408-83B6CBA9A7B6}" destId="{CB07CAF0-97BC-43BB-8B06-15E7D123A657}" srcOrd="2" destOrd="0" presId="urn:microsoft.com/office/officeart/2005/8/layout/target3"/>
    <dgm:cxn modelId="{45112AB2-6F83-433A-BE48-1CA21DAE2F92}" type="presParOf" srcId="{F2061E90-4654-443D-9408-83B6CBA9A7B6}" destId="{CB5FB38D-6923-41F7-8AAC-8B75E522258D}" srcOrd="3" destOrd="0" presId="urn:microsoft.com/office/officeart/2005/8/layout/target3"/>
    <dgm:cxn modelId="{53A9A40A-C652-4E20-B1B3-84FAE72865F4}" type="presParOf" srcId="{F2061E90-4654-443D-9408-83B6CBA9A7B6}" destId="{FAEDBA79-D236-4759-9655-BEB4380F9CEB}" srcOrd="4" destOrd="0" presId="urn:microsoft.com/office/officeart/2005/8/layout/target3"/>
    <dgm:cxn modelId="{B667D8DB-9148-48A3-93F7-CAD299D001B6}" type="presParOf" srcId="{F2061E90-4654-443D-9408-83B6CBA9A7B6}" destId="{005AB53D-33D9-401E-B554-E58F16E97B46}" srcOrd="5" destOrd="0" presId="urn:microsoft.com/office/officeart/2005/8/layout/target3"/>
    <dgm:cxn modelId="{EA430760-BEFD-443A-8B7C-F97D1AC81FBF}" type="presParOf" srcId="{F2061E90-4654-443D-9408-83B6CBA9A7B6}" destId="{83226807-944D-4899-B159-EB9512F45E61}" srcOrd="6" destOrd="0" presId="urn:microsoft.com/office/officeart/2005/8/layout/target3"/>
    <dgm:cxn modelId="{73E8A6C9-7850-4843-9AEA-C5ED37C98256}" type="presParOf" srcId="{F2061E90-4654-443D-9408-83B6CBA9A7B6}" destId="{15B0D083-8C65-44F0-8EC5-DFF0164ED862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E2FE07-996D-4403-8E91-FD68EB18D54F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CE8DD63-FA37-43E2-AA90-37DE069A2528}">
      <dgm:prSet custT="1"/>
      <dgm:spPr/>
      <dgm:t>
        <a:bodyPr/>
        <a:lstStyle/>
        <a:p>
          <a:pPr rtl="0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rigen por una legislación que garantiza el respeto y la correcta aplicación de los principios de justicia, democracia, honestidad, equidad e inclusión entre los integrantes de la comunidad universitaria</a:t>
          </a:r>
          <a:r>
            <a:rPr lang="es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FE9D59-C42C-4B60-977F-57635691F207}" type="parTrans" cxnId="{870F7AB4-ED8A-40B1-8BE7-6BE69BEC4210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273371-0568-46E7-8C24-CEA6B8EF771C}" type="sibTrans" cxnId="{870F7AB4-ED8A-40B1-8BE7-6BE69BEC4210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1CCDB2-4C60-4059-BC71-348F0C4DE89F}">
      <dgm:prSet custT="1"/>
      <dgm:spPr/>
      <dgm:t>
        <a:bodyPr/>
        <a:lstStyle/>
        <a:p>
          <a:pPr rtl="0"/>
          <a:r>
            <a:rPr lang="es-E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El 80% de los egresados obtienen resultado de Desempeño Satisfactorio (DS) en el Examen General para el Egreso de la Licenciatura en Psicología (EGEL-Psi) y de éstos 10% obtienen resultado de Desempeño Sobresaliente (DSS).</a:t>
          </a:r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176FEC-362A-4908-9F9E-B959C558B057}" type="parTrans" cxnId="{27E5A97D-A3E0-44FE-9097-66550E409765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EAD810-6625-47E5-A202-D08738DD3861}" type="sibTrans" cxnId="{27E5A97D-A3E0-44FE-9097-66550E409765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0BC0B9-29FE-4A5C-A65B-15AD8A67DD51}" type="pres">
      <dgm:prSet presAssocID="{2BE2FE07-996D-4403-8E91-FD68EB18D54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F0406E7-1351-47C7-AA56-C3165C817ED7}" type="pres">
      <dgm:prSet presAssocID="{BCE8DD63-FA37-43E2-AA90-37DE069A2528}" presName="horFlow" presStyleCnt="0"/>
      <dgm:spPr/>
    </dgm:pt>
    <dgm:pt modelId="{8322AE0A-FF9E-40B4-B75B-B91B5A28C337}" type="pres">
      <dgm:prSet presAssocID="{BCE8DD63-FA37-43E2-AA90-37DE069A2528}" presName="bigChev" presStyleLbl="node1" presStyleIdx="0" presStyleCnt="2" custScaleX="130258" custLinFactNeighborX="-7495" custLinFactNeighborY="-681"/>
      <dgm:spPr/>
    </dgm:pt>
    <dgm:pt modelId="{9FA51361-004E-4F1F-932C-885A5F18A313}" type="pres">
      <dgm:prSet presAssocID="{BCE8DD63-FA37-43E2-AA90-37DE069A2528}" presName="vSp" presStyleCnt="0"/>
      <dgm:spPr/>
    </dgm:pt>
    <dgm:pt modelId="{DA83AA01-F4BC-4C38-9B6E-BFAA085B3BD1}" type="pres">
      <dgm:prSet presAssocID="{911CCDB2-4C60-4059-BC71-348F0C4DE89F}" presName="horFlow" presStyleCnt="0"/>
      <dgm:spPr/>
    </dgm:pt>
    <dgm:pt modelId="{6C6B950A-56E3-4D25-B329-632EF52CA1AA}" type="pres">
      <dgm:prSet presAssocID="{911CCDB2-4C60-4059-BC71-348F0C4DE89F}" presName="bigChev" presStyleLbl="node1" presStyleIdx="1" presStyleCnt="2" custScaleX="130258" custLinFactNeighborX="-7495" custLinFactNeighborY="-3468"/>
      <dgm:spPr/>
    </dgm:pt>
  </dgm:ptLst>
  <dgm:cxnLst>
    <dgm:cxn modelId="{870F7AB4-ED8A-40B1-8BE7-6BE69BEC4210}" srcId="{2BE2FE07-996D-4403-8E91-FD68EB18D54F}" destId="{BCE8DD63-FA37-43E2-AA90-37DE069A2528}" srcOrd="0" destOrd="0" parTransId="{BCFE9D59-C42C-4B60-977F-57635691F207}" sibTransId="{6B273371-0568-46E7-8C24-CEA6B8EF771C}"/>
    <dgm:cxn modelId="{C145C387-A830-45BD-AC28-FEDE1CD40DC5}" type="presOf" srcId="{2BE2FE07-996D-4403-8E91-FD68EB18D54F}" destId="{1B0BC0B9-29FE-4A5C-A65B-15AD8A67DD51}" srcOrd="0" destOrd="0" presId="urn:microsoft.com/office/officeart/2005/8/layout/lProcess3"/>
    <dgm:cxn modelId="{E715B4DC-0A69-4133-B720-951FA7483E61}" type="presOf" srcId="{911CCDB2-4C60-4059-BC71-348F0C4DE89F}" destId="{6C6B950A-56E3-4D25-B329-632EF52CA1AA}" srcOrd="0" destOrd="0" presId="urn:microsoft.com/office/officeart/2005/8/layout/lProcess3"/>
    <dgm:cxn modelId="{27E5A97D-A3E0-44FE-9097-66550E409765}" srcId="{2BE2FE07-996D-4403-8E91-FD68EB18D54F}" destId="{911CCDB2-4C60-4059-BC71-348F0C4DE89F}" srcOrd="1" destOrd="0" parTransId="{4F176FEC-362A-4908-9F9E-B959C558B057}" sibTransId="{30EAD810-6625-47E5-A202-D08738DD3861}"/>
    <dgm:cxn modelId="{06CF68C6-34AE-4EF5-9713-DA5E7D9D5648}" type="presOf" srcId="{BCE8DD63-FA37-43E2-AA90-37DE069A2528}" destId="{8322AE0A-FF9E-40B4-B75B-B91B5A28C337}" srcOrd="0" destOrd="0" presId="urn:microsoft.com/office/officeart/2005/8/layout/lProcess3"/>
    <dgm:cxn modelId="{E59116F2-DFF7-49E4-8040-805A9EA0FCA3}" type="presParOf" srcId="{1B0BC0B9-29FE-4A5C-A65B-15AD8A67DD51}" destId="{2F0406E7-1351-47C7-AA56-C3165C817ED7}" srcOrd="0" destOrd="0" presId="urn:microsoft.com/office/officeart/2005/8/layout/lProcess3"/>
    <dgm:cxn modelId="{79FD171A-53DB-4847-87C1-BB0D0D19220E}" type="presParOf" srcId="{2F0406E7-1351-47C7-AA56-C3165C817ED7}" destId="{8322AE0A-FF9E-40B4-B75B-B91B5A28C337}" srcOrd="0" destOrd="0" presId="urn:microsoft.com/office/officeart/2005/8/layout/lProcess3"/>
    <dgm:cxn modelId="{238D71CD-7D40-49A6-A9B8-BF54AB615190}" type="presParOf" srcId="{1B0BC0B9-29FE-4A5C-A65B-15AD8A67DD51}" destId="{9FA51361-004E-4F1F-932C-885A5F18A313}" srcOrd="1" destOrd="0" presId="urn:microsoft.com/office/officeart/2005/8/layout/lProcess3"/>
    <dgm:cxn modelId="{296634AE-4F28-4C05-AC92-EF8DEC1971F7}" type="presParOf" srcId="{1B0BC0B9-29FE-4A5C-A65B-15AD8A67DD51}" destId="{DA83AA01-F4BC-4C38-9B6E-BFAA085B3BD1}" srcOrd="2" destOrd="0" presId="urn:microsoft.com/office/officeart/2005/8/layout/lProcess3"/>
    <dgm:cxn modelId="{C9BF8091-DC41-4E7D-B61C-E7BE8E6A581D}" type="presParOf" srcId="{DA83AA01-F4BC-4C38-9B6E-BFAA085B3BD1}" destId="{6C6B950A-56E3-4D25-B329-632EF52CA1A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3F650D-649E-424C-9F2E-8DC4EF858872}" type="doc">
      <dgm:prSet loTypeId="urn:microsoft.com/office/officeart/2005/8/layout/process1" loCatId="process" qsTypeId="urn:microsoft.com/office/officeart/2005/8/quickstyle/simple1" qsCatId="simple" csTypeId="urn:microsoft.com/office/officeart/2005/8/colors/accent1_5" csCatId="accent1"/>
      <dgm:spPr/>
      <dgm:t>
        <a:bodyPr/>
        <a:lstStyle/>
        <a:p>
          <a:endParaRPr lang="es-ES"/>
        </a:p>
      </dgm:t>
    </dgm:pt>
    <dgm:pt modelId="{C2C3C3FD-8EDF-4177-B619-7338F5692093}">
      <dgm:prSet custT="1"/>
      <dgm:spPr/>
      <dgm:t>
        <a:bodyPr/>
        <a:lstStyle/>
        <a:p>
          <a:pPr rtl="0"/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Formar profesionistas </a:t>
          </a:r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competentes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 un </a:t>
          </a:r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perfil integral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orientados por el </a:t>
          </a:r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aprendizaje permanente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</a:t>
          </a:r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socialmente responsables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para </a:t>
          </a:r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investigar e intervenir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los procesos psicosociales, de manera inter, </a:t>
          </a:r>
          <a:r>
            <a:rPr lang="es-E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multi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</a:t>
          </a:r>
          <a:r>
            <a:rPr lang="es-E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transdisciplinar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que incida en la </a:t>
          </a:r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sustentabilidad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el </a:t>
          </a:r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fortalecimiento de la ciudadanía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la </a:t>
          </a:r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cultura de paz.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B17743-641E-4C1C-A3A3-833BF83E89EF}" type="parTrans" cxnId="{8B78488C-55A8-45AB-B320-2E19C7AE3BD5}">
      <dgm:prSet/>
      <dgm:spPr/>
      <dgm:t>
        <a:bodyPr/>
        <a:lstStyle/>
        <a:p>
          <a:endParaRPr lang="es-ES" sz="1800"/>
        </a:p>
      </dgm:t>
    </dgm:pt>
    <dgm:pt modelId="{A7CAE245-86D5-4851-A12A-81D5A64784E6}" type="sibTrans" cxnId="{8B78488C-55A8-45AB-B320-2E19C7AE3BD5}">
      <dgm:prSet/>
      <dgm:spPr/>
      <dgm:t>
        <a:bodyPr/>
        <a:lstStyle/>
        <a:p>
          <a:endParaRPr lang="es-ES" sz="1800"/>
        </a:p>
      </dgm:t>
    </dgm:pt>
    <dgm:pt modelId="{2645532D-DF2A-410A-B5B9-87B0E308306D}" type="pres">
      <dgm:prSet presAssocID="{DD3F650D-649E-424C-9F2E-8DC4EF858872}" presName="Name0" presStyleCnt="0">
        <dgm:presLayoutVars>
          <dgm:dir/>
          <dgm:resizeHandles val="exact"/>
        </dgm:presLayoutVars>
      </dgm:prSet>
      <dgm:spPr/>
    </dgm:pt>
    <dgm:pt modelId="{A4A2D62C-C805-4052-B281-61FD8706CADA}" type="pres">
      <dgm:prSet presAssocID="{C2C3C3FD-8EDF-4177-B619-7338F5692093}" presName="node" presStyleLbl="node1" presStyleIdx="0" presStyleCnt="1">
        <dgm:presLayoutVars>
          <dgm:bulletEnabled val="1"/>
        </dgm:presLayoutVars>
      </dgm:prSet>
      <dgm:spPr/>
    </dgm:pt>
  </dgm:ptLst>
  <dgm:cxnLst>
    <dgm:cxn modelId="{91CC9B50-4FA2-4149-9737-AA5CFC4372F4}" type="presOf" srcId="{C2C3C3FD-8EDF-4177-B619-7338F5692093}" destId="{A4A2D62C-C805-4052-B281-61FD8706CADA}" srcOrd="0" destOrd="0" presId="urn:microsoft.com/office/officeart/2005/8/layout/process1"/>
    <dgm:cxn modelId="{8B78488C-55A8-45AB-B320-2E19C7AE3BD5}" srcId="{DD3F650D-649E-424C-9F2E-8DC4EF858872}" destId="{C2C3C3FD-8EDF-4177-B619-7338F5692093}" srcOrd="0" destOrd="0" parTransId="{92B17743-641E-4C1C-A3A3-833BF83E89EF}" sibTransId="{A7CAE245-86D5-4851-A12A-81D5A64784E6}"/>
    <dgm:cxn modelId="{1C10A833-666E-4BF2-936A-047651CBC585}" type="presOf" srcId="{DD3F650D-649E-424C-9F2E-8DC4EF858872}" destId="{2645532D-DF2A-410A-B5B9-87B0E308306D}" srcOrd="0" destOrd="0" presId="urn:microsoft.com/office/officeart/2005/8/layout/process1"/>
    <dgm:cxn modelId="{F1D604EB-9EAD-4DE9-A7AB-46D0F402C1C2}" type="presParOf" srcId="{2645532D-DF2A-410A-B5B9-87B0E308306D}" destId="{A4A2D62C-C805-4052-B281-61FD8706CADA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7A7A6D-A628-48B9-9CBC-0D52D0E48EF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F8311FC-67C7-4D15-A558-B70AABAB21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Mínimo de periodos: 7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DB83F7-EB4A-4887-9064-21F6A36FEE8B}" type="parTrans" cxnId="{B944F829-8F22-476A-B833-CC4EC3F6E89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C60B89-08E6-4A81-A113-87FDDD207E09}" type="sibTrans" cxnId="{B944F829-8F22-476A-B833-CC4EC3F6E89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10EAE-E224-40DC-93CF-6E6D1302E71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400">
              <a:latin typeface="Times New Roman" panose="02020603050405020304" pitchFamily="18" charset="0"/>
              <a:cs typeface="Times New Roman" panose="02020603050405020304" pitchFamily="18" charset="0"/>
            </a:rPr>
            <a:t>Promedio de carga crediticia por periodo: 53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B2B344-75CD-4A97-B45C-3CC156FBC1A1}" type="parTrans" cxnId="{06672C1A-9648-48A9-91B7-50522B114702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5621F4-461C-43A0-9364-7D3A419399BD}" type="sibTrans" cxnId="{06672C1A-9648-48A9-91B7-50522B114702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02B7D3-541E-4083-A67B-58A0740F07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400">
              <a:latin typeface="Times New Roman" panose="02020603050405020304" pitchFamily="18" charset="0"/>
              <a:cs typeface="Times New Roman" panose="02020603050405020304" pitchFamily="18" charset="0"/>
            </a:rPr>
            <a:t>Mínimo de créditos por periodo: 20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A94EC3-A129-49D2-A624-32C8584B9616}" type="parTrans" cxnId="{7200C755-2143-4F43-BF9F-35603F97197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3CBFA9-8EFF-4310-8925-472D7224C93D}" type="sibTrans" cxnId="{7200C755-2143-4F43-BF9F-35603F97197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FB5AF8-7825-438E-B7A8-4EF6C63CB50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400">
              <a:latin typeface="Times New Roman" panose="02020603050405020304" pitchFamily="18" charset="0"/>
              <a:cs typeface="Times New Roman" panose="02020603050405020304" pitchFamily="18" charset="0"/>
            </a:rPr>
            <a:t>Máximo de créditos por periodo: 60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BE5896-1BB1-4EB8-958D-4818EE19AFF0}" type="parTrans" cxnId="{2BBD1FF6-F260-4788-A1EF-79E134C47BF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DA94B3-0C85-4FD7-81E7-90DEB384005F}" type="sibTrans" cxnId="{2BBD1FF6-F260-4788-A1EF-79E134C47BF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22385E-C1F9-488D-8F95-BA4D43BE0B15}" type="pres">
      <dgm:prSet presAssocID="{347A7A6D-A628-48B9-9CBC-0D52D0E48EF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52275F8-8F3A-4B0E-A97C-192E0C2A20A9}" type="pres">
      <dgm:prSet presAssocID="{CF8311FC-67C7-4D15-A558-B70AABAB21EC}" presName="compNode" presStyleCnt="0"/>
      <dgm:spPr/>
    </dgm:pt>
    <dgm:pt modelId="{8524B82A-E37D-4D32-9EC2-0FED464EA565}" type="pres">
      <dgm:prSet presAssocID="{CF8311FC-67C7-4D15-A558-B70AABAB21EC}" presName="bgRect" presStyleLbl="bgShp" presStyleIdx="0" presStyleCnt="4"/>
      <dgm:spPr/>
    </dgm:pt>
    <dgm:pt modelId="{C2FC3C0A-DD2B-4C05-ADFF-D2759FCFDFF2}" type="pres">
      <dgm:prSet presAssocID="{CF8311FC-67C7-4D15-A558-B70AABAB21EC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Dentífrico"/>
        </a:ext>
      </dgm:extLst>
    </dgm:pt>
    <dgm:pt modelId="{62B2679E-07A3-46D1-8F53-56F363ADA87A}" type="pres">
      <dgm:prSet presAssocID="{CF8311FC-67C7-4D15-A558-B70AABAB21EC}" presName="spaceRect" presStyleCnt="0"/>
      <dgm:spPr/>
    </dgm:pt>
    <dgm:pt modelId="{4ECDE307-F262-4389-9B2F-9589D0A3101F}" type="pres">
      <dgm:prSet presAssocID="{CF8311FC-67C7-4D15-A558-B70AABAB21EC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FA117071-6320-4A21-B1C9-21FFC983CA59}" type="pres">
      <dgm:prSet presAssocID="{9DC60B89-08E6-4A81-A113-87FDDD207E09}" presName="sibTrans" presStyleCnt="0"/>
      <dgm:spPr/>
    </dgm:pt>
    <dgm:pt modelId="{4A2B7156-C1BA-4114-9187-43CDFFC213F9}" type="pres">
      <dgm:prSet presAssocID="{48210EAE-E224-40DC-93CF-6E6D1302E71A}" presName="compNode" presStyleCnt="0"/>
      <dgm:spPr/>
    </dgm:pt>
    <dgm:pt modelId="{FFA21C6C-96DC-4D17-A941-C5998343D651}" type="pres">
      <dgm:prSet presAssocID="{48210EAE-E224-40DC-93CF-6E6D1302E71A}" presName="bgRect" presStyleLbl="bgShp" presStyleIdx="1" presStyleCnt="4"/>
      <dgm:spPr/>
    </dgm:pt>
    <dgm:pt modelId="{5B5461FE-FCC8-4C3D-92B5-242BF03CB84D}" type="pres">
      <dgm:prSet presAssocID="{48210EAE-E224-40DC-93CF-6E6D1302E71A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Cargando"/>
        </a:ext>
      </dgm:extLst>
    </dgm:pt>
    <dgm:pt modelId="{BAFF28DA-CC03-4636-A3A9-737FF53958BD}" type="pres">
      <dgm:prSet presAssocID="{48210EAE-E224-40DC-93CF-6E6D1302E71A}" presName="spaceRect" presStyleCnt="0"/>
      <dgm:spPr/>
    </dgm:pt>
    <dgm:pt modelId="{09E7FDD5-BB4F-4339-9FFA-F464419CDD00}" type="pres">
      <dgm:prSet presAssocID="{48210EAE-E224-40DC-93CF-6E6D1302E71A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BB75CBBA-B7AC-4FB2-9618-BCADA58C1158}" type="pres">
      <dgm:prSet presAssocID="{FB5621F4-461C-43A0-9364-7D3A419399BD}" presName="sibTrans" presStyleCnt="0"/>
      <dgm:spPr/>
    </dgm:pt>
    <dgm:pt modelId="{2CE70138-8C77-43CE-ACA5-F4F77BAF365A}" type="pres">
      <dgm:prSet presAssocID="{B102B7D3-541E-4083-A67B-58A0740F071D}" presName="compNode" presStyleCnt="0"/>
      <dgm:spPr/>
    </dgm:pt>
    <dgm:pt modelId="{63C5DD5A-51F1-4EDC-9C36-02B0CD2C1DEF}" type="pres">
      <dgm:prSet presAssocID="{B102B7D3-541E-4083-A67B-58A0740F071D}" presName="bgRect" presStyleLbl="bgShp" presStyleIdx="2" presStyleCnt="4"/>
      <dgm:spPr/>
    </dgm:pt>
    <dgm:pt modelId="{6B3E6D59-1E50-4878-802B-C437A0F962CD}" type="pres">
      <dgm:prSet presAssocID="{B102B7D3-541E-4083-A67B-58A0740F071D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EC6447CC-3363-4C1B-873F-E68A2B6B977C}" type="pres">
      <dgm:prSet presAssocID="{B102B7D3-541E-4083-A67B-58A0740F071D}" presName="spaceRect" presStyleCnt="0"/>
      <dgm:spPr/>
    </dgm:pt>
    <dgm:pt modelId="{1305EB35-90C3-4E82-977A-91A51874A91B}" type="pres">
      <dgm:prSet presAssocID="{B102B7D3-541E-4083-A67B-58A0740F071D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F711DBAE-BD89-47CE-A8A3-52EF94B37AB2}" type="pres">
      <dgm:prSet presAssocID="{C43CBFA9-8EFF-4310-8925-472D7224C93D}" presName="sibTrans" presStyleCnt="0"/>
      <dgm:spPr/>
    </dgm:pt>
    <dgm:pt modelId="{A7E3CD0D-C231-4616-B0BA-37034569D4F8}" type="pres">
      <dgm:prSet presAssocID="{A7FB5AF8-7825-438E-B7A8-4EF6C63CB50E}" presName="compNode" presStyleCnt="0"/>
      <dgm:spPr/>
    </dgm:pt>
    <dgm:pt modelId="{9742312F-6673-4890-AE9A-1CE8015DC7D1}" type="pres">
      <dgm:prSet presAssocID="{A7FB5AF8-7825-438E-B7A8-4EF6C63CB50E}" presName="bgRect" presStyleLbl="bgShp" presStyleIdx="3" presStyleCnt="4"/>
      <dgm:spPr/>
    </dgm:pt>
    <dgm:pt modelId="{E4255065-3271-481E-985D-4BF8C8BC4AB7}" type="pres">
      <dgm:prSet presAssocID="{A7FB5AF8-7825-438E-B7A8-4EF6C63CB50E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B51573B4-7B17-415F-94A1-A765920689DD}" type="pres">
      <dgm:prSet presAssocID="{A7FB5AF8-7825-438E-B7A8-4EF6C63CB50E}" presName="spaceRect" presStyleCnt="0"/>
      <dgm:spPr/>
    </dgm:pt>
    <dgm:pt modelId="{C192F435-0162-46EF-B7C9-3CC0E2E54E76}" type="pres">
      <dgm:prSet presAssocID="{A7FB5AF8-7825-438E-B7A8-4EF6C63CB50E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8C1801DE-EB13-4408-A505-ED400BFF6375}" type="presOf" srcId="{347A7A6D-A628-48B9-9CBC-0D52D0E48EF5}" destId="{0822385E-C1F9-488D-8F95-BA4D43BE0B15}" srcOrd="0" destOrd="0" presId="urn:microsoft.com/office/officeart/2018/2/layout/IconVerticalSolidList"/>
    <dgm:cxn modelId="{40A9AE6E-056C-4AE9-BAED-4E97519A5650}" type="presOf" srcId="{48210EAE-E224-40DC-93CF-6E6D1302E71A}" destId="{09E7FDD5-BB4F-4339-9FFA-F464419CDD00}" srcOrd="0" destOrd="0" presId="urn:microsoft.com/office/officeart/2018/2/layout/IconVerticalSolidList"/>
    <dgm:cxn modelId="{8C93ACC7-FA09-4865-AADF-11FE75FAAD30}" type="presOf" srcId="{B102B7D3-541E-4083-A67B-58A0740F071D}" destId="{1305EB35-90C3-4E82-977A-91A51874A91B}" srcOrd="0" destOrd="0" presId="urn:microsoft.com/office/officeart/2018/2/layout/IconVerticalSolidList"/>
    <dgm:cxn modelId="{7200C755-2143-4F43-BF9F-35603F971973}" srcId="{347A7A6D-A628-48B9-9CBC-0D52D0E48EF5}" destId="{B102B7D3-541E-4083-A67B-58A0740F071D}" srcOrd="2" destOrd="0" parTransId="{E7A94EC3-A129-49D2-A624-32C8584B9616}" sibTransId="{C43CBFA9-8EFF-4310-8925-472D7224C93D}"/>
    <dgm:cxn modelId="{2BBD1FF6-F260-4788-A1EF-79E134C47BFD}" srcId="{347A7A6D-A628-48B9-9CBC-0D52D0E48EF5}" destId="{A7FB5AF8-7825-438E-B7A8-4EF6C63CB50E}" srcOrd="3" destOrd="0" parTransId="{EABE5896-1BB1-4EB8-958D-4818EE19AFF0}" sibTransId="{E7DA94B3-0C85-4FD7-81E7-90DEB384005F}"/>
    <dgm:cxn modelId="{2D0CB67C-C0BE-48D0-82D8-E3675CD0F51F}" type="presOf" srcId="{CF8311FC-67C7-4D15-A558-B70AABAB21EC}" destId="{4ECDE307-F262-4389-9B2F-9589D0A3101F}" srcOrd="0" destOrd="0" presId="urn:microsoft.com/office/officeart/2018/2/layout/IconVerticalSolidList"/>
    <dgm:cxn modelId="{06672C1A-9648-48A9-91B7-50522B114702}" srcId="{347A7A6D-A628-48B9-9CBC-0D52D0E48EF5}" destId="{48210EAE-E224-40DC-93CF-6E6D1302E71A}" srcOrd="1" destOrd="0" parTransId="{BCB2B344-75CD-4A97-B45C-3CC156FBC1A1}" sibTransId="{FB5621F4-461C-43A0-9364-7D3A419399BD}"/>
    <dgm:cxn modelId="{8AFFB6AF-B8CC-4B1A-B82D-0450FC661D12}" type="presOf" srcId="{A7FB5AF8-7825-438E-B7A8-4EF6C63CB50E}" destId="{C192F435-0162-46EF-B7C9-3CC0E2E54E76}" srcOrd="0" destOrd="0" presId="urn:microsoft.com/office/officeart/2018/2/layout/IconVerticalSolidList"/>
    <dgm:cxn modelId="{B944F829-8F22-476A-B833-CC4EC3F6E891}" srcId="{347A7A6D-A628-48B9-9CBC-0D52D0E48EF5}" destId="{CF8311FC-67C7-4D15-A558-B70AABAB21EC}" srcOrd="0" destOrd="0" parTransId="{74DB83F7-EB4A-4887-9064-21F6A36FEE8B}" sibTransId="{9DC60B89-08E6-4A81-A113-87FDDD207E09}"/>
    <dgm:cxn modelId="{2262D5AF-204B-49E4-8B87-93989B8D9CFE}" type="presParOf" srcId="{0822385E-C1F9-488D-8F95-BA4D43BE0B15}" destId="{852275F8-8F3A-4B0E-A97C-192E0C2A20A9}" srcOrd="0" destOrd="0" presId="urn:microsoft.com/office/officeart/2018/2/layout/IconVerticalSolidList"/>
    <dgm:cxn modelId="{B66C92B4-FC65-4558-A45B-46B32B70F4DD}" type="presParOf" srcId="{852275F8-8F3A-4B0E-A97C-192E0C2A20A9}" destId="{8524B82A-E37D-4D32-9EC2-0FED464EA565}" srcOrd="0" destOrd="0" presId="urn:microsoft.com/office/officeart/2018/2/layout/IconVerticalSolidList"/>
    <dgm:cxn modelId="{75AF3258-7F13-4C8F-AB2C-AFF4B3788E71}" type="presParOf" srcId="{852275F8-8F3A-4B0E-A97C-192E0C2A20A9}" destId="{C2FC3C0A-DD2B-4C05-ADFF-D2759FCFDFF2}" srcOrd="1" destOrd="0" presId="urn:microsoft.com/office/officeart/2018/2/layout/IconVerticalSolidList"/>
    <dgm:cxn modelId="{A25639DA-C379-4808-B500-EDE73FCA6E0D}" type="presParOf" srcId="{852275F8-8F3A-4B0E-A97C-192E0C2A20A9}" destId="{62B2679E-07A3-46D1-8F53-56F363ADA87A}" srcOrd="2" destOrd="0" presId="urn:microsoft.com/office/officeart/2018/2/layout/IconVerticalSolidList"/>
    <dgm:cxn modelId="{BCB1F390-B824-455F-A3EB-375A975DEC5E}" type="presParOf" srcId="{852275F8-8F3A-4B0E-A97C-192E0C2A20A9}" destId="{4ECDE307-F262-4389-9B2F-9589D0A3101F}" srcOrd="3" destOrd="0" presId="urn:microsoft.com/office/officeart/2018/2/layout/IconVerticalSolidList"/>
    <dgm:cxn modelId="{180FBEE7-3811-4534-9238-4017C07758D6}" type="presParOf" srcId="{0822385E-C1F9-488D-8F95-BA4D43BE0B15}" destId="{FA117071-6320-4A21-B1C9-21FFC983CA59}" srcOrd="1" destOrd="0" presId="urn:microsoft.com/office/officeart/2018/2/layout/IconVerticalSolidList"/>
    <dgm:cxn modelId="{9C8EC6C5-FF86-4624-99E5-87A322BAC68F}" type="presParOf" srcId="{0822385E-C1F9-488D-8F95-BA4D43BE0B15}" destId="{4A2B7156-C1BA-4114-9187-43CDFFC213F9}" srcOrd="2" destOrd="0" presId="urn:microsoft.com/office/officeart/2018/2/layout/IconVerticalSolidList"/>
    <dgm:cxn modelId="{B48E3C7D-2263-4F0C-BFE0-956DE8F2EAA4}" type="presParOf" srcId="{4A2B7156-C1BA-4114-9187-43CDFFC213F9}" destId="{FFA21C6C-96DC-4D17-A941-C5998343D651}" srcOrd="0" destOrd="0" presId="urn:microsoft.com/office/officeart/2018/2/layout/IconVerticalSolidList"/>
    <dgm:cxn modelId="{DBB3CAB4-C048-4E3B-B4F6-42921AAF5E48}" type="presParOf" srcId="{4A2B7156-C1BA-4114-9187-43CDFFC213F9}" destId="{5B5461FE-FCC8-4C3D-92B5-242BF03CB84D}" srcOrd="1" destOrd="0" presId="urn:microsoft.com/office/officeart/2018/2/layout/IconVerticalSolidList"/>
    <dgm:cxn modelId="{5FEAA4DF-F136-4846-ACD2-9C1EA8B97E3D}" type="presParOf" srcId="{4A2B7156-C1BA-4114-9187-43CDFFC213F9}" destId="{BAFF28DA-CC03-4636-A3A9-737FF53958BD}" srcOrd="2" destOrd="0" presId="urn:microsoft.com/office/officeart/2018/2/layout/IconVerticalSolidList"/>
    <dgm:cxn modelId="{869C23CB-2555-4762-9A14-BD6B9225D44D}" type="presParOf" srcId="{4A2B7156-C1BA-4114-9187-43CDFFC213F9}" destId="{09E7FDD5-BB4F-4339-9FFA-F464419CDD00}" srcOrd="3" destOrd="0" presId="urn:microsoft.com/office/officeart/2018/2/layout/IconVerticalSolidList"/>
    <dgm:cxn modelId="{A1965516-06C2-46AC-A5BE-B33E4406F0D7}" type="presParOf" srcId="{0822385E-C1F9-488D-8F95-BA4D43BE0B15}" destId="{BB75CBBA-B7AC-4FB2-9618-BCADA58C1158}" srcOrd="3" destOrd="0" presId="urn:microsoft.com/office/officeart/2018/2/layout/IconVerticalSolidList"/>
    <dgm:cxn modelId="{CF1FFB29-FBBA-4344-8C89-C99871A91699}" type="presParOf" srcId="{0822385E-C1F9-488D-8F95-BA4D43BE0B15}" destId="{2CE70138-8C77-43CE-ACA5-F4F77BAF365A}" srcOrd="4" destOrd="0" presId="urn:microsoft.com/office/officeart/2018/2/layout/IconVerticalSolidList"/>
    <dgm:cxn modelId="{06F6D5A4-1D70-4CE5-B368-482C8D968229}" type="presParOf" srcId="{2CE70138-8C77-43CE-ACA5-F4F77BAF365A}" destId="{63C5DD5A-51F1-4EDC-9C36-02B0CD2C1DEF}" srcOrd="0" destOrd="0" presId="urn:microsoft.com/office/officeart/2018/2/layout/IconVerticalSolidList"/>
    <dgm:cxn modelId="{945B73EE-72E0-42B6-A79A-F7E9BDFEC085}" type="presParOf" srcId="{2CE70138-8C77-43CE-ACA5-F4F77BAF365A}" destId="{6B3E6D59-1E50-4878-802B-C437A0F962CD}" srcOrd="1" destOrd="0" presId="urn:microsoft.com/office/officeart/2018/2/layout/IconVerticalSolidList"/>
    <dgm:cxn modelId="{B1381700-9758-4461-82BA-909DB7D31E5F}" type="presParOf" srcId="{2CE70138-8C77-43CE-ACA5-F4F77BAF365A}" destId="{EC6447CC-3363-4C1B-873F-E68A2B6B977C}" srcOrd="2" destOrd="0" presId="urn:microsoft.com/office/officeart/2018/2/layout/IconVerticalSolidList"/>
    <dgm:cxn modelId="{B6AE2C7D-BAB8-43D7-BABC-A64A28711896}" type="presParOf" srcId="{2CE70138-8C77-43CE-ACA5-F4F77BAF365A}" destId="{1305EB35-90C3-4E82-977A-91A51874A91B}" srcOrd="3" destOrd="0" presId="urn:microsoft.com/office/officeart/2018/2/layout/IconVerticalSolidList"/>
    <dgm:cxn modelId="{A8E2B462-D4BD-4C0C-BB95-1E4A25822107}" type="presParOf" srcId="{0822385E-C1F9-488D-8F95-BA4D43BE0B15}" destId="{F711DBAE-BD89-47CE-A8A3-52EF94B37AB2}" srcOrd="5" destOrd="0" presId="urn:microsoft.com/office/officeart/2018/2/layout/IconVerticalSolidList"/>
    <dgm:cxn modelId="{CB1DE3AF-984C-4A39-9CDB-8EACA84D7E10}" type="presParOf" srcId="{0822385E-C1F9-488D-8F95-BA4D43BE0B15}" destId="{A7E3CD0D-C231-4616-B0BA-37034569D4F8}" srcOrd="6" destOrd="0" presId="urn:microsoft.com/office/officeart/2018/2/layout/IconVerticalSolidList"/>
    <dgm:cxn modelId="{947849D9-4C9A-4B63-95F1-B92079A88121}" type="presParOf" srcId="{A7E3CD0D-C231-4616-B0BA-37034569D4F8}" destId="{9742312F-6673-4890-AE9A-1CE8015DC7D1}" srcOrd="0" destOrd="0" presId="urn:microsoft.com/office/officeart/2018/2/layout/IconVerticalSolidList"/>
    <dgm:cxn modelId="{9B4FE0E9-BE6B-4946-A8C4-FC25C13B5BFE}" type="presParOf" srcId="{A7E3CD0D-C231-4616-B0BA-37034569D4F8}" destId="{E4255065-3271-481E-985D-4BF8C8BC4AB7}" srcOrd="1" destOrd="0" presId="urn:microsoft.com/office/officeart/2018/2/layout/IconVerticalSolidList"/>
    <dgm:cxn modelId="{F162001F-FA79-4212-B456-43B42B703A3B}" type="presParOf" srcId="{A7E3CD0D-C231-4616-B0BA-37034569D4F8}" destId="{B51573B4-7B17-415F-94A1-A765920689DD}" srcOrd="2" destOrd="0" presId="urn:microsoft.com/office/officeart/2018/2/layout/IconVerticalSolidList"/>
    <dgm:cxn modelId="{F58FF5B7-B22C-4E4D-9354-D9FC71168584}" type="presParOf" srcId="{A7E3CD0D-C231-4616-B0BA-37034569D4F8}" destId="{C192F435-0162-46EF-B7C9-3CC0E2E54E7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15F32-FFD6-4A52-95FC-57012F38CD2F}">
      <dsp:nvSpPr>
        <dsp:cNvPr id="0" name=""/>
        <dsp:cNvSpPr/>
      </dsp:nvSpPr>
      <dsp:spPr>
        <a:xfrm>
          <a:off x="0" y="531"/>
          <a:ext cx="56087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5BC90-D7A0-45DD-9F11-433648C5C7AA}">
      <dsp:nvSpPr>
        <dsp:cNvPr id="0" name=""/>
        <dsp:cNvSpPr/>
      </dsp:nvSpPr>
      <dsp:spPr>
        <a:xfrm>
          <a:off x="0" y="531"/>
          <a:ext cx="56087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Misión 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31"/>
        <a:ext cx="5608720" cy="621467"/>
      </dsp:txXfrm>
    </dsp:sp>
    <dsp:sp modelId="{71AF33E9-63F7-4EFE-ACC6-877C51A201E9}">
      <dsp:nvSpPr>
        <dsp:cNvPr id="0" name=""/>
        <dsp:cNvSpPr/>
      </dsp:nvSpPr>
      <dsp:spPr>
        <a:xfrm>
          <a:off x="0" y="621999"/>
          <a:ext cx="56087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ECD6C2-BB18-4C87-951B-881555BE66C1}">
      <dsp:nvSpPr>
        <dsp:cNvPr id="0" name=""/>
        <dsp:cNvSpPr/>
      </dsp:nvSpPr>
      <dsp:spPr>
        <a:xfrm>
          <a:off x="0" y="621999"/>
          <a:ext cx="56087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Visión 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21999"/>
        <a:ext cx="5608720" cy="621467"/>
      </dsp:txXfrm>
    </dsp:sp>
    <dsp:sp modelId="{CDFEB8BD-5F61-4C5D-8BF4-C7C4FBCCDE75}">
      <dsp:nvSpPr>
        <dsp:cNvPr id="0" name=""/>
        <dsp:cNvSpPr/>
      </dsp:nvSpPr>
      <dsp:spPr>
        <a:xfrm>
          <a:off x="0" y="1243467"/>
          <a:ext cx="56087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A88A60-54B1-4AC4-8AC9-69CB9B6BDB9B}">
      <dsp:nvSpPr>
        <dsp:cNvPr id="0" name=""/>
        <dsp:cNvSpPr/>
      </dsp:nvSpPr>
      <dsp:spPr>
        <a:xfrm>
          <a:off x="0" y="1243467"/>
          <a:ext cx="56087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Objetivo general 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43467"/>
        <a:ext cx="5608720" cy="621467"/>
      </dsp:txXfrm>
    </dsp:sp>
    <dsp:sp modelId="{8C703472-5D4D-4602-A679-8D9028B86640}">
      <dsp:nvSpPr>
        <dsp:cNvPr id="0" name=""/>
        <dsp:cNvSpPr/>
      </dsp:nvSpPr>
      <dsp:spPr>
        <a:xfrm>
          <a:off x="0" y="1864935"/>
          <a:ext cx="56087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955B4-20DB-4984-9593-2A33DF64490A}">
      <dsp:nvSpPr>
        <dsp:cNvPr id="0" name=""/>
        <dsp:cNvSpPr/>
      </dsp:nvSpPr>
      <dsp:spPr>
        <a:xfrm>
          <a:off x="0" y="1864935"/>
          <a:ext cx="56087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Estructura curricular del plan de estudios 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64935"/>
        <a:ext cx="5608720" cy="621467"/>
      </dsp:txXfrm>
    </dsp:sp>
    <dsp:sp modelId="{CC12C3DE-BBB7-4D89-AED7-A55FC5E79871}">
      <dsp:nvSpPr>
        <dsp:cNvPr id="0" name=""/>
        <dsp:cNvSpPr/>
      </dsp:nvSpPr>
      <dsp:spPr>
        <a:xfrm>
          <a:off x="0" y="2486402"/>
          <a:ext cx="56087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4AC2C2-DCDB-4FD3-89A1-33BD2C53C06E}">
      <dsp:nvSpPr>
        <dsp:cNvPr id="0" name=""/>
        <dsp:cNvSpPr/>
      </dsp:nvSpPr>
      <dsp:spPr>
        <a:xfrm>
          <a:off x="0" y="2486402"/>
          <a:ext cx="56087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Esquema de la estructura curricular 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486402"/>
        <a:ext cx="5608720" cy="621467"/>
      </dsp:txXfrm>
    </dsp:sp>
    <dsp:sp modelId="{7D8BCF85-0E57-46B3-90C9-0D9831A770BC}">
      <dsp:nvSpPr>
        <dsp:cNvPr id="0" name=""/>
        <dsp:cNvSpPr/>
      </dsp:nvSpPr>
      <dsp:spPr>
        <a:xfrm>
          <a:off x="0" y="3107870"/>
          <a:ext cx="56087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82106-0F71-4F67-862C-1A012A8AD53E}">
      <dsp:nvSpPr>
        <dsp:cNvPr id="0" name=""/>
        <dsp:cNvSpPr/>
      </dsp:nvSpPr>
      <dsp:spPr>
        <a:xfrm>
          <a:off x="0" y="3107870"/>
          <a:ext cx="56087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Catálogo de experiencias educativas 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107870"/>
        <a:ext cx="5608720" cy="621467"/>
      </dsp:txXfrm>
    </dsp:sp>
    <dsp:sp modelId="{D315E40C-26F2-4406-8AE6-741C627059AB}">
      <dsp:nvSpPr>
        <dsp:cNvPr id="0" name=""/>
        <dsp:cNvSpPr/>
      </dsp:nvSpPr>
      <dsp:spPr>
        <a:xfrm>
          <a:off x="0" y="3729338"/>
          <a:ext cx="56087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9B2BA-66A7-453F-8EDD-6B13A63C6177}">
      <dsp:nvSpPr>
        <dsp:cNvPr id="0" name=""/>
        <dsp:cNvSpPr/>
      </dsp:nvSpPr>
      <dsp:spPr>
        <a:xfrm>
          <a:off x="0" y="3729338"/>
          <a:ext cx="56087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Mapa curricular, trayectoria  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729338"/>
        <a:ext cx="5608720" cy="6214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E790B-ADE2-4261-B07B-864BFFC643DC}">
      <dsp:nvSpPr>
        <dsp:cNvPr id="0" name=""/>
        <dsp:cNvSpPr/>
      </dsp:nvSpPr>
      <dsp:spPr>
        <a:xfrm>
          <a:off x="0" y="0"/>
          <a:ext cx="4255363" cy="4255363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7CAF0-97BC-43BB-8B06-15E7D123A657}">
      <dsp:nvSpPr>
        <dsp:cNvPr id="0" name=""/>
        <dsp:cNvSpPr/>
      </dsp:nvSpPr>
      <dsp:spPr>
        <a:xfrm>
          <a:off x="2127681" y="0"/>
          <a:ext cx="6667429" cy="42553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smtClean="0"/>
            <a:t>Mantienen programas de vinculación que promueven el diálogo de saberes entre estudiantes </a:t>
          </a:r>
          <a:r>
            <a:rPr lang="es-US" sz="1900" kern="1200" smtClean="0"/>
            <a:t>y</a:t>
          </a:r>
          <a:r>
            <a:rPr lang="es-ES" sz="1900" kern="1200" smtClean="0"/>
            <a:t> académicos</a:t>
          </a:r>
          <a:r>
            <a:rPr lang="es-US" sz="1900" kern="1200" smtClean="0"/>
            <a:t>;</a:t>
          </a:r>
          <a:r>
            <a:rPr lang="es-ES" sz="1900" kern="1200" smtClean="0"/>
            <a:t> así como la conservación y mejoramiento</a:t>
          </a:r>
          <a:r>
            <a:rPr lang="es-US" sz="1900" kern="1200" smtClean="0"/>
            <a:t> de la calidad de vida de la población a través de convenios y acuerdos de colaboración.</a:t>
          </a:r>
          <a:endParaRPr lang="es-ES" sz="1900" kern="1200"/>
        </a:p>
      </dsp:txBody>
      <dsp:txXfrm>
        <a:off x="2127681" y="0"/>
        <a:ext cx="6667429" cy="2021297"/>
      </dsp:txXfrm>
    </dsp:sp>
    <dsp:sp modelId="{FAEDBA79-D236-4759-9655-BEB4380F9CEB}">
      <dsp:nvSpPr>
        <dsp:cNvPr id="0" name=""/>
        <dsp:cNvSpPr/>
      </dsp:nvSpPr>
      <dsp:spPr>
        <a:xfrm>
          <a:off x="1117032" y="2021297"/>
          <a:ext cx="2021297" cy="202129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AB53D-33D9-401E-B554-E58F16E97B46}">
      <dsp:nvSpPr>
        <dsp:cNvPr id="0" name=""/>
        <dsp:cNvSpPr/>
      </dsp:nvSpPr>
      <dsp:spPr>
        <a:xfrm>
          <a:off x="2127681" y="2021297"/>
          <a:ext cx="6667429" cy="20212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smtClean="0"/>
            <a:t>El 100% de la planta académica de las Facultades de Psicología cuenta con estudios de </a:t>
          </a:r>
          <a:r>
            <a:rPr lang="es-US" sz="1900" kern="1200" smtClean="0"/>
            <a:t>p</a:t>
          </a:r>
          <a:r>
            <a:rPr lang="es-ES" sz="1900" kern="1200" smtClean="0"/>
            <a:t>ostgrado; 60% son profesores de tiempo completo de los cuales el 70% cuenta con perfil deseable del Programa para el Desarrollo Profesional Docente</a:t>
          </a:r>
          <a:r>
            <a:rPr lang="es-US" sz="1900" kern="1200" smtClean="0"/>
            <a:t>,</a:t>
          </a:r>
          <a:r>
            <a:rPr lang="es-ES" sz="1900" kern="1200" smtClean="0"/>
            <a:t> el 20% forma parte del</a:t>
          </a:r>
          <a:r>
            <a:rPr lang="es-US" sz="1900" kern="1200" smtClean="0"/>
            <a:t> </a:t>
          </a:r>
          <a:r>
            <a:rPr lang="es-ES" sz="1900" kern="1200" smtClean="0"/>
            <a:t>Sistema Nacional de Investigadores</a:t>
          </a:r>
          <a:r>
            <a:rPr lang="es-US" sz="1900" kern="1200" smtClean="0"/>
            <a:t>;</a:t>
          </a:r>
          <a:r>
            <a:rPr lang="es-ES" sz="1900" kern="1200" smtClean="0"/>
            <a:t> 50% de los cuerpos académicos son consolidados y 50% en consolidación</a:t>
          </a:r>
          <a:r>
            <a:rPr lang="es-US" sz="1900" kern="1200" smtClean="0"/>
            <a:t>.</a:t>
          </a:r>
          <a:endParaRPr lang="es-ES" sz="1900" kern="1200"/>
        </a:p>
      </dsp:txBody>
      <dsp:txXfrm>
        <a:off x="2127681" y="2021297"/>
        <a:ext cx="6667429" cy="20212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2AE0A-FF9E-40B4-B75B-B91B5A28C337}">
      <dsp:nvSpPr>
        <dsp:cNvPr id="0" name=""/>
        <dsp:cNvSpPr/>
      </dsp:nvSpPr>
      <dsp:spPr>
        <a:xfrm>
          <a:off x="6" y="0"/>
          <a:ext cx="7686110" cy="236027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rigen por una legislación que garantiza el respeto y la correcta aplicación de los principios de justicia, democracia, honestidad, equidad e inclusión entre los integrantes de la comunidad universitaria</a:t>
          </a:r>
          <a:r>
            <a:rPr lang="es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0142" y="0"/>
        <a:ext cx="5325838" cy="2360272"/>
      </dsp:txXfrm>
    </dsp:sp>
    <dsp:sp modelId="{6C6B950A-56E3-4D25-B329-632EF52CA1AA}">
      <dsp:nvSpPr>
        <dsp:cNvPr id="0" name=""/>
        <dsp:cNvSpPr/>
      </dsp:nvSpPr>
      <dsp:spPr>
        <a:xfrm>
          <a:off x="6" y="2611283"/>
          <a:ext cx="7686110" cy="2360272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El 80% de los egresados obtienen resultado de Desempeño Satisfactorio (DS) en el Examen General para el Egreso de la Licenciatura en Psicología (EGEL-Psi) y de éstos 10% obtienen resultado de Desempeño Sobresaliente (DSS).</a:t>
          </a:r>
          <a:endParaRPr lang="es-E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0142" y="2611283"/>
        <a:ext cx="5325838" cy="23602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2D62C-C805-4052-B281-61FD8706CADA}">
      <dsp:nvSpPr>
        <dsp:cNvPr id="0" name=""/>
        <dsp:cNvSpPr/>
      </dsp:nvSpPr>
      <dsp:spPr>
        <a:xfrm>
          <a:off x="3124" y="0"/>
          <a:ext cx="6393313" cy="360244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Formar profesionistas </a:t>
          </a:r>
          <a:r>
            <a:rPr 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competentes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 un </a:t>
          </a:r>
          <a:r>
            <a:rPr 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perfil integral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orientados por el </a:t>
          </a:r>
          <a:r>
            <a:rPr 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aprendizaje permanente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</a:t>
          </a:r>
          <a:r>
            <a:rPr 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socialmente responsables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para </a:t>
          </a:r>
          <a:r>
            <a:rPr 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investigar e intervenir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los procesos psicosociales, de manera inter, </a:t>
          </a:r>
          <a:r>
            <a:rPr lang="es-E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multi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</a:t>
          </a:r>
          <a:r>
            <a:rPr lang="es-E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transdisciplinar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que incida en la </a:t>
          </a:r>
          <a:r>
            <a:rPr 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sustentabilidad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el </a:t>
          </a:r>
          <a:r>
            <a:rPr 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fortalecimiento de la ciudadanía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la </a:t>
          </a:r>
          <a:r>
            <a:rPr 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cultura de paz.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636" y="105512"/>
        <a:ext cx="6182289" cy="33914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4B82A-E37D-4D32-9EC2-0FED464EA565}">
      <dsp:nvSpPr>
        <dsp:cNvPr id="0" name=""/>
        <dsp:cNvSpPr/>
      </dsp:nvSpPr>
      <dsp:spPr>
        <a:xfrm>
          <a:off x="0" y="1805"/>
          <a:ext cx="5624582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FC3C0A-DD2B-4C05-ADFF-D2759FCFDFF2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DE307-F262-4389-9B2F-9589D0A3101F}">
      <dsp:nvSpPr>
        <dsp:cNvPr id="0" name=""/>
        <dsp:cNvSpPr/>
      </dsp:nvSpPr>
      <dsp:spPr>
        <a:xfrm>
          <a:off x="1057183" y="1805"/>
          <a:ext cx="456739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Mínimo de periodos: 7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183" y="1805"/>
        <a:ext cx="4567398" cy="915310"/>
      </dsp:txXfrm>
    </dsp:sp>
    <dsp:sp modelId="{FFA21C6C-96DC-4D17-A941-C5998343D651}">
      <dsp:nvSpPr>
        <dsp:cNvPr id="0" name=""/>
        <dsp:cNvSpPr/>
      </dsp:nvSpPr>
      <dsp:spPr>
        <a:xfrm>
          <a:off x="0" y="1145944"/>
          <a:ext cx="5624582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461FE-FCC8-4C3D-92B5-242BF03CB84D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7FDD5-BB4F-4339-9FFA-F464419CDD00}">
      <dsp:nvSpPr>
        <dsp:cNvPr id="0" name=""/>
        <dsp:cNvSpPr/>
      </dsp:nvSpPr>
      <dsp:spPr>
        <a:xfrm>
          <a:off x="1057183" y="1145944"/>
          <a:ext cx="456739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Promedio de carga crediticia por periodo: 53</a:t>
          </a: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183" y="1145944"/>
        <a:ext cx="4567398" cy="915310"/>
      </dsp:txXfrm>
    </dsp:sp>
    <dsp:sp modelId="{63C5DD5A-51F1-4EDC-9C36-02B0CD2C1DEF}">
      <dsp:nvSpPr>
        <dsp:cNvPr id="0" name=""/>
        <dsp:cNvSpPr/>
      </dsp:nvSpPr>
      <dsp:spPr>
        <a:xfrm>
          <a:off x="0" y="2290082"/>
          <a:ext cx="5624582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E6D59-1E50-4878-802B-C437A0F962CD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5EB35-90C3-4E82-977A-91A51874A91B}">
      <dsp:nvSpPr>
        <dsp:cNvPr id="0" name=""/>
        <dsp:cNvSpPr/>
      </dsp:nvSpPr>
      <dsp:spPr>
        <a:xfrm>
          <a:off x="1057183" y="2290082"/>
          <a:ext cx="456739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Mínimo de créditos por periodo: 20</a:t>
          </a: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183" y="2290082"/>
        <a:ext cx="4567398" cy="915310"/>
      </dsp:txXfrm>
    </dsp:sp>
    <dsp:sp modelId="{9742312F-6673-4890-AE9A-1CE8015DC7D1}">
      <dsp:nvSpPr>
        <dsp:cNvPr id="0" name=""/>
        <dsp:cNvSpPr/>
      </dsp:nvSpPr>
      <dsp:spPr>
        <a:xfrm>
          <a:off x="0" y="3434221"/>
          <a:ext cx="5624582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55065-3271-481E-985D-4BF8C8BC4AB7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2F435-0162-46EF-B7C9-3CC0E2E54E76}">
      <dsp:nvSpPr>
        <dsp:cNvPr id="0" name=""/>
        <dsp:cNvSpPr/>
      </dsp:nvSpPr>
      <dsp:spPr>
        <a:xfrm>
          <a:off x="1057183" y="3434221"/>
          <a:ext cx="456739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Máximo de créditos por periodo: 60</a:t>
          </a: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183" y="3434221"/>
        <a:ext cx="4567398" cy="91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411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6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2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7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0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3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3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4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7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8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1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v.mx/psicologia/plan-de-estudio-2019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uv.mx/psicologia/plan-de-estudio-2019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tabla, computadora, escritorio, computer&#10;&#10;Descripción generada automáticamente">
            <a:extLst>
              <a:ext uri="{FF2B5EF4-FFF2-40B4-BE49-F238E27FC236}">
                <a16:creationId xmlns:a16="http://schemas.microsoft.com/office/drawing/2014/main" id="{09151D2B-E39D-480D-96CA-980C739A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000">
            <a:off x="-49753" y="5863366"/>
            <a:ext cx="12232256" cy="68324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E30451C-5405-45A0-A6F4-D533EAF092CB}"/>
              </a:ext>
            </a:extLst>
          </p:cNvPr>
          <p:cNvSpPr/>
          <p:nvPr/>
        </p:nvSpPr>
        <p:spPr>
          <a:xfrm rot="19620000">
            <a:off x="-1516607" y="-127815"/>
            <a:ext cx="4441869" cy="7983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9214" y="3499684"/>
            <a:ext cx="8455260" cy="1878292"/>
          </a:xfrm>
        </p:spPr>
        <p:txBody>
          <a:bodyPr vert="horz" lIns="0" tIns="0" rIns="0" bIns="0" rtlCol="0" anchor="t"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Aldo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Misael Herrera De Gante</a:t>
            </a: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Ariana Ventura Vázquez </a:t>
            </a: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218330E0-9992-4B67-8836-A07F217B8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286" y="85509"/>
            <a:ext cx="8167714" cy="2825905"/>
          </a:xfrm>
          <a:prstGeom prst="rect">
            <a:avLst/>
          </a:prstGeom>
        </p:spPr>
      </p:pic>
      <p:pic>
        <p:nvPicPr>
          <p:cNvPr id="6" name="Imagen 6" descr="Imagen que contiene rosquilla, pequeño, café, dona&#10;&#10;Descripción generada automáticamente">
            <a:extLst>
              <a:ext uri="{FF2B5EF4-FFF2-40B4-BE49-F238E27FC236}">
                <a16:creationId xmlns:a16="http://schemas.microsoft.com/office/drawing/2014/main" id="{43D32DD9-2FA1-43E4-8EA6-A204B2FE1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835" y="2833778"/>
            <a:ext cx="4065916" cy="2448045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FE3429B8-E5B4-44C6-9F43-6416B74FD038}"/>
              </a:ext>
            </a:extLst>
          </p:cNvPr>
          <p:cNvSpPr>
            <a:spLocks noGrp="1"/>
          </p:cNvSpPr>
          <p:nvPr/>
        </p:nvSpPr>
        <p:spPr>
          <a:xfrm>
            <a:off x="4741062" y="5744737"/>
            <a:ext cx="7237952" cy="8020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200" b="1" spc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DE ESTUDIOS 2019</a:t>
            </a:r>
            <a:r>
              <a:rPr lang="en-US" sz="3200" b="1" spc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spc="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spc="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Psicología</a:t>
            </a:r>
            <a:r>
              <a:rPr lang="en-US" sz="3200" b="1" spc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Xalapa</a:t>
            </a:r>
            <a:r>
              <a:rPr lang="en-US" sz="3200" b="1" spc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9">
            <a:extLst>
              <a:ext uri="{FF2B5EF4-FFF2-40B4-BE49-F238E27FC236}">
                <a16:creationId xmlns:a16="http://schemas.microsoft.com/office/drawing/2014/main" id="{E67FFCF0-9D14-4797-9F1D-FA46FE597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608" y="2833778"/>
            <a:ext cx="2915728" cy="2441275"/>
          </a:xfrm>
          <a:prstGeom prst="rect">
            <a:avLst/>
          </a:prstGeom>
        </p:spPr>
      </p:pic>
      <p:pic>
        <p:nvPicPr>
          <p:cNvPr id="11" name="Imagen 24" descr="Logotipo&#10;&#10;Descripción generada automáticamente">
            <a:extLst>
              <a:ext uri="{FF2B5EF4-FFF2-40B4-BE49-F238E27FC236}">
                <a16:creationId xmlns:a16="http://schemas.microsoft.com/office/drawing/2014/main" id="{97C499B7-B49C-4B9B-AAED-35C025B5A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14" y="205509"/>
            <a:ext cx="1147313" cy="148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CD12EF-0087-410F-B609-64E20321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Esquema</a:t>
            </a:r>
            <a:r>
              <a:rPr lang="en-US" sz="8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sz="8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estructura</a:t>
            </a:r>
            <a:r>
              <a:rPr lang="en-US" sz="8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curricular 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37" y="398751"/>
            <a:ext cx="1163775" cy="15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0BD5570F-7AAD-4479-8EBF-7A1AAC259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325" y="562029"/>
            <a:ext cx="4928558" cy="571956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400EB10-9DD4-4083-AE24-DA12B7C78E1E}"/>
              </a:ext>
            </a:extLst>
          </p:cNvPr>
          <p:cNvSpPr txBox="1"/>
          <p:nvPr/>
        </p:nvSpPr>
        <p:spPr>
          <a:xfrm>
            <a:off x="424672" y="5528633"/>
            <a:ext cx="58487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ea typeface="+mn-lt"/>
                <a:cs typeface="+mn-lt"/>
                <a:hlinkClick r:id="rId3"/>
              </a:rPr>
              <a:t>https://www.uv.mx/psicologia/plan-de-estudio-2019/ </a:t>
            </a:r>
            <a:endParaRPr lang="es-ES" dirty="0"/>
          </a:p>
        </p:txBody>
      </p:sp>
      <p:pic>
        <p:nvPicPr>
          <p:cNvPr id="7" name="Imagen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F56EFD1-5F7F-4C27-9BEC-3DA32123F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70" y="558272"/>
            <a:ext cx="5086710" cy="391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3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F392E6-0A34-48FF-9168-016E5791A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0" y="2671572"/>
            <a:ext cx="3202275" cy="18185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Catálogo</a:t>
            </a:r>
            <a:r>
              <a:rPr lang="en-US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experiencias</a:t>
            </a:r>
            <a:r>
              <a:rPr lang="en-US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educativas</a:t>
            </a:r>
            <a:r>
              <a:rPr lang="en-US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Imagen 8" descr="Icono&#10;&#10;Descripción generada automáticamente">
            <a:extLst>
              <a:ext uri="{FF2B5EF4-FFF2-40B4-BE49-F238E27FC236}">
                <a16:creationId xmlns:a16="http://schemas.microsoft.com/office/drawing/2014/main" id="{C4EF3672-BBCD-4382-B15A-DA6D23CAA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925" y="380943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49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A166A0A8-543B-484E-9425-7CF74995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9255" r="116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A03F4961-D244-47E0-8656-5CE7995D7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15" y="922089"/>
            <a:ext cx="10359817" cy="52582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En el programa educativo podemos encontrar las experiencias educativas que conforman esta licenciatura de manera gráfica, incluye:</a:t>
            </a:r>
          </a:p>
          <a:p>
            <a:endParaRPr lang="es-ES" sz="2400" b="1" dirty="0">
              <a:solidFill>
                <a:srgbClr val="FFFFFF"/>
              </a:solidFill>
              <a:cs typeface="Calibri"/>
            </a:endParaRPr>
          </a:p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Oportunidades de evaluación</a:t>
            </a:r>
          </a:p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Relación disciplinar</a:t>
            </a:r>
          </a:p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Modalidad</a:t>
            </a:r>
          </a:p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Espacio</a:t>
            </a:r>
          </a:p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 Carácter </a:t>
            </a:r>
          </a:p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Horas teóricas</a:t>
            </a:r>
          </a:p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 Horas prácticas </a:t>
            </a:r>
          </a:p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Créditos</a:t>
            </a:r>
          </a:p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 Áreas de formación</a:t>
            </a:r>
          </a:p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 Modalidad de impartición. </a:t>
            </a:r>
          </a:p>
        </p:txBody>
      </p:sp>
    </p:spTree>
    <p:extLst>
      <p:ext uri="{BB962C8B-B14F-4D97-AF65-F5344CB8AC3E}">
        <p14:creationId xmlns:p14="http://schemas.microsoft.com/office/powerpoint/2010/main" val="1478005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Tabla&#10;&#10;Descripción generada automáticamente">
            <a:extLst>
              <a:ext uri="{FF2B5EF4-FFF2-40B4-BE49-F238E27FC236}">
                <a16:creationId xmlns:a16="http://schemas.microsoft.com/office/drawing/2014/main" id="{ECA49AEA-41A1-4B1C-A75A-2BF94E541D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92347" y="1996341"/>
            <a:ext cx="9783762" cy="3524250"/>
          </a:xfrm>
          <a:prstGeom prst="rect">
            <a:avLst/>
          </a:prstGeom>
          <a:ln>
            <a:noFill/>
          </a:ln>
        </p:spPr>
      </p:pic>
      <p:pic>
        <p:nvPicPr>
          <p:cNvPr id="22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7" y="121490"/>
            <a:ext cx="752475" cy="990600"/>
          </a:xfrm>
          <a:prstGeom prst="rect">
            <a:avLst/>
          </a:prstGeom>
        </p:spPr>
      </p:pic>
      <p:pic>
        <p:nvPicPr>
          <p:cNvPr id="23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20" y="1241473"/>
            <a:ext cx="123347" cy="5624422"/>
          </a:xfrm>
          <a:prstGeom prst="rect">
            <a:avLst/>
          </a:prstGeom>
        </p:spPr>
      </p:pic>
      <p:pic>
        <p:nvPicPr>
          <p:cNvPr id="24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78" y="1241473"/>
            <a:ext cx="101350" cy="5624421"/>
          </a:xfrm>
          <a:prstGeom prst="rect">
            <a:avLst/>
          </a:prstGeom>
        </p:spPr>
      </p:pic>
      <p:pic>
        <p:nvPicPr>
          <p:cNvPr id="25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8702" y="121490"/>
            <a:ext cx="752475" cy="990600"/>
          </a:xfrm>
          <a:prstGeom prst="rect">
            <a:avLst/>
          </a:prstGeom>
        </p:spPr>
      </p:pic>
      <p:pic>
        <p:nvPicPr>
          <p:cNvPr id="26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7766" y="1233578"/>
            <a:ext cx="123347" cy="5624422"/>
          </a:xfrm>
          <a:prstGeom prst="rect">
            <a:avLst/>
          </a:prstGeom>
        </p:spPr>
      </p:pic>
      <p:pic>
        <p:nvPicPr>
          <p:cNvPr id="27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3180" y="1233578"/>
            <a:ext cx="101350" cy="56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61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7" y="121490"/>
            <a:ext cx="752475" cy="990600"/>
          </a:xfrm>
          <a:prstGeom prst="rect">
            <a:avLst/>
          </a:prstGeom>
        </p:spPr>
      </p:pic>
      <p:pic>
        <p:nvPicPr>
          <p:cNvPr id="23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20" y="1241473"/>
            <a:ext cx="123347" cy="5624422"/>
          </a:xfrm>
          <a:prstGeom prst="rect">
            <a:avLst/>
          </a:prstGeom>
        </p:spPr>
      </p:pic>
      <p:pic>
        <p:nvPicPr>
          <p:cNvPr id="24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78" y="1241473"/>
            <a:ext cx="101350" cy="5624421"/>
          </a:xfrm>
          <a:prstGeom prst="rect">
            <a:avLst/>
          </a:prstGeom>
        </p:spPr>
      </p:pic>
      <p:pic>
        <p:nvPicPr>
          <p:cNvPr id="25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8702" y="121490"/>
            <a:ext cx="752475" cy="990600"/>
          </a:xfrm>
          <a:prstGeom prst="rect">
            <a:avLst/>
          </a:prstGeom>
        </p:spPr>
      </p:pic>
      <p:pic>
        <p:nvPicPr>
          <p:cNvPr id="26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7766" y="1233578"/>
            <a:ext cx="123347" cy="5624422"/>
          </a:xfrm>
          <a:prstGeom prst="rect">
            <a:avLst/>
          </a:prstGeom>
        </p:spPr>
      </p:pic>
      <p:pic>
        <p:nvPicPr>
          <p:cNvPr id="27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3180" y="1233578"/>
            <a:ext cx="101350" cy="5624421"/>
          </a:xfrm>
          <a:prstGeom prst="rect">
            <a:avLst/>
          </a:prstGeom>
        </p:spPr>
      </p:pic>
      <p:pic>
        <p:nvPicPr>
          <p:cNvPr id="9" name="Imagen 5" descr="Tabla&#10;&#10;Descripción generada automáticamente">
            <a:extLst>
              <a:ext uri="{FF2B5EF4-FFF2-40B4-BE49-F238E27FC236}">
                <a16:creationId xmlns:a16="http://schemas.microsoft.com/office/drawing/2014/main" id="{51F12769-6938-48C9-A637-7EC5A5D68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230" y="-3513"/>
            <a:ext cx="7779311" cy="68650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598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7" y="121490"/>
            <a:ext cx="752475" cy="990600"/>
          </a:xfrm>
          <a:prstGeom prst="rect">
            <a:avLst/>
          </a:prstGeom>
        </p:spPr>
      </p:pic>
      <p:pic>
        <p:nvPicPr>
          <p:cNvPr id="23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20" y="1241473"/>
            <a:ext cx="123347" cy="5624422"/>
          </a:xfrm>
          <a:prstGeom prst="rect">
            <a:avLst/>
          </a:prstGeom>
        </p:spPr>
      </p:pic>
      <p:pic>
        <p:nvPicPr>
          <p:cNvPr id="24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78" y="1241473"/>
            <a:ext cx="101350" cy="5624421"/>
          </a:xfrm>
          <a:prstGeom prst="rect">
            <a:avLst/>
          </a:prstGeom>
        </p:spPr>
      </p:pic>
      <p:pic>
        <p:nvPicPr>
          <p:cNvPr id="25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8702" y="121490"/>
            <a:ext cx="752475" cy="990600"/>
          </a:xfrm>
          <a:prstGeom prst="rect">
            <a:avLst/>
          </a:prstGeom>
        </p:spPr>
      </p:pic>
      <p:pic>
        <p:nvPicPr>
          <p:cNvPr id="26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7766" y="1233578"/>
            <a:ext cx="123347" cy="5624422"/>
          </a:xfrm>
          <a:prstGeom prst="rect">
            <a:avLst/>
          </a:prstGeom>
        </p:spPr>
      </p:pic>
      <p:pic>
        <p:nvPicPr>
          <p:cNvPr id="27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3180" y="1233578"/>
            <a:ext cx="101350" cy="5624421"/>
          </a:xfrm>
          <a:prstGeom prst="rect">
            <a:avLst/>
          </a:prstGeom>
        </p:spPr>
      </p:pic>
      <p:pic>
        <p:nvPicPr>
          <p:cNvPr id="9" name="Imagen 4" descr="Tabla&#10;&#10;Descripción generada automáticamente">
            <a:extLst>
              <a:ext uri="{FF2B5EF4-FFF2-40B4-BE49-F238E27FC236}">
                <a16:creationId xmlns:a16="http://schemas.microsoft.com/office/drawing/2014/main" id="{355DB6E7-8D0A-4E0B-8998-7D6536CB5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998" y="53995"/>
            <a:ext cx="6763625" cy="67500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56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7" y="121490"/>
            <a:ext cx="752475" cy="990600"/>
          </a:xfrm>
          <a:prstGeom prst="rect">
            <a:avLst/>
          </a:prstGeom>
        </p:spPr>
      </p:pic>
      <p:pic>
        <p:nvPicPr>
          <p:cNvPr id="23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20" y="1241473"/>
            <a:ext cx="123347" cy="5624422"/>
          </a:xfrm>
          <a:prstGeom prst="rect">
            <a:avLst/>
          </a:prstGeom>
        </p:spPr>
      </p:pic>
      <p:pic>
        <p:nvPicPr>
          <p:cNvPr id="24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78" y="1241473"/>
            <a:ext cx="101350" cy="5624421"/>
          </a:xfrm>
          <a:prstGeom prst="rect">
            <a:avLst/>
          </a:prstGeom>
        </p:spPr>
      </p:pic>
      <p:pic>
        <p:nvPicPr>
          <p:cNvPr id="25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8702" y="121490"/>
            <a:ext cx="752475" cy="990600"/>
          </a:xfrm>
          <a:prstGeom prst="rect">
            <a:avLst/>
          </a:prstGeom>
        </p:spPr>
      </p:pic>
      <p:pic>
        <p:nvPicPr>
          <p:cNvPr id="26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7766" y="1233578"/>
            <a:ext cx="123347" cy="5624422"/>
          </a:xfrm>
          <a:prstGeom prst="rect">
            <a:avLst/>
          </a:prstGeom>
        </p:spPr>
      </p:pic>
      <p:pic>
        <p:nvPicPr>
          <p:cNvPr id="27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3180" y="1233578"/>
            <a:ext cx="101350" cy="5624421"/>
          </a:xfrm>
          <a:prstGeom prst="rect">
            <a:avLst/>
          </a:prstGeom>
        </p:spPr>
      </p:pic>
      <p:pic>
        <p:nvPicPr>
          <p:cNvPr id="9" name="Imagen 2" descr="Tabla&#10;&#10;Descripción generada automáticamente">
            <a:extLst>
              <a:ext uri="{FF2B5EF4-FFF2-40B4-BE49-F238E27FC236}">
                <a16:creationId xmlns:a16="http://schemas.microsoft.com/office/drawing/2014/main" id="{F87A5F6F-9AFD-43AA-9FAA-35E0A36A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897" y="-1"/>
            <a:ext cx="8559286" cy="66206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85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7" y="121490"/>
            <a:ext cx="752475" cy="990600"/>
          </a:xfrm>
          <a:prstGeom prst="rect">
            <a:avLst/>
          </a:prstGeom>
        </p:spPr>
      </p:pic>
      <p:pic>
        <p:nvPicPr>
          <p:cNvPr id="23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20" y="1241473"/>
            <a:ext cx="123347" cy="5624422"/>
          </a:xfrm>
          <a:prstGeom prst="rect">
            <a:avLst/>
          </a:prstGeom>
        </p:spPr>
      </p:pic>
      <p:pic>
        <p:nvPicPr>
          <p:cNvPr id="24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78" y="1241473"/>
            <a:ext cx="101350" cy="5624421"/>
          </a:xfrm>
          <a:prstGeom prst="rect">
            <a:avLst/>
          </a:prstGeom>
        </p:spPr>
      </p:pic>
      <p:pic>
        <p:nvPicPr>
          <p:cNvPr id="25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8702" y="121490"/>
            <a:ext cx="752475" cy="990600"/>
          </a:xfrm>
          <a:prstGeom prst="rect">
            <a:avLst/>
          </a:prstGeom>
        </p:spPr>
      </p:pic>
      <p:pic>
        <p:nvPicPr>
          <p:cNvPr id="26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7766" y="1233578"/>
            <a:ext cx="123347" cy="5624422"/>
          </a:xfrm>
          <a:prstGeom prst="rect">
            <a:avLst/>
          </a:prstGeom>
        </p:spPr>
      </p:pic>
      <p:pic>
        <p:nvPicPr>
          <p:cNvPr id="27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3180" y="1233578"/>
            <a:ext cx="101350" cy="5624421"/>
          </a:xfrm>
          <a:prstGeom prst="rect">
            <a:avLst/>
          </a:prstGeom>
        </p:spPr>
      </p:pic>
      <p:pic>
        <p:nvPicPr>
          <p:cNvPr id="9" name="Imagen 2" descr="Tabla&#10;&#10;Descripción generada automáticamente">
            <a:extLst>
              <a:ext uri="{FF2B5EF4-FFF2-40B4-BE49-F238E27FC236}">
                <a16:creationId xmlns:a16="http://schemas.microsoft.com/office/drawing/2014/main" id="{FE71902A-26D2-46E2-97B3-056FC3477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552" y="643467"/>
            <a:ext cx="9132895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78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7" y="121490"/>
            <a:ext cx="752475" cy="990600"/>
          </a:xfrm>
          <a:prstGeom prst="rect">
            <a:avLst/>
          </a:prstGeom>
        </p:spPr>
      </p:pic>
      <p:pic>
        <p:nvPicPr>
          <p:cNvPr id="23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20" y="1241473"/>
            <a:ext cx="123347" cy="5624422"/>
          </a:xfrm>
          <a:prstGeom prst="rect">
            <a:avLst/>
          </a:prstGeom>
        </p:spPr>
      </p:pic>
      <p:pic>
        <p:nvPicPr>
          <p:cNvPr id="24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78" y="1241473"/>
            <a:ext cx="101350" cy="5624421"/>
          </a:xfrm>
          <a:prstGeom prst="rect">
            <a:avLst/>
          </a:prstGeom>
        </p:spPr>
      </p:pic>
      <p:pic>
        <p:nvPicPr>
          <p:cNvPr id="25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8702" y="121490"/>
            <a:ext cx="752475" cy="990600"/>
          </a:xfrm>
          <a:prstGeom prst="rect">
            <a:avLst/>
          </a:prstGeom>
        </p:spPr>
      </p:pic>
      <p:pic>
        <p:nvPicPr>
          <p:cNvPr id="26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7766" y="1233578"/>
            <a:ext cx="123347" cy="5624422"/>
          </a:xfrm>
          <a:prstGeom prst="rect">
            <a:avLst/>
          </a:prstGeom>
        </p:spPr>
      </p:pic>
      <p:pic>
        <p:nvPicPr>
          <p:cNvPr id="27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3180" y="1233578"/>
            <a:ext cx="101350" cy="5624421"/>
          </a:xfrm>
          <a:prstGeom prst="rect">
            <a:avLst/>
          </a:prstGeom>
        </p:spPr>
      </p:pic>
      <p:pic>
        <p:nvPicPr>
          <p:cNvPr id="10" name="Imagen 2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07950534-BC33-465B-A658-BE5D5D27E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534" y="2152876"/>
            <a:ext cx="10070026" cy="26937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50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41E64C-7606-485F-9854-899553C7B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es-E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índice</a:t>
            </a:r>
          </a:p>
        </p:txBody>
      </p:sp>
      <p:graphicFrame>
        <p:nvGraphicFramePr>
          <p:cNvPr id="15" name="Marcador de contenido 2">
            <a:extLst>
              <a:ext uri="{FF2B5EF4-FFF2-40B4-BE49-F238E27FC236}">
                <a16:creationId xmlns:a16="http://schemas.microsoft.com/office/drawing/2014/main" id="{75ABFB6F-728C-4A1B-836F-B01274F089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3531121"/>
              </p:ext>
            </p:extLst>
          </p:nvPr>
        </p:nvGraphicFramePr>
        <p:xfrm>
          <a:off x="716966" y="1678925"/>
          <a:ext cx="560872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4">
            <a:extLst>
              <a:ext uri="{FF2B5EF4-FFF2-40B4-BE49-F238E27FC236}">
                <a16:creationId xmlns:a16="http://schemas.microsoft.com/office/drawing/2014/main" id="{E385651D-BC30-4806-B3D5-0DE83E4BFF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" b="-2"/>
          <a:stretch/>
        </p:blipFill>
        <p:spPr>
          <a:xfrm>
            <a:off x="6935182" y="2231153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agen 24" descr="Logotipo&#10;&#10;Descripción generada automáticamente">
            <a:extLst>
              <a:ext uri="{FF2B5EF4-FFF2-40B4-BE49-F238E27FC236}">
                <a16:creationId xmlns:a16="http://schemas.microsoft.com/office/drawing/2014/main" id="{97C499B7-B49C-4B9B-AAED-35C025B5A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909" y="479550"/>
            <a:ext cx="1147313" cy="1485052"/>
          </a:xfrm>
          <a:prstGeom prst="rect">
            <a:avLst/>
          </a:prstGeom>
        </p:spPr>
      </p:pic>
      <p:pic>
        <p:nvPicPr>
          <p:cNvPr id="27" name="Imagen 2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E52A1E2-1172-429D-9241-3C2B58BA0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">
            <a:off x="7736659" y="718751"/>
            <a:ext cx="1981200" cy="1981200"/>
          </a:xfrm>
          <a:prstGeom prst="rect">
            <a:avLst/>
          </a:prstGeom>
        </p:spPr>
      </p:pic>
      <p:pic>
        <p:nvPicPr>
          <p:cNvPr id="28" name="Imagen 28" descr="Imagen que contiene tabla, computadora, escritorio, computer&#10;&#10;Descripción generada automáticamente">
            <a:extLst>
              <a:ext uri="{FF2B5EF4-FFF2-40B4-BE49-F238E27FC236}">
                <a16:creationId xmlns:a16="http://schemas.microsoft.com/office/drawing/2014/main" id="{BD2F7F08-A283-4AA9-80F4-A39594223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0000">
            <a:off x="7720" y="24528"/>
            <a:ext cx="12232256" cy="683241"/>
          </a:xfrm>
          <a:prstGeom prst="rect">
            <a:avLst/>
          </a:prstGeom>
        </p:spPr>
      </p:pic>
      <p:pic>
        <p:nvPicPr>
          <p:cNvPr id="29" name="Imagen 28" descr="Imagen que contiene tabla, computadora, escritorio, computer&#10;&#10;Descripción generada automáticamente">
            <a:extLst>
              <a:ext uri="{FF2B5EF4-FFF2-40B4-BE49-F238E27FC236}">
                <a16:creationId xmlns:a16="http://schemas.microsoft.com/office/drawing/2014/main" id="{09151D2B-E39D-480D-96CA-980C739AF5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0000">
            <a:off x="726587" y="225811"/>
            <a:ext cx="12232256" cy="683241"/>
          </a:xfrm>
          <a:prstGeom prst="rect">
            <a:avLst/>
          </a:prstGeom>
        </p:spPr>
      </p:pic>
      <p:pic>
        <p:nvPicPr>
          <p:cNvPr id="30" name="Imagen 29" descr="Imagen que contiene tabla, computadora, escritorio, computer&#10;&#10;Descripción generada automáticamente">
            <a:extLst>
              <a:ext uri="{FF2B5EF4-FFF2-40B4-BE49-F238E27FC236}">
                <a16:creationId xmlns:a16="http://schemas.microsoft.com/office/drawing/2014/main" id="{727E7CB1-E6ED-44C1-BDE8-A2D263CBED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0000">
            <a:off x="-380470" y="6149282"/>
            <a:ext cx="12232256" cy="68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3F4E7B7-9327-4B1A-88E6-1A5AE80E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curricular, trayectoria 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3D75185C-FAC2-4AE6-BA06-4A8DD9FDB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9" r="14263" b="-13"/>
          <a:stretch/>
        </p:blipFill>
        <p:spPr>
          <a:xfrm>
            <a:off x="6848918" y="1771078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3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413729C7-0CD5-4867-AE54-E3F2C99D6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63734"/>
              </p:ext>
            </p:extLst>
          </p:nvPr>
        </p:nvGraphicFramePr>
        <p:xfrm>
          <a:off x="838200" y="1825625"/>
          <a:ext cx="562458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8963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Tabla&#10;&#10;Descripción generada automáticamente">
            <a:extLst>
              <a:ext uri="{FF2B5EF4-FFF2-40B4-BE49-F238E27FC236}">
                <a16:creationId xmlns:a16="http://schemas.microsoft.com/office/drawing/2014/main" id="{F85D1462-9088-40C4-8206-12AAAA30C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75" t="17833" r="19289" b="4515"/>
          <a:stretch/>
        </p:blipFill>
        <p:spPr>
          <a:xfrm>
            <a:off x="1086929" y="113060"/>
            <a:ext cx="10033512" cy="6648605"/>
          </a:xfrm>
          <a:prstGeom prst="rect">
            <a:avLst/>
          </a:prstGeom>
        </p:spPr>
      </p:pic>
      <p:pic>
        <p:nvPicPr>
          <p:cNvPr id="6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D243737-A6B1-4016-B746-7C903ECD7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423" y="115738"/>
            <a:ext cx="752475" cy="990600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FD5F4C9D-3F00-42E7-825B-DDF14B7F3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13" y="1227826"/>
            <a:ext cx="123347" cy="5624422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51CB1DB2-91AB-415C-9139-C24BA072E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4382" y="1227826"/>
            <a:ext cx="101350" cy="5624421"/>
          </a:xfrm>
          <a:prstGeom prst="rect">
            <a:avLst/>
          </a:prstGeom>
        </p:spPr>
      </p:pic>
      <p:pic>
        <p:nvPicPr>
          <p:cNvPr id="10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846133-C766-4824-A50B-5496D8658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34" y="115737"/>
            <a:ext cx="752475" cy="990600"/>
          </a:xfrm>
          <a:prstGeom prst="rect">
            <a:avLst/>
          </a:prstGeom>
        </p:spPr>
      </p:pic>
      <p:pic>
        <p:nvPicPr>
          <p:cNvPr id="11" name="Imagen 7">
            <a:extLst>
              <a:ext uri="{FF2B5EF4-FFF2-40B4-BE49-F238E27FC236}">
                <a16:creationId xmlns:a16="http://schemas.microsoft.com/office/drawing/2014/main" id="{E907CD27-72D7-4885-9168-092EF99ED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56" y="1227825"/>
            <a:ext cx="123347" cy="5624422"/>
          </a:xfrm>
          <a:prstGeom prst="rect">
            <a:avLst/>
          </a:prstGeom>
        </p:spPr>
      </p:pic>
      <p:pic>
        <p:nvPicPr>
          <p:cNvPr id="12" name="Imagen 8">
            <a:extLst>
              <a:ext uri="{FF2B5EF4-FFF2-40B4-BE49-F238E27FC236}">
                <a16:creationId xmlns:a16="http://schemas.microsoft.com/office/drawing/2014/main" id="{EF04DDD9-A82B-4FD7-97E8-82F310388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70" y="1227825"/>
            <a:ext cx="101350" cy="56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49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Tabla&#10;&#10;Descripción generada automáticamente">
            <a:extLst>
              <a:ext uri="{FF2B5EF4-FFF2-40B4-BE49-F238E27FC236}">
                <a16:creationId xmlns:a16="http://schemas.microsoft.com/office/drawing/2014/main" id="{47B0FC28-F568-40CD-8CEA-8C841E8FB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1" t="16667" r="21097" b="4978"/>
          <a:stretch/>
        </p:blipFill>
        <p:spPr>
          <a:xfrm>
            <a:off x="1403231" y="69929"/>
            <a:ext cx="9386668" cy="6734795"/>
          </a:xfrm>
          <a:prstGeom prst="rect">
            <a:avLst/>
          </a:prstGeom>
        </p:spPr>
      </p:pic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8FC61B-16E9-4B11-8A0E-47349729C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72" y="72605"/>
            <a:ext cx="752475" cy="990600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51A88509-53E3-4614-A393-1EA39C7CB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39" y="1227825"/>
            <a:ext cx="123347" cy="5624422"/>
          </a:xfrm>
          <a:prstGeom prst="rect">
            <a:avLst/>
          </a:prstGeom>
        </p:spPr>
      </p:pic>
      <p:pic>
        <p:nvPicPr>
          <p:cNvPr id="11" name="Imagen 8">
            <a:extLst>
              <a:ext uri="{FF2B5EF4-FFF2-40B4-BE49-F238E27FC236}">
                <a16:creationId xmlns:a16="http://schemas.microsoft.com/office/drawing/2014/main" id="{FD4A06FD-6597-4637-A152-7B19CCB20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53" y="1227825"/>
            <a:ext cx="101350" cy="5624421"/>
          </a:xfrm>
          <a:prstGeom prst="rect">
            <a:avLst/>
          </a:prstGeom>
        </p:spPr>
      </p:pic>
      <p:pic>
        <p:nvPicPr>
          <p:cNvPr id="13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A7F272C-2E22-4C07-9B02-40C276B44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423" y="115738"/>
            <a:ext cx="752475" cy="990600"/>
          </a:xfrm>
          <a:prstGeom prst="rect">
            <a:avLst/>
          </a:prstGeom>
        </p:spPr>
      </p:pic>
      <p:pic>
        <p:nvPicPr>
          <p:cNvPr id="15" name="Imagen 7">
            <a:extLst>
              <a:ext uri="{FF2B5EF4-FFF2-40B4-BE49-F238E27FC236}">
                <a16:creationId xmlns:a16="http://schemas.microsoft.com/office/drawing/2014/main" id="{5E607714-6990-4233-A2C6-677825FF2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13" y="1227826"/>
            <a:ext cx="123347" cy="5624422"/>
          </a:xfrm>
          <a:prstGeom prst="rect">
            <a:avLst/>
          </a:prstGeom>
        </p:spPr>
      </p:pic>
      <p:pic>
        <p:nvPicPr>
          <p:cNvPr id="17" name="Imagen 8">
            <a:extLst>
              <a:ext uri="{FF2B5EF4-FFF2-40B4-BE49-F238E27FC236}">
                <a16:creationId xmlns:a16="http://schemas.microsoft.com/office/drawing/2014/main" id="{1048C92C-0693-4983-BFBC-026479EED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4382" y="1227826"/>
            <a:ext cx="101350" cy="56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45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Imagen que contiene Tabla&#10;&#10;Descripción generada automáticamente">
            <a:extLst>
              <a:ext uri="{FF2B5EF4-FFF2-40B4-BE49-F238E27FC236}">
                <a16:creationId xmlns:a16="http://schemas.microsoft.com/office/drawing/2014/main" id="{C57ED45F-BF62-4A00-9D60-9D2B500FC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19154" r="27569" b="6013"/>
          <a:stretch/>
        </p:blipFill>
        <p:spPr>
          <a:xfrm>
            <a:off x="2136477" y="84305"/>
            <a:ext cx="7920523" cy="6778297"/>
          </a:xfrm>
          <a:prstGeom prst="rect">
            <a:avLst/>
          </a:prstGeom>
        </p:spPr>
      </p:pic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53A01B6-A92C-495E-8D78-D61357CE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72" y="72605"/>
            <a:ext cx="752475" cy="990600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066492DF-4405-4405-AFA9-D00B46C4C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39" y="1227825"/>
            <a:ext cx="123347" cy="5624422"/>
          </a:xfrm>
          <a:prstGeom prst="rect">
            <a:avLst/>
          </a:prstGeom>
        </p:spPr>
      </p:pic>
      <p:pic>
        <p:nvPicPr>
          <p:cNvPr id="11" name="Imagen 8">
            <a:extLst>
              <a:ext uri="{FF2B5EF4-FFF2-40B4-BE49-F238E27FC236}">
                <a16:creationId xmlns:a16="http://schemas.microsoft.com/office/drawing/2014/main" id="{3764B8E7-8186-4184-84ED-A0505FF3E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53" y="1227825"/>
            <a:ext cx="101350" cy="5624421"/>
          </a:xfrm>
          <a:prstGeom prst="rect">
            <a:avLst/>
          </a:prstGeom>
        </p:spPr>
      </p:pic>
      <p:pic>
        <p:nvPicPr>
          <p:cNvPr id="13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D80E31A-F75D-4D14-9C04-544309B6B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423" y="115738"/>
            <a:ext cx="752475" cy="990600"/>
          </a:xfrm>
          <a:prstGeom prst="rect">
            <a:avLst/>
          </a:prstGeom>
        </p:spPr>
      </p:pic>
      <p:pic>
        <p:nvPicPr>
          <p:cNvPr id="15" name="Imagen 7">
            <a:extLst>
              <a:ext uri="{FF2B5EF4-FFF2-40B4-BE49-F238E27FC236}">
                <a16:creationId xmlns:a16="http://schemas.microsoft.com/office/drawing/2014/main" id="{86517B4A-21EE-466F-82B6-A2A6916CC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13" y="1227826"/>
            <a:ext cx="123347" cy="5624422"/>
          </a:xfrm>
          <a:prstGeom prst="rect">
            <a:avLst/>
          </a:prstGeom>
        </p:spPr>
      </p:pic>
      <p:pic>
        <p:nvPicPr>
          <p:cNvPr id="17" name="Imagen 8">
            <a:extLst>
              <a:ext uri="{FF2B5EF4-FFF2-40B4-BE49-F238E27FC236}">
                <a16:creationId xmlns:a16="http://schemas.microsoft.com/office/drawing/2014/main" id="{6896C401-C6A6-4DCF-B610-68280E40F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4382" y="1227826"/>
            <a:ext cx="101350" cy="56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52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71C0C7-AB9F-49A2-A152-C4BB25BFA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</p:spPr>
        <p:txBody>
          <a:bodyPr anchor="t">
            <a:normAutofit/>
          </a:bodyPr>
          <a:lstStyle/>
          <a:p>
            <a:r>
              <a:rPr lang="es-E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Referencias:</a:t>
            </a:r>
            <a:endParaRPr lang="es-E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4138DF-F97C-40BA-A7AB-FF728ACC6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7680" y="1719532"/>
            <a:ext cx="7594116" cy="34620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>
                <a:solidFill>
                  <a:schemeClr val="tx1">
                    <a:alpha val="55000"/>
                  </a:schemeClr>
                </a:solidFill>
                <a:cs typeface="Calibri"/>
              </a:rPr>
              <a:t>Licenciatura en psicología</a:t>
            </a:r>
            <a:r>
              <a:rPr lang="es-ES" sz="2400" dirty="0" smtClean="0">
                <a:solidFill>
                  <a:schemeClr val="tx1">
                    <a:alpha val="55000"/>
                  </a:schemeClr>
                </a:solidFill>
                <a:cs typeface="Calibri"/>
              </a:rPr>
              <a:t>.  </a:t>
            </a:r>
            <a:r>
              <a:rPr lang="es-ES" sz="2400" i="1" dirty="0">
                <a:solidFill>
                  <a:schemeClr val="tx1">
                    <a:alpha val="55000"/>
                  </a:schemeClr>
                </a:solidFill>
                <a:cs typeface="Calibri"/>
              </a:rPr>
              <a:t>Plan de estudios 2019. </a:t>
            </a:r>
            <a:r>
              <a:rPr lang="es-ES" sz="2400" dirty="0" smtClean="0">
                <a:solidFill>
                  <a:schemeClr val="tx1">
                    <a:alpha val="55000"/>
                  </a:schemeClr>
                </a:solidFill>
                <a:cs typeface="Calibri"/>
              </a:rPr>
              <a:t>(2019). En </a:t>
            </a:r>
            <a:r>
              <a:rPr lang="es-ES" sz="2400" i="1" dirty="0">
                <a:solidFill>
                  <a:schemeClr val="tx1">
                    <a:alpha val="55000"/>
                  </a:schemeClr>
                </a:solidFill>
                <a:cs typeface="Calibri"/>
              </a:rPr>
              <a:t>uv.mx</a:t>
            </a:r>
            <a:r>
              <a:rPr lang="es-ES" sz="2400" dirty="0">
                <a:solidFill>
                  <a:schemeClr val="tx1">
                    <a:alpha val="55000"/>
                  </a:schemeClr>
                </a:solidFill>
                <a:cs typeface="Calibri"/>
              </a:rPr>
              <a:t>. </a:t>
            </a:r>
            <a:r>
              <a:rPr lang="es-ES" sz="2400" dirty="0" smtClean="0">
                <a:solidFill>
                  <a:schemeClr val="tx1">
                    <a:alpha val="55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lang="es-ES" sz="2400" dirty="0">
                <a:solidFill>
                  <a:schemeClr val="tx1">
                    <a:alpha val="55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://www.uv.mx/psicologia/plan-de-estudio-2019/</a:t>
            </a:r>
            <a:endParaRPr lang="es-ES" sz="2400" dirty="0">
              <a:solidFill>
                <a:schemeClr val="tx1">
                  <a:alpha val="55000"/>
                </a:schemeClr>
              </a:solidFill>
              <a:ea typeface="+mn-lt"/>
              <a:cs typeface="+mn-lt"/>
            </a:endParaRPr>
          </a:p>
          <a:p>
            <a:endParaRPr lang="es-ES" sz="2400" dirty="0">
              <a:solidFill>
                <a:schemeClr val="tx1">
                  <a:alpha val="55000"/>
                </a:schemeClr>
              </a:solidFill>
              <a:cs typeface="Calibri"/>
            </a:endParaRPr>
          </a:p>
        </p:txBody>
      </p:sp>
      <p:pic>
        <p:nvPicPr>
          <p:cNvPr id="4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D4C515C6-4DCB-42E6-8159-44E9059A6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91" y="2962043"/>
            <a:ext cx="8742807" cy="2825905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585F57D-8910-4529-AA12-F3D8F7DE0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403" y="2919322"/>
            <a:ext cx="1428210" cy="18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6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CA2D37-8A13-4707-9951-BFC1091F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Misión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0C6BD2-17C9-43F6-8355-B4387161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06" y="1825625"/>
            <a:ext cx="52816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Formar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profesionistas competentes en la atención y prevención de problemáticas psicosociales, a través de la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generación y aplicación de conocimientos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permitan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transformar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calidad de vida de la</a:t>
            </a:r>
            <a:r>
              <a:rPr lang="es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sociedad, con apego a la cultura de paz, al desarrollo equitativo y sustentable.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38100C9F-3125-C441-A865-BAD8E709F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38" y="1343508"/>
            <a:ext cx="5158039" cy="5108546"/>
          </a:xfrm>
          <a:prstGeom prst="rect">
            <a:avLst/>
          </a:prstGeom>
        </p:spPr>
      </p:pic>
      <p:pic>
        <p:nvPicPr>
          <p:cNvPr id="5" name="Imagen 4" descr="Imagen que contiene tabla, computadora, escritorio, computer&#10;&#10;Descripción generada automáticamente">
            <a:extLst>
              <a:ext uri="{FF2B5EF4-FFF2-40B4-BE49-F238E27FC236}">
                <a16:creationId xmlns:a16="http://schemas.microsoft.com/office/drawing/2014/main" id="{09151D2B-E39D-480D-96CA-980C739AF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">
            <a:off x="9497" y="340642"/>
            <a:ext cx="12232256" cy="68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5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448E2-EB9E-4DEE-9919-977BCB38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35" y="106620"/>
            <a:ext cx="10515600" cy="1325563"/>
          </a:xfrm>
        </p:spPr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Visión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AF9845-32FF-4D2E-9686-4C622A23B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696" y="1953589"/>
            <a:ext cx="7956963" cy="4627939"/>
          </a:xfrm>
        </p:spPr>
        <p:txBody>
          <a:bodyPr>
            <a:noAutofit/>
          </a:bodyPr>
          <a:lstStyle/>
          <a:p>
            <a:pPr algn="r"/>
            <a:r>
              <a:rPr lang="es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econocidas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nivel nacional e internacional por difundir el conocimiento a través de la docencia, </a:t>
            </a:r>
            <a:r>
              <a:rPr lang="es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nvestigación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extensión</a:t>
            </a:r>
            <a:r>
              <a:rPr lang="es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Cuentan con un programa educativo que responde a los estándares de calidad de los</a:t>
            </a:r>
            <a:r>
              <a:rPr lang="es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rganismos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acreditadores nacionales e internacionales de enseñanza superior</a:t>
            </a:r>
            <a:r>
              <a:rPr lang="es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s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frecen servicios de </a:t>
            </a:r>
            <a:r>
              <a:rPr lang="es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ormación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integral de los estudiantes, atención psicológica y extensión de las distintas 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manifestaciones 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cultura y apoyan con recursos informáticos y bibliotecarios modernos y actualizados a la comunidad universitaria y a la sociedad en general.</a:t>
            </a: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1ECFEC0A-43A4-894B-8CB2-ADFD6AE8B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" y="5922342"/>
            <a:ext cx="12192000" cy="933025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C9A4728-2991-6640-BF33-598A80D9FBDA}"/>
              </a:ext>
            </a:extLst>
          </p:cNvPr>
          <p:cNvSpPr txBox="1">
            <a:spLocks/>
          </p:cNvSpPr>
          <p:nvPr/>
        </p:nvSpPr>
        <p:spPr>
          <a:xfrm>
            <a:off x="504205" y="1359612"/>
            <a:ext cx="11315453" cy="659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el año </a:t>
            </a: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espera que las 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Facultades de Psicología de la Universidad Veracruzana</a:t>
            </a:r>
            <a:r>
              <a:rPr lang="es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0AF8B458-6714-8D46-A19F-0EB5A5764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0731"/>
            <a:ext cx="4245037" cy="3120333"/>
          </a:xfrm>
          <a:prstGeom prst="rect">
            <a:avLst/>
          </a:prstGeom>
        </p:spPr>
      </p:pic>
      <p:pic>
        <p:nvPicPr>
          <p:cNvPr id="9" name="Imagen 8" descr="Imagen que contiene tabla, computadora, escritorio, computer&#10;&#10;Descripción generada automáticamente">
            <a:extLst>
              <a:ext uri="{FF2B5EF4-FFF2-40B4-BE49-F238E27FC236}">
                <a16:creationId xmlns:a16="http://schemas.microsoft.com/office/drawing/2014/main" id="{09151D2B-E39D-480D-96CA-980C739AF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">
            <a:off x="209577" y="479253"/>
            <a:ext cx="12232256" cy="68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7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sión, visión y valores de una empresa - Destinos Creativ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893" y="3967420"/>
            <a:ext cx="4340107" cy="28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9448E2-EB9E-4DEE-9919-977BCB38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767" y="-64992"/>
            <a:ext cx="10544033" cy="1325563"/>
          </a:xfrm>
        </p:spPr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Visión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95501"/>
              </p:ext>
            </p:extLst>
          </p:nvPr>
        </p:nvGraphicFramePr>
        <p:xfrm>
          <a:off x="200080" y="1260571"/>
          <a:ext cx="8795111" cy="425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5">
            <a:extLst>
              <a:ext uri="{FF2B5EF4-FFF2-40B4-BE49-F238E27FC236}">
                <a16:creationId xmlns:a16="http://schemas.microsoft.com/office/drawing/2014/main" id="{1ECFEC0A-43A4-894B-8CB2-ADFD6AE8B0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83" y="10046599"/>
            <a:ext cx="6053617" cy="463269"/>
          </a:xfrm>
          <a:prstGeom prst="rect">
            <a:avLst/>
          </a:prstGeom>
        </p:spPr>
      </p:pic>
      <p:pic>
        <p:nvPicPr>
          <p:cNvPr id="7" name="Imagen 6" descr="Imagen que contiene tabla, computadora, escritorio, computer&#10;&#10;Descripción generada automáticamente">
            <a:extLst>
              <a:ext uri="{FF2B5EF4-FFF2-40B4-BE49-F238E27FC236}">
                <a16:creationId xmlns:a16="http://schemas.microsoft.com/office/drawing/2014/main" id="{09151D2B-E39D-480D-96CA-980C739AF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000">
            <a:off x="209578" y="438310"/>
            <a:ext cx="12232256" cy="68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1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448E2-EB9E-4DEE-9919-977BCB38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881"/>
            <a:ext cx="10515600" cy="1325563"/>
          </a:xfrm>
        </p:spPr>
        <p:txBody>
          <a:bodyPr>
            <a:normAutofit/>
          </a:bodyPr>
          <a:lstStyle/>
          <a:p>
            <a:r>
              <a:rPr lang="es-E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Visión 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7386"/>
              </p:ext>
            </p:extLst>
          </p:nvPr>
        </p:nvGraphicFramePr>
        <p:xfrm>
          <a:off x="436887" y="1563325"/>
          <a:ext cx="8570636" cy="5055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5">
            <a:extLst>
              <a:ext uri="{FF2B5EF4-FFF2-40B4-BE49-F238E27FC236}">
                <a16:creationId xmlns:a16="http://schemas.microsoft.com/office/drawing/2014/main" id="{074C6B97-92E4-1B4B-ADF1-8B11093317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/>
          <a:stretch/>
        </p:blipFill>
        <p:spPr>
          <a:xfrm>
            <a:off x="8525104" y="2481520"/>
            <a:ext cx="3315169" cy="3219449"/>
          </a:xfrm>
          <a:prstGeom prst="rect">
            <a:avLst/>
          </a:prstGeom>
        </p:spPr>
      </p:pic>
      <p:pic>
        <p:nvPicPr>
          <p:cNvPr id="6" name="Imagen 5" descr="Imagen que contiene tabla, computadora, escritorio, computer&#10;&#10;Descripción generada automáticamente">
            <a:extLst>
              <a:ext uri="{FF2B5EF4-FFF2-40B4-BE49-F238E27FC236}">
                <a16:creationId xmlns:a16="http://schemas.microsoft.com/office/drawing/2014/main" id="{09151D2B-E39D-480D-96CA-980C739AF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000">
            <a:off x="-401479" y="1335772"/>
            <a:ext cx="12232256" cy="68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C4600F-E5F8-4998-89F0-852D2561F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43" y="-75749"/>
            <a:ext cx="10515600" cy="1325563"/>
          </a:xfrm>
        </p:spPr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85309"/>
              </p:ext>
            </p:extLst>
          </p:nvPr>
        </p:nvGraphicFramePr>
        <p:xfrm>
          <a:off x="5211571" y="2065135"/>
          <a:ext cx="6399563" cy="360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5">
            <a:extLst>
              <a:ext uri="{FF2B5EF4-FFF2-40B4-BE49-F238E27FC236}">
                <a16:creationId xmlns:a16="http://schemas.microsoft.com/office/drawing/2014/main" id="{6FA3A702-EC3B-DB4E-AFE8-518D4D089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99" y="1690688"/>
            <a:ext cx="4351338" cy="4351338"/>
          </a:xfrm>
          <a:prstGeom prst="rect">
            <a:avLst/>
          </a:prstGeom>
        </p:spPr>
      </p:pic>
      <p:pic>
        <p:nvPicPr>
          <p:cNvPr id="6" name="Imagen 5" descr="Imagen que contiene tabla, computadora, escritorio, computer&#10;&#10;Descripción generada automáticamente">
            <a:extLst>
              <a:ext uri="{FF2B5EF4-FFF2-40B4-BE49-F238E27FC236}">
                <a16:creationId xmlns:a16="http://schemas.microsoft.com/office/drawing/2014/main" id="{09151D2B-E39D-480D-96CA-980C739AF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000">
            <a:off x="851022" y="563067"/>
            <a:ext cx="12232256" cy="68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76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Texto&#10;&#10;Descripción generada automáticamente">
            <a:extLst>
              <a:ext uri="{FF2B5EF4-FFF2-40B4-BE49-F238E27FC236}">
                <a16:creationId xmlns:a16="http://schemas.microsoft.com/office/drawing/2014/main" id="{24741260-A14C-4AB5-A228-067F41193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5" b="1903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20D608-A6F8-4C14-8569-B2FBEEE3F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61" y="3668092"/>
            <a:ext cx="11286698" cy="30134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 integral y flexible, esta última sujeta a las ofertas por área de conocimiento</a:t>
            </a:r>
          </a:p>
          <a:p>
            <a:pPr algn="just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División por área (integración de conocimientos – contenidos - práctica)</a:t>
            </a:r>
          </a:p>
          <a:p>
            <a:pPr algn="just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Estructura: 3 momentos</a:t>
            </a:r>
          </a:p>
          <a:p>
            <a:pPr lvl="1" algn="just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Iniciación a la disciplina (con sus respectivas E.E. denominadas Ejes, y las E.E. de base general)</a:t>
            </a:r>
          </a:p>
          <a:p>
            <a:pPr lvl="1" algn="just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Áreas disciplinares (educativa, clínica y salud, organizacional y social)</a:t>
            </a:r>
          </a:p>
          <a:p>
            <a:pPr lvl="1" algn="just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 de formación terminal (Proyecto de experiencia </a:t>
            </a:r>
            <a:r>
              <a:rPr 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recepcional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servicio social y experiencia </a:t>
            </a:r>
            <a:r>
              <a:rPr 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recepcional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3DF143-ADF0-4027-BF2F-D842E11A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803" y="2033232"/>
            <a:ext cx="6578220" cy="1310470"/>
          </a:xfrm>
          <a:solidFill>
            <a:schemeClr val="accent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 curricular del plan de estudios </a:t>
            </a:r>
          </a:p>
        </p:txBody>
      </p:sp>
    </p:spTree>
    <p:extLst>
      <p:ext uri="{BB962C8B-B14F-4D97-AF65-F5344CB8AC3E}">
        <p14:creationId xmlns:p14="http://schemas.microsoft.com/office/powerpoint/2010/main" val="2050012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1470A5-9886-465E-9AF0-7384B8C7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Áreas disciplinares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8005E7-8440-4F91-8601-98F1E0147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07" y="2872899"/>
            <a:ext cx="5059811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s-ES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Conformación de las áreas disciplinares:</a:t>
            </a:r>
            <a:endParaRPr lang="en-US" sz="22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lvl="1" algn="just"/>
            <a:r>
              <a:rPr lang="es-ES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1 E.E. Eje</a:t>
            </a:r>
            <a:endParaRPr lang="en-US" sz="22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lvl="1" algn="just"/>
            <a:r>
              <a:rPr lang="es-ES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2 E.E. Teóricas</a:t>
            </a:r>
            <a:endParaRPr lang="en-US" sz="22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lvl="1" algn="just"/>
            <a:r>
              <a:rPr lang="es-ES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2 E.E. Teórico-prácticas </a:t>
            </a:r>
            <a:endParaRPr lang="en-US" sz="22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just"/>
            <a:r>
              <a:rPr lang="es-ES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Cada E.E. tiene los ejes (saberes): teóricos, heurísticos y </a:t>
            </a:r>
            <a:r>
              <a:rPr lang="es-ES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socioaxiológicos</a:t>
            </a:r>
            <a:endParaRPr lang="en-US" sz="22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just"/>
            <a:endParaRPr lang="es-E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0313F80-97F5-42AB-9855-BDBDDDDEF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0" r="2846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Imagen 6" descr="Interfaz de usuario gráfica, Diagrama, Aplicación&#10;&#10;Descripción generada automáticamente">
            <a:extLst>
              <a:ext uri="{FF2B5EF4-FFF2-40B4-BE49-F238E27FC236}">
                <a16:creationId xmlns:a16="http://schemas.microsoft.com/office/drawing/2014/main" id="{B513A882-D418-4EB2-8ABF-133F73A25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475" y="4730143"/>
            <a:ext cx="2743200" cy="20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58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627</Words>
  <Application>Microsoft Office PowerPoint</Application>
  <PresentationFormat>Panorámica</PresentationFormat>
  <Paragraphs>62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Presentación de PowerPoint</vt:lpstr>
      <vt:lpstr>índice</vt:lpstr>
      <vt:lpstr>Misión </vt:lpstr>
      <vt:lpstr>Visión </vt:lpstr>
      <vt:lpstr>Visión </vt:lpstr>
      <vt:lpstr>Visión </vt:lpstr>
      <vt:lpstr>Objetivo general </vt:lpstr>
      <vt:lpstr>Estructura curricular del plan de estudios </vt:lpstr>
      <vt:lpstr>Áreas disciplinares</vt:lpstr>
      <vt:lpstr>Esquema de la estructura curricular </vt:lpstr>
      <vt:lpstr>Presentación de PowerPoint</vt:lpstr>
      <vt:lpstr>Catálogo de experiencias educativas 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Mapa curricular, trayectoria </vt:lpstr>
      <vt:lpstr>Presentación de PowerPoint</vt:lpstr>
      <vt:lpstr>Presentación de PowerPoint</vt:lpstr>
      <vt:lpstr>Presentación de PowerPoint</vt:lpstr>
      <vt:lpstr>Referencias: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Ariana Ventura Vázquez</dc:creator>
  <cp:lastModifiedBy>Usuario</cp:lastModifiedBy>
  <cp:revision>419</cp:revision>
  <dcterms:created xsi:type="dcterms:W3CDTF">2021-07-05T20:18:24Z</dcterms:created>
  <dcterms:modified xsi:type="dcterms:W3CDTF">2021-08-09T23:21:56Z</dcterms:modified>
</cp:coreProperties>
</file>