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4" r:id="rId2"/>
    <p:sldId id="276" r:id="rId3"/>
    <p:sldId id="277" r:id="rId4"/>
    <p:sldId id="278" r:id="rId5"/>
    <p:sldId id="285" r:id="rId6"/>
  </p:sldIdLst>
  <p:sldSz cx="9144000" cy="5143500" type="screen16x9"/>
  <p:notesSz cx="9144000" cy="6858000"/>
  <p:defaultTextStyle>
    <a:defPPr>
      <a:defRPr lang="es-MX"/>
    </a:defPPr>
    <a:lvl1pPr marL="0" algn="l" defTabSz="1412243" rtl="0" eaLnBrk="1" latinLnBrk="0" hangingPunct="1">
      <a:defRPr sz="2779" kern="1200">
        <a:solidFill>
          <a:schemeClr val="tx1"/>
        </a:solidFill>
        <a:latin typeface="+mn-lt"/>
        <a:ea typeface="+mn-ea"/>
        <a:cs typeface="+mn-cs"/>
      </a:defRPr>
    </a:lvl1pPr>
    <a:lvl2pPr marL="706122" algn="l" defTabSz="1412243" rtl="0" eaLnBrk="1" latinLnBrk="0" hangingPunct="1">
      <a:defRPr sz="2779" kern="1200">
        <a:solidFill>
          <a:schemeClr val="tx1"/>
        </a:solidFill>
        <a:latin typeface="+mn-lt"/>
        <a:ea typeface="+mn-ea"/>
        <a:cs typeface="+mn-cs"/>
      </a:defRPr>
    </a:lvl2pPr>
    <a:lvl3pPr marL="1412243" algn="l" defTabSz="1412243" rtl="0" eaLnBrk="1" latinLnBrk="0" hangingPunct="1">
      <a:defRPr sz="2779" kern="1200">
        <a:solidFill>
          <a:schemeClr val="tx1"/>
        </a:solidFill>
        <a:latin typeface="+mn-lt"/>
        <a:ea typeface="+mn-ea"/>
        <a:cs typeface="+mn-cs"/>
      </a:defRPr>
    </a:lvl3pPr>
    <a:lvl4pPr marL="2118365" algn="l" defTabSz="1412243" rtl="0" eaLnBrk="1" latinLnBrk="0" hangingPunct="1">
      <a:defRPr sz="2779" kern="1200">
        <a:solidFill>
          <a:schemeClr val="tx1"/>
        </a:solidFill>
        <a:latin typeface="+mn-lt"/>
        <a:ea typeface="+mn-ea"/>
        <a:cs typeface="+mn-cs"/>
      </a:defRPr>
    </a:lvl4pPr>
    <a:lvl5pPr marL="2824487" algn="l" defTabSz="1412243" rtl="0" eaLnBrk="1" latinLnBrk="0" hangingPunct="1">
      <a:defRPr sz="2779" kern="1200">
        <a:solidFill>
          <a:schemeClr val="tx1"/>
        </a:solidFill>
        <a:latin typeface="+mn-lt"/>
        <a:ea typeface="+mn-ea"/>
        <a:cs typeface="+mn-cs"/>
      </a:defRPr>
    </a:lvl5pPr>
    <a:lvl6pPr marL="3530609" algn="l" defTabSz="1412243" rtl="0" eaLnBrk="1" latinLnBrk="0" hangingPunct="1">
      <a:defRPr sz="2779" kern="1200">
        <a:solidFill>
          <a:schemeClr val="tx1"/>
        </a:solidFill>
        <a:latin typeface="+mn-lt"/>
        <a:ea typeface="+mn-ea"/>
        <a:cs typeface="+mn-cs"/>
      </a:defRPr>
    </a:lvl6pPr>
    <a:lvl7pPr marL="4236730" algn="l" defTabSz="1412243" rtl="0" eaLnBrk="1" latinLnBrk="0" hangingPunct="1">
      <a:defRPr sz="2779" kern="1200">
        <a:solidFill>
          <a:schemeClr val="tx1"/>
        </a:solidFill>
        <a:latin typeface="+mn-lt"/>
        <a:ea typeface="+mn-ea"/>
        <a:cs typeface="+mn-cs"/>
      </a:defRPr>
    </a:lvl7pPr>
    <a:lvl8pPr marL="4942852" algn="l" defTabSz="1412243" rtl="0" eaLnBrk="1" latinLnBrk="0" hangingPunct="1">
      <a:defRPr sz="2779" kern="1200">
        <a:solidFill>
          <a:schemeClr val="tx1"/>
        </a:solidFill>
        <a:latin typeface="+mn-lt"/>
        <a:ea typeface="+mn-ea"/>
        <a:cs typeface="+mn-cs"/>
      </a:defRPr>
    </a:lvl8pPr>
    <a:lvl9pPr marL="5648974" algn="l" defTabSz="1412243" rtl="0" eaLnBrk="1" latinLnBrk="0" hangingPunct="1">
      <a:defRPr sz="277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1" userDrawn="1">
          <p15:clr>
            <a:srgbClr val="A4A3A4"/>
          </p15:clr>
        </p15:guide>
        <p15:guide id="2" pos="28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28AD56"/>
    <a:srgbClr val="1852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25" autoAdjust="0"/>
    <p:restoredTop sz="94660"/>
  </p:normalViewPr>
  <p:slideViewPr>
    <p:cSldViewPr>
      <p:cViewPr varScale="1">
        <p:scale>
          <a:sx n="165" d="100"/>
          <a:sy n="165" d="100"/>
        </p:scale>
        <p:origin x="544" y="184"/>
      </p:cViewPr>
      <p:guideLst>
        <p:guide orient="horz" pos="1621"/>
        <p:guide pos="28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117" d="100"/>
          <a:sy n="117" d="100"/>
        </p:scale>
        <p:origin x="235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49DCB8-392E-40F3-82B8-A61CDD22F42E}" type="datetimeFigureOut">
              <a:rPr lang="es-MX" smtClean="0"/>
              <a:t>15/04/24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AC556-5F5F-4A49-B74B-479FE9160B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2405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4 Rectángulo"/>
          <p:cNvSpPr/>
          <p:nvPr userDrawn="1"/>
        </p:nvSpPr>
        <p:spPr>
          <a:xfrm>
            <a:off x="0" y="6694"/>
            <a:ext cx="9144000" cy="5144550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74066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323"/>
          </a:p>
        </p:txBody>
      </p:sp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3523128" y="1609836"/>
            <a:ext cx="4484290" cy="142692"/>
          </a:xfrm>
        </p:spPr>
        <p:txBody>
          <a:bodyPr lIns="36000" tIns="0" anchor="t" anchorCtr="0">
            <a:noAutofit/>
          </a:bodyPr>
          <a:lstStyle>
            <a:lvl1pPr algn="r">
              <a:lnSpc>
                <a:spcPts val="800"/>
              </a:lnSpc>
              <a:defRPr sz="700" b="1" baseline="0">
                <a:solidFill>
                  <a:schemeClr val="tx1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es-ES" dirty="0"/>
              <a:t>Haga clic aquí para escribir el nombre de la entidad académica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 hasCustomPrompt="1"/>
          </p:nvPr>
        </p:nvSpPr>
        <p:spPr>
          <a:xfrm>
            <a:off x="3529049" y="1877162"/>
            <a:ext cx="4484290" cy="190532"/>
          </a:xfrm>
        </p:spPr>
        <p:txBody>
          <a:bodyPr lIns="54000">
            <a:noAutofit/>
          </a:bodyPr>
          <a:lstStyle>
            <a:lvl1pPr marL="0" indent="0" algn="r">
              <a:lnSpc>
                <a:spcPts val="800"/>
              </a:lnSpc>
              <a:spcBef>
                <a:spcPts val="0"/>
              </a:spcBef>
              <a:buNone/>
              <a:defRPr sz="700" b="1" baseline="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149113" indent="0">
              <a:buNone/>
              <a:defRPr sz="392"/>
            </a:lvl2pPr>
            <a:lvl3pPr marL="298227" indent="0">
              <a:buNone/>
              <a:defRPr sz="326"/>
            </a:lvl3pPr>
            <a:lvl4pPr marL="447341" indent="0">
              <a:buNone/>
              <a:defRPr sz="294"/>
            </a:lvl4pPr>
            <a:lvl5pPr marL="596453" indent="0">
              <a:buNone/>
              <a:defRPr sz="294"/>
            </a:lvl5pPr>
            <a:lvl6pPr marL="745567" indent="0">
              <a:buNone/>
              <a:defRPr sz="294"/>
            </a:lvl6pPr>
            <a:lvl7pPr marL="894681" indent="0">
              <a:buNone/>
              <a:defRPr sz="294"/>
            </a:lvl7pPr>
            <a:lvl8pPr marL="1043795" indent="0">
              <a:buNone/>
              <a:defRPr sz="294"/>
            </a:lvl8pPr>
            <a:lvl9pPr marL="1192908" indent="0">
              <a:buNone/>
              <a:defRPr sz="294"/>
            </a:lvl9pPr>
          </a:lstStyle>
          <a:p>
            <a:pPr lvl="0"/>
            <a:r>
              <a:rPr lang="es-ES" dirty="0"/>
              <a:t>Haga clic aquí para escribir el nombre de la región</a:t>
            </a:r>
          </a:p>
        </p:txBody>
      </p:sp>
      <p:sp>
        <p:nvSpPr>
          <p:cNvPr id="14" name="Rectángulo 13"/>
          <p:cNvSpPr/>
          <p:nvPr userDrawn="1"/>
        </p:nvSpPr>
        <p:spPr>
          <a:xfrm>
            <a:off x="442039" y="-2"/>
            <a:ext cx="2425533" cy="3387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293"/>
          </a:p>
        </p:txBody>
      </p:sp>
      <p:sp>
        <p:nvSpPr>
          <p:cNvPr id="15" name="Rectángulo 14"/>
          <p:cNvSpPr/>
          <p:nvPr userDrawn="1"/>
        </p:nvSpPr>
        <p:spPr>
          <a:xfrm>
            <a:off x="343706" y="1290714"/>
            <a:ext cx="2425533" cy="5189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293"/>
          </a:p>
        </p:txBody>
      </p:sp>
      <p:sp>
        <p:nvSpPr>
          <p:cNvPr id="18" name="Rectángulo 17"/>
          <p:cNvSpPr/>
          <p:nvPr userDrawn="1"/>
        </p:nvSpPr>
        <p:spPr>
          <a:xfrm rot="5400000">
            <a:off x="-552684" y="552692"/>
            <a:ext cx="1809624" cy="7042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293"/>
          </a:p>
        </p:txBody>
      </p:sp>
      <p:sp>
        <p:nvSpPr>
          <p:cNvPr id="20" name="Rectángulo 19"/>
          <p:cNvSpPr/>
          <p:nvPr userDrawn="1"/>
        </p:nvSpPr>
        <p:spPr>
          <a:xfrm rot="5400000">
            <a:off x="1872849" y="552691"/>
            <a:ext cx="1809624" cy="7042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293"/>
          </a:p>
        </p:txBody>
      </p:sp>
      <p:pic>
        <p:nvPicPr>
          <p:cNvPr id="17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7862" y="298800"/>
            <a:ext cx="1482702" cy="1277372"/>
          </a:xfrm>
          <a:prstGeom prst="rect">
            <a:avLst/>
          </a:prstGeom>
        </p:spPr>
      </p:pic>
      <p:pic>
        <p:nvPicPr>
          <p:cNvPr id="19" name="1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59782"/>
            <a:ext cx="2789022" cy="2283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28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Marcador de título"/>
          <p:cNvSpPr>
            <a:spLocks noGrp="1"/>
          </p:cNvSpPr>
          <p:nvPr>
            <p:ph type="title"/>
          </p:nvPr>
        </p:nvSpPr>
        <p:spPr>
          <a:xfrm>
            <a:off x="457202" y="685219"/>
            <a:ext cx="8229600" cy="3423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ts val="2600"/>
              </a:lnSpc>
              <a:defRPr sz="2200"/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0"/>
          </p:nvPr>
        </p:nvSpPr>
        <p:spPr>
          <a:xfrm>
            <a:off x="1228698" y="1190396"/>
            <a:ext cx="7458104" cy="3394472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</a:p>
        </p:txBody>
      </p:sp>
    </p:spTree>
    <p:extLst>
      <p:ext uri="{BB962C8B-B14F-4D97-AF65-F5344CB8AC3E}">
        <p14:creationId xmlns:p14="http://schemas.microsoft.com/office/powerpoint/2010/main" val="952393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Marcador de título"/>
          <p:cNvSpPr>
            <a:spLocks noGrp="1"/>
          </p:cNvSpPr>
          <p:nvPr>
            <p:ph type="title" hasCustomPrompt="1"/>
          </p:nvPr>
        </p:nvSpPr>
        <p:spPr>
          <a:xfrm>
            <a:off x="1202211" y="2070727"/>
            <a:ext cx="7458104" cy="4290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lnSpc>
                <a:spcPts val="2300"/>
              </a:lnSpc>
              <a:defRPr sz="19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s-ES" dirty="0"/>
              <a:t>Haga clic aquí para agregar el título</a:t>
            </a:r>
            <a:endParaRPr lang="es-MX" dirty="0"/>
          </a:p>
        </p:txBody>
      </p:sp>
      <p:sp>
        <p:nvSpPr>
          <p:cNvPr id="9" name="Marcador de texto 8"/>
          <p:cNvSpPr>
            <a:spLocks noGrp="1"/>
          </p:cNvSpPr>
          <p:nvPr>
            <p:ph type="body" sz="quarter" idx="10" hasCustomPrompt="1"/>
          </p:nvPr>
        </p:nvSpPr>
        <p:spPr>
          <a:xfrm>
            <a:off x="1202210" y="2464294"/>
            <a:ext cx="7457411" cy="821959"/>
          </a:xfrm>
        </p:spPr>
        <p:txBody>
          <a:bodyPr>
            <a:normAutofit/>
          </a:bodyPr>
          <a:lstStyle>
            <a:lvl1pPr algn="r">
              <a:lnSpc>
                <a:spcPts val="2600"/>
              </a:lnSpc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Haga clic para agregar el subtítulo</a:t>
            </a:r>
          </a:p>
        </p:txBody>
      </p:sp>
      <p:pic>
        <p:nvPicPr>
          <p:cNvPr id="5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291830"/>
            <a:ext cx="2261378" cy="185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037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contenido 10"/>
          <p:cNvSpPr>
            <a:spLocks noGrp="1"/>
          </p:cNvSpPr>
          <p:nvPr>
            <p:ph sz="quarter" idx="14"/>
          </p:nvPr>
        </p:nvSpPr>
        <p:spPr>
          <a:xfrm>
            <a:off x="442762" y="1714367"/>
            <a:ext cx="4029604" cy="2865951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13" name="Marcador de contenido 12"/>
          <p:cNvSpPr>
            <a:spLocks noGrp="1"/>
          </p:cNvSpPr>
          <p:nvPr>
            <p:ph sz="quarter" idx="15"/>
          </p:nvPr>
        </p:nvSpPr>
        <p:spPr>
          <a:xfrm>
            <a:off x="4703109" y="1714366"/>
            <a:ext cx="3866296" cy="2865951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19" name="Marcador de texto 18"/>
          <p:cNvSpPr>
            <a:spLocks noGrp="1"/>
          </p:cNvSpPr>
          <p:nvPr>
            <p:ph type="body" sz="quarter" idx="16" hasCustomPrompt="1"/>
          </p:nvPr>
        </p:nvSpPr>
        <p:spPr>
          <a:xfrm>
            <a:off x="4703109" y="971007"/>
            <a:ext cx="3866297" cy="74335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Haga clic para modificar el estilo de título del patrón</a:t>
            </a:r>
          </a:p>
        </p:txBody>
      </p:sp>
      <p:sp>
        <p:nvSpPr>
          <p:cNvPr id="23" name="Marcador de texto 18"/>
          <p:cNvSpPr>
            <a:spLocks noGrp="1"/>
          </p:cNvSpPr>
          <p:nvPr>
            <p:ph type="body" sz="quarter" idx="17" hasCustomPrompt="1"/>
          </p:nvPr>
        </p:nvSpPr>
        <p:spPr>
          <a:xfrm>
            <a:off x="451207" y="971007"/>
            <a:ext cx="4021159" cy="74335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726363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>
            <a:spLocks noGrp="1"/>
          </p:cNvSpPr>
          <p:nvPr>
            <p:ph sz="quarter" idx="10"/>
          </p:nvPr>
        </p:nvSpPr>
        <p:spPr>
          <a:xfrm>
            <a:off x="3719785" y="1476202"/>
            <a:ext cx="4851065" cy="3096664"/>
          </a:xfrm>
        </p:spPr>
        <p:txBody>
          <a:bodyPr/>
          <a:lstStyle>
            <a:lvl1pPr>
              <a:defRPr lang="es-ES" dirty="0" smtClean="0"/>
            </a:lvl1pPr>
          </a:lstStyle>
          <a:p>
            <a:pPr lvl="0"/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442769" y="904598"/>
            <a:ext cx="6425513" cy="571604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Haga clic para modificar el estilo de título del patrón</a:t>
            </a:r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2"/>
          </p:nvPr>
        </p:nvSpPr>
        <p:spPr>
          <a:xfrm>
            <a:off x="442039" y="1476203"/>
            <a:ext cx="3015844" cy="3096795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</a:p>
        </p:txBody>
      </p:sp>
    </p:spTree>
    <p:extLst>
      <p:ext uri="{BB962C8B-B14F-4D97-AF65-F5344CB8AC3E}">
        <p14:creationId xmlns:p14="http://schemas.microsoft.com/office/powerpoint/2010/main" val="578621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17102" y="3917735"/>
            <a:ext cx="7920880" cy="288032"/>
          </a:xfrm>
        </p:spPr>
        <p:txBody>
          <a:bodyPr anchor="b" anchorCtr="0">
            <a:normAutofit/>
          </a:bodyPr>
          <a:lstStyle>
            <a:lvl1pPr algn="ctr">
              <a:lnSpc>
                <a:spcPts val="2100"/>
              </a:lnSpc>
              <a:defRPr sz="1900">
                <a:solidFill>
                  <a:schemeClr val="tx1"/>
                </a:solidFill>
              </a:defRPr>
            </a:lvl1pPr>
          </a:lstStyle>
          <a:p>
            <a:r>
              <a:rPr lang="es-ES" dirty="0"/>
              <a:t>Haga clic para agregar título</a:t>
            </a:r>
            <a:endParaRPr lang="es-MX" dirty="0"/>
          </a:p>
        </p:txBody>
      </p:sp>
      <p:sp>
        <p:nvSpPr>
          <p:cNvPr id="7" name="Marcador de posición de imagen 6"/>
          <p:cNvSpPr>
            <a:spLocks noGrp="1"/>
          </p:cNvSpPr>
          <p:nvPr>
            <p:ph type="pic" sz="quarter" idx="13"/>
          </p:nvPr>
        </p:nvSpPr>
        <p:spPr>
          <a:xfrm>
            <a:off x="1603047" y="932192"/>
            <a:ext cx="5939368" cy="291937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s-ES"/>
              <a:t>Haga clic en el icono para agregar una imagen</a:t>
            </a:r>
            <a:endParaRPr lang="es-MX" dirty="0"/>
          </a:p>
        </p:txBody>
      </p:sp>
      <p:sp>
        <p:nvSpPr>
          <p:cNvPr id="9" name="Marcador de texto 8"/>
          <p:cNvSpPr>
            <a:spLocks noGrp="1"/>
          </p:cNvSpPr>
          <p:nvPr>
            <p:ph type="body" sz="quarter" idx="14" hasCustomPrompt="1"/>
          </p:nvPr>
        </p:nvSpPr>
        <p:spPr>
          <a:xfrm>
            <a:off x="611560" y="4299942"/>
            <a:ext cx="7920880" cy="277600"/>
          </a:xfrm>
        </p:spPr>
        <p:txBody>
          <a:bodyPr anchor="b" anchorCtr="0">
            <a:noAutofit/>
          </a:bodyPr>
          <a:lstStyle>
            <a:lvl1pPr algn="ctr">
              <a:lnSpc>
                <a:spcPts val="2200"/>
              </a:lnSpc>
              <a:defRPr/>
            </a:lvl1pPr>
          </a:lstStyle>
          <a:p>
            <a:pPr lvl="0"/>
            <a:r>
              <a:rPr lang="es-ES" dirty="0"/>
              <a:t>Haga clic para agregar texto</a:t>
            </a:r>
          </a:p>
        </p:txBody>
      </p:sp>
    </p:spTree>
    <p:extLst>
      <p:ext uri="{BB962C8B-B14F-4D97-AF65-F5344CB8AC3E}">
        <p14:creationId xmlns:p14="http://schemas.microsoft.com/office/powerpoint/2010/main" val="2660494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2" y="685219"/>
            <a:ext cx="8229600" cy="3423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28698" y="1200154"/>
            <a:ext cx="7458104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</p:txBody>
      </p:sp>
      <p:cxnSp>
        <p:nvCxnSpPr>
          <p:cNvPr id="6" name="3 Conector recto"/>
          <p:cNvCxnSpPr/>
          <p:nvPr userDrawn="1"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1 Imagen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273" y="275506"/>
            <a:ext cx="1664175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7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62" r:id="rId2"/>
    <p:sldLayoutId id="2147483661" r:id="rId3"/>
    <p:sldLayoutId id="2147483659" r:id="rId4"/>
    <p:sldLayoutId id="2147483663" r:id="rId5"/>
    <p:sldLayoutId id="2147483658" r:id="rId6"/>
  </p:sldLayoutIdLst>
  <p:txStyles>
    <p:titleStyle>
      <a:lvl1pPr algn="l" defTabSz="298227" rtl="0" eaLnBrk="1" latinLnBrk="0" hangingPunct="1">
        <a:lnSpc>
          <a:spcPts val="2600"/>
        </a:lnSpc>
        <a:spcBef>
          <a:spcPct val="0"/>
        </a:spcBef>
        <a:buNone/>
        <a:defRPr sz="2200" kern="1200">
          <a:solidFill>
            <a:schemeClr val="tx1"/>
          </a:solidFill>
          <a:latin typeface="Gill Sans MT" panose="020B0502020104020203" pitchFamily="34" charset="0"/>
          <a:ea typeface="+mj-ea"/>
          <a:cs typeface="+mj-cs"/>
        </a:defRPr>
      </a:lvl1pPr>
    </p:titleStyle>
    <p:bodyStyle>
      <a:lvl1pPr marL="0" indent="0" algn="l" defTabSz="298227" rtl="0" eaLnBrk="1" latinLnBrk="0" hangingPunct="1">
        <a:lnSpc>
          <a:spcPts val="2300"/>
        </a:lnSpc>
        <a:spcBef>
          <a:spcPct val="20000"/>
        </a:spcBef>
        <a:buFont typeface="Arial" panose="020B0604020202020204" pitchFamily="34" charset="0"/>
        <a:buNone/>
        <a:defRPr sz="1900" kern="1200">
          <a:solidFill>
            <a:schemeClr val="tx1">
              <a:lumMod val="50000"/>
              <a:lumOff val="50000"/>
            </a:schemeClr>
          </a:solidFill>
          <a:latin typeface="Gill Sans MT" panose="020B0502020104020203" pitchFamily="34" charset="0"/>
          <a:ea typeface="+mn-ea"/>
          <a:cs typeface="+mn-cs"/>
        </a:defRPr>
      </a:lvl1pPr>
      <a:lvl2pPr marL="242309" indent="-93196" algn="l" defTabSz="298227" rtl="0" eaLnBrk="1" latinLnBrk="0" hangingPunct="1">
        <a:spcBef>
          <a:spcPct val="20000"/>
        </a:spcBef>
        <a:buFont typeface="Arial" panose="020B0604020202020204" pitchFamily="34" charset="0"/>
        <a:buChar char="–"/>
        <a:defRPr sz="913" kern="1200">
          <a:solidFill>
            <a:schemeClr val="tx1"/>
          </a:solidFill>
          <a:latin typeface="+mn-lt"/>
          <a:ea typeface="+mn-ea"/>
          <a:cs typeface="+mn-cs"/>
        </a:defRPr>
      </a:lvl2pPr>
      <a:lvl3pPr marL="372784" indent="-74557" algn="l" defTabSz="298227" rtl="0" eaLnBrk="1" latinLnBrk="0" hangingPunct="1">
        <a:spcBef>
          <a:spcPct val="20000"/>
        </a:spcBef>
        <a:buFont typeface="Arial" panose="020B0604020202020204" pitchFamily="34" charset="0"/>
        <a:buChar char="•"/>
        <a:defRPr sz="783" kern="1200">
          <a:solidFill>
            <a:schemeClr val="tx1"/>
          </a:solidFill>
          <a:latin typeface="+mn-lt"/>
          <a:ea typeface="+mn-ea"/>
          <a:cs typeface="+mn-cs"/>
        </a:defRPr>
      </a:lvl3pPr>
      <a:lvl4pPr marL="521899" indent="-74557" algn="l" defTabSz="298227" rtl="0" eaLnBrk="1" latinLnBrk="0" hangingPunct="1">
        <a:spcBef>
          <a:spcPct val="20000"/>
        </a:spcBef>
        <a:buFont typeface="Arial" panose="020B0604020202020204" pitchFamily="34" charset="0"/>
        <a:buChar char="–"/>
        <a:defRPr sz="652" kern="1200">
          <a:solidFill>
            <a:schemeClr val="tx1"/>
          </a:solidFill>
          <a:latin typeface="+mn-lt"/>
          <a:ea typeface="+mn-ea"/>
          <a:cs typeface="+mn-cs"/>
        </a:defRPr>
      </a:lvl4pPr>
      <a:lvl5pPr marL="671011" indent="-74557" algn="l" defTabSz="298227" rtl="0" eaLnBrk="1" latinLnBrk="0" hangingPunct="1">
        <a:spcBef>
          <a:spcPct val="20000"/>
        </a:spcBef>
        <a:buFont typeface="Arial" panose="020B0604020202020204" pitchFamily="34" charset="0"/>
        <a:buChar char="»"/>
        <a:defRPr sz="652" kern="1200">
          <a:solidFill>
            <a:schemeClr val="tx1"/>
          </a:solidFill>
          <a:latin typeface="+mn-lt"/>
          <a:ea typeface="+mn-ea"/>
          <a:cs typeface="+mn-cs"/>
        </a:defRPr>
      </a:lvl5pPr>
      <a:lvl6pPr marL="820124" indent="-74557" algn="l" defTabSz="298227" rtl="0" eaLnBrk="1" latinLnBrk="0" hangingPunct="1">
        <a:spcBef>
          <a:spcPct val="20000"/>
        </a:spcBef>
        <a:buFont typeface="Arial" panose="020B0604020202020204" pitchFamily="34" charset="0"/>
        <a:buChar char="•"/>
        <a:defRPr sz="652" kern="1200">
          <a:solidFill>
            <a:schemeClr val="tx1"/>
          </a:solidFill>
          <a:latin typeface="+mn-lt"/>
          <a:ea typeface="+mn-ea"/>
          <a:cs typeface="+mn-cs"/>
        </a:defRPr>
      </a:lvl6pPr>
      <a:lvl7pPr marL="969238" indent="-74557" algn="l" defTabSz="298227" rtl="0" eaLnBrk="1" latinLnBrk="0" hangingPunct="1">
        <a:spcBef>
          <a:spcPct val="20000"/>
        </a:spcBef>
        <a:buFont typeface="Arial" panose="020B0604020202020204" pitchFamily="34" charset="0"/>
        <a:buChar char="•"/>
        <a:defRPr sz="652" kern="1200">
          <a:solidFill>
            <a:schemeClr val="tx1"/>
          </a:solidFill>
          <a:latin typeface="+mn-lt"/>
          <a:ea typeface="+mn-ea"/>
          <a:cs typeface="+mn-cs"/>
        </a:defRPr>
      </a:lvl7pPr>
      <a:lvl8pPr marL="1118351" indent="-74557" algn="l" defTabSz="298227" rtl="0" eaLnBrk="1" latinLnBrk="0" hangingPunct="1">
        <a:spcBef>
          <a:spcPct val="20000"/>
        </a:spcBef>
        <a:buFont typeface="Arial" panose="020B0604020202020204" pitchFamily="34" charset="0"/>
        <a:buChar char="•"/>
        <a:defRPr sz="652" kern="1200">
          <a:solidFill>
            <a:schemeClr val="tx1"/>
          </a:solidFill>
          <a:latin typeface="+mn-lt"/>
          <a:ea typeface="+mn-ea"/>
          <a:cs typeface="+mn-cs"/>
        </a:defRPr>
      </a:lvl8pPr>
      <a:lvl9pPr marL="1267464" indent="-74557" algn="l" defTabSz="298227" rtl="0" eaLnBrk="1" latinLnBrk="0" hangingPunct="1">
        <a:spcBef>
          <a:spcPct val="20000"/>
        </a:spcBef>
        <a:buFont typeface="Arial" panose="020B0604020202020204" pitchFamily="34" charset="0"/>
        <a:buChar char="•"/>
        <a:defRPr sz="6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298227" rtl="0" eaLnBrk="1" latinLnBrk="0" hangingPunct="1">
        <a:defRPr sz="587" kern="1200">
          <a:solidFill>
            <a:schemeClr val="tx1"/>
          </a:solidFill>
          <a:latin typeface="+mn-lt"/>
          <a:ea typeface="+mn-ea"/>
          <a:cs typeface="+mn-cs"/>
        </a:defRPr>
      </a:lvl1pPr>
      <a:lvl2pPr marL="149113" algn="l" defTabSz="298227" rtl="0" eaLnBrk="1" latinLnBrk="0" hangingPunct="1">
        <a:defRPr sz="587" kern="1200">
          <a:solidFill>
            <a:schemeClr val="tx1"/>
          </a:solidFill>
          <a:latin typeface="+mn-lt"/>
          <a:ea typeface="+mn-ea"/>
          <a:cs typeface="+mn-cs"/>
        </a:defRPr>
      </a:lvl2pPr>
      <a:lvl3pPr marL="298227" algn="l" defTabSz="298227" rtl="0" eaLnBrk="1" latinLnBrk="0" hangingPunct="1">
        <a:defRPr sz="587" kern="1200">
          <a:solidFill>
            <a:schemeClr val="tx1"/>
          </a:solidFill>
          <a:latin typeface="+mn-lt"/>
          <a:ea typeface="+mn-ea"/>
          <a:cs typeface="+mn-cs"/>
        </a:defRPr>
      </a:lvl3pPr>
      <a:lvl4pPr marL="447341" algn="l" defTabSz="298227" rtl="0" eaLnBrk="1" latinLnBrk="0" hangingPunct="1">
        <a:defRPr sz="587" kern="1200">
          <a:solidFill>
            <a:schemeClr val="tx1"/>
          </a:solidFill>
          <a:latin typeface="+mn-lt"/>
          <a:ea typeface="+mn-ea"/>
          <a:cs typeface="+mn-cs"/>
        </a:defRPr>
      </a:lvl4pPr>
      <a:lvl5pPr marL="596453" algn="l" defTabSz="298227" rtl="0" eaLnBrk="1" latinLnBrk="0" hangingPunct="1">
        <a:defRPr sz="587" kern="1200">
          <a:solidFill>
            <a:schemeClr val="tx1"/>
          </a:solidFill>
          <a:latin typeface="+mn-lt"/>
          <a:ea typeface="+mn-ea"/>
          <a:cs typeface="+mn-cs"/>
        </a:defRPr>
      </a:lvl5pPr>
      <a:lvl6pPr marL="745567" algn="l" defTabSz="298227" rtl="0" eaLnBrk="1" latinLnBrk="0" hangingPunct="1">
        <a:defRPr sz="587" kern="1200">
          <a:solidFill>
            <a:schemeClr val="tx1"/>
          </a:solidFill>
          <a:latin typeface="+mn-lt"/>
          <a:ea typeface="+mn-ea"/>
          <a:cs typeface="+mn-cs"/>
        </a:defRPr>
      </a:lvl6pPr>
      <a:lvl7pPr marL="894681" algn="l" defTabSz="298227" rtl="0" eaLnBrk="1" latinLnBrk="0" hangingPunct="1">
        <a:defRPr sz="587" kern="1200">
          <a:solidFill>
            <a:schemeClr val="tx1"/>
          </a:solidFill>
          <a:latin typeface="+mn-lt"/>
          <a:ea typeface="+mn-ea"/>
          <a:cs typeface="+mn-cs"/>
        </a:defRPr>
      </a:lvl7pPr>
      <a:lvl8pPr marL="1043795" algn="l" defTabSz="298227" rtl="0" eaLnBrk="1" latinLnBrk="0" hangingPunct="1">
        <a:defRPr sz="587" kern="1200">
          <a:solidFill>
            <a:schemeClr val="tx1"/>
          </a:solidFill>
          <a:latin typeface="+mn-lt"/>
          <a:ea typeface="+mn-ea"/>
          <a:cs typeface="+mn-cs"/>
        </a:defRPr>
      </a:lvl8pPr>
      <a:lvl9pPr marL="1192908" algn="l" defTabSz="298227" rtl="0" eaLnBrk="1" latinLnBrk="0" hangingPunct="1">
        <a:defRPr sz="5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676113" y="1962094"/>
            <a:ext cx="4484290" cy="190532"/>
          </a:xfrm>
        </p:spPr>
        <p:txBody>
          <a:bodyPr/>
          <a:lstStyle/>
          <a:p>
            <a:r>
              <a:rPr lang="es-MX" dirty="0"/>
              <a:t>Región Poza Rica -Tuxpan</a:t>
            </a:r>
          </a:p>
          <a:p>
            <a:endParaRPr lang="es-MX" dirty="0"/>
          </a:p>
        </p:txBody>
      </p:sp>
      <p:sp>
        <p:nvSpPr>
          <p:cNvPr id="5" name="CuadroTexto 4"/>
          <p:cNvSpPr txBox="1"/>
          <p:nvPr/>
        </p:nvSpPr>
        <p:spPr>
          <a:xfrm>
            <a:off x="3981510" y="2571750"/>
            <a:ext cx="419089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400"/>
              </a:lnSpc>
            </a:pPr>
            <a:r>
              <a:rPr lang="es-ES" sz="1200" dirty="0">
                <a:latin typeface="Gill Sans MT" panose="020B0502020104020203" pitchFamily="34" charset="0"/>
              </a:rPr>
              <a:t>Nombre de la propuesta orientada a la solución de problemas regionales con enfoque multidimensional, intersectorial e interdisciplinario.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D3FFBDA-AEF5-E614-89F9-A8824B056CE1}"/>
              </a:ext>
            </a:extLst>
          </p:cNvPr>
          <p:cNvSpPr txBox="1"/>
          <p:nvPr/>
        </p:nvSpPr>
        <p:spPr>
          <a:xfrm>
            <a:off x="4021457" y="4425650"/>
            <a:ext cx="4190890" cy="637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100"/>
              </a:lnSpc>
            </a:pPr>
            <a:r>
              <a:rPr lang="es-ES" sz="900" dirty="0">
                <a:latin typeface="Gill Sans MT" panose="020B0502020104020203" pitchFamily="34" charset="0"/>
              </a:rPr>
              <a:t>24 mayo 2024</a:t>
            </a:r>
          </a:p>
          <a:p>
            <a:pPr algn="r">
              <a:lnSpc>
                <a:spcPts val="1100"/>
              </a:lnSpc>
            </a:pPr>
            <a:endParaRPr lang="es-ES" sz="900" dirty="0">
              <a:latin typeface="Gill Sans MT" panose="020B0502020104020203" pitchFamily="34" charset="0"/>
            </a:endParaRPr>
          </a:p>
          <a:p>
            <a:pPr algn="r">
              <a:lnSpc>
                <a:spcPts val="1100"/>
              </a:lnSpc>
            </a:pPr>
            <a:r>
              <a:rPr lang="es-ES" sz="900" dirty="0">
                <a:latin typeface="Gill Sans MT" panose="020B0502020104020203" pitchFamily="34" charset="0"/>
              </a:rPr>
              <a:t>“Lis de Veracruz: Arte, Ciencia, Luz</a:t>
            </a:r>
            <a:r>
              <a:rPr lang="es-ES" sz="794" dirty="0">
                <a:latin typeface="Gill Sans MT" panose="020B0502020104020203" pitchFamily="34" charset="0"/>
              </a:rPr>
              <a:t>”</a:t>
            </a:r>
          </a:p>
          <a:p>
            <a:pPr algn="r"/>
            <a:endParaRPr lang="es-ES" sz="794" b="1" dirty="0">
              <a:latin typeface="Gill Sans MT" panose="020B0502020104020203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C571543-6B17-AA9C-C1E0-6DF5483C50C8}"/>
              </a:ext>
            </a:extLst>
          </p:cNvPr>
          <p:cNvSpPr txBox="1"/>
          <p:nvPr/>
        </p:nvSpPr>
        <p:spPr>
          <a:xfrm>
            <a:off x="2483768" y="3651870"/>
            <a:ext cx="566766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ts val="1200"/>
              </a:lnSpc>
            </a:pPr>
            <a:r>
              <a:rPr lang="es-MX" sz="1000" dirty="0">
                <a:effectLst/>
                <a:latin typeface="Gill Sans MT" panose="020B0502020104020203" pitchFamily="34" charset="77"/>
                <a:ea typeface="Times New Roman" panose="02020603050405020304" pitchFamily="18" charset="0"/>
                <a:cs typeface="Calibri" panose="020F0502020204030204" pitchFamily="34" charset="0"/>
              </a:rPr>
              <a:t>Sectores de la sociedad (público, privado y tercer sector) o Nombre del Posgrado</a:t>
            </a:r>
            <a:endParaRPr lang="es-MX" sz="1000" dirty="0">
              <a:effectLst/>
              <a:latin typeface="Gill Sans MT" panose="020B0502020104020203" pitchFamily="34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ts val="1200"/>
              </a:lnSpc>
            </a:pPr>
            <a:r>
              <a:rPr lang="es-MX" sz="1000" dirty="0">
                <a:effectLst/>
                <a:latin typeface="Gill Sans MT" panose="020B0502020104020203" pitchFamily="34" charset="77"/>
                <a:ea typeface="Times New Roman" panose="02020603050405020304" pitchFamily="18" charset="0"/>
                <a:cs typeface="Calibri" panose="020F0502020204030204" pitchFamily="34" charset="0"/>
              </a:rPr>
              <a:t>Nombre del que presenta</a:t>
            </a:r>
            <a:endParaRPr lang="es-MX" sz="1000" dirty="0">
              <a:effectLst/>
              <a:latin typeface="Gill Sans MT" panose="020B0502020104020203" pitchFamily="34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A884269-5659-F878-A80A-5BC522140C9E}"/>
              </a:ext>
            </a:extLst>
          </p:cNvPr>
          <p:cNvSpPr txBox="1"/>
          <p:nvPr/>
        </p:nvSpPr>
        <p:spPr>
          <a:xfrm>
            <a:off x="2305969" y="1694575"/>
            <a:ext cx="58864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MX" sz="1200" b="1" dirty="0">
                <a:latin typeface="Gill Sans MT" panose="020B0502020104020203" pitchFamily="34" charset="77"/>
              </a:rPr>
              <a:t>Primer Foro Regional de Posgrado, Investigación, Extensión y Vinculación</a:t>
            </a:r>
          </a:p>
        </p:txBody>
      </p:sp>
    </p:spTree>
    <p:extLst>
      <p:ext uri="{BB962C8B-B14F-4D97-AF65-F5344CB8AC3E}">
        <p14:creationId xmlns:p14="http://schemas.microsoft.com/office/powerpoint/2010/main" val="4101506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texto 2">
            <a:extLst>
              <a:ext uri="{FF2B5EF4-FFF2-40B4-BE49-F238E27FC236}">
                <a16:creationId xmlns:a16="http://schemas.microsoft.com/office/drawing/2014/main" id="{E642A87C-3F32-FFDD-C347-024A34D750EF}"/>
              </a:ext>
            </a:extLst>
          </p:cNvPr>
          <p:cNvSpPr txBox="1">
            <a:spLocks/>
          </p:cNvSpPr>
          <p:nvPr/>
        </p:nvSpPr>
        <p:spPr>
          <a:xfrm>
            <a:off x="251520" y="1522721"/>
            <a:ext cx="4182873" cy="10490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298227" rtl="0" eaLnBrk="1" latinLnBrk="0" hangingPunct="1">
              <a:lnSpc>
                <a:spcPts val="2300"/>
              </a:lnSpc>
              <a:spcBef>
                <a:spcPct val="20000"/>
              </a:spcBef>
              <a:buFont typeface="Arial" panose="020B0604020202020204" pitchFamily="34" charset="0"/>
              <a:buNone/>
              <a:defRPr sz="1900" kern="1200">
                <a:solidFill>
                  <a:schemeClr val="tx1">
                    <a:lumMod val="50000"/>
                    <a:lumOff val="50000"/>
                  </a:schemeClr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242309" indent="-93196" algn="l" defTabSz="2982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9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2784" indent="-74557" algn="l" defTabSz="2982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7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899" indent="-74557" algn="l" defTabSz="2982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6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71011" indent="-74557" algn="l" defTabSz="2982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6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0124" indent="-74557" algn="l" defTabSz="2982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69238" indent="-74557" algn="l" defTabSz="2982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18351" indent="-74557" algn="l" defTabSz="2982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67464" indent="-74557" algn="l" defTabSz="2982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s-MX" sz="900" b="1" dirty="0">
                <a:solidFill>
                  <a:schemeClr val="tx1"/>
                </a:solidFill>
                <a:latin typeface="Gill Sans MT" panose="020B0502020104020203" pitchFamily="34" charset="77"/>
                <a:ea typeface="Times New Roman" panose="02020603050405020304" pitchFamily="18" charset="0"/>
                <a:cs typeface="Calibri" panose="020F0502020204030204" pitchFamily="34" charset="0"/>
              </a:rPr>
              <a:t>Objetivos y Metas del Desarrollo Sostenible de la Agenda 2030</a:t>
            </a:r>
            <a:endParaRPr lang="es-MX" sz="900" b="1" dirty="0">
              <a:solidFill>
                <a:schemeClr val="tx1"/>
              </a:solidFill>
              <a:latin typeface="Gill Sans MT" panose="020B0502020104020203" pitchFamily="34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s-MX" sz="900" dirty="0">
                <a:solidFill>
                  <a:srgbClr val="7F7F7F"/>
                </a:solidFill>
                <a:latin typeface="Gill Sans MT" panose="020B0502020104020203" pitchFamily="34" charset="77"/>
                <a:ea typeface="Times New Roman" panose="02020603050405020304" pitchFamily="18" charset="0"/>
                <a:cs typeface="Calibri" panose="020F0502020204030204" pitchFamily="34" charset="0"/>
              </a:rPr>
              <a:t>Numero de objetivo y numero meta ODS que atiende</a:t>
            </a:r>
            <a:endParaRPr lang="es-MX" sz="900" dirty="0">
              <a:latin typeface="Gill Sans MT" panose="020B0502020104020203" pitchFamily="34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s-MX" sz="900" dirty="0">
                <a:solidFill>
                  <a:srgbClr val="7F7F7F"/>
                </a:solidFill>
                <a:latin typeface="Gill Sans MT" panose="020B0502020104020203" pitchFamily="34" charset="77"/>
                <a:ea typeface="Times New Roman" panose="02020603050405020304" pitchFamily="18" charset="0"/>
                <a:cs typeface="Calibri" panose="020F0502020204030204" pitchFamily="34" charset="0"/>
              </a:rPr>
              <a:t>Numero de objetivo y numero meta ODS que atiende</a:t>
            </a:r>
            <a:endParaRPr lang="es-MX" sz="900" dirty="0">
              <a:latin typeface="Gill Sans MT" panose="020B0502020104020203" pitchFamily="34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s-MX" sz="900" dirty="0">
                <a:solidFill>
                  <a:srgbClr val="7F7F7F"/>
                </a:solidFill>
                <a:latin typeface="Gill Sans MT" panose="020B0502020104020203" pitchFamily="34" charset="77"/>
                <a:ea typeface="Times New Roman" panose="02020603050405020304" pitchFamily="18" charset="0"/>
                <a:cs typeface="Calibri" panose="020F0502020204030204" pitchFamily="34" charset="0"/>
              </a:rPr>
              <a:t>Numero de objetivo y numero meta ODS que atiende</a:t>
            </a:r>
            <a:endParaRPr lang="es-MX" sz="900" dirty="0">
              <a:latin typeface="Gill Sans MT" panose="020B0502020104020203" pitchFamily="34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s-MX" sz="1000" dirty="0">
              <a:solidFill>
                <a:srgbClr val="7F7F7F"/>
              </a:solidFill>
              <a:latin typeface="Gill Sans MT" panose="020B0502020104020203" pitchFamily="34" charset="77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B5D1414-8323-92D9-8316-86A7A3CE980C}"/>
              </a:ext>
            </a:extLst>
          </p:cNvPr>
          <p:cNvSpPr txBox="1"/>
          <p:nvPr/>
        </p:nvSpPr>
        <p:spPr>
          <a:xfrm>
            <a:off x="251520" y="797579"/>
            <a:ext cx="8640960" cy="451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es-ES" sz="1200" dirty="0">
                <a:latin typeface="Gill Sans MT" panose="020B0502020104020203" pitchFamily="34" charset="0"/>
              </a:rPr>
              <a:t>Nombre de la propuesta orientada a la solución de problemas regionales con enfoque multidimensional, intersectorial e interdisciplinario.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117D3EA-29FE-F722-BA22-CCD4B3BD9F96}"/>
              </a:ext>
            </a:extLst>
          </p:cNvPr>
          <p:cNvSpPr txBox="1"/>
          <p:nvPr/>
        </p:nvSpPr>
        <p:spPr>
          <a:xfrm>
            <a:off x="4572000" y="1489903"/>
            <a:ext cx="4573588" cy="11008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</a:pPr>
            <a:r>
              <a:rPr lang="es-MX" sz="900" b="1" dirty="0">
                <a:effectLst/>
                <a:latin typeface="Gill Sans MT" panose="020B0502020104020203" pitchFamily="34" charset="77"/>
                <a:ea typeface="Times New Roman" panose="02020603050405020304" pitchFamily="18" charset="0"/>
                <a:cs typeface="Times New Roman" panose="02020603050405020304" pitchFamily="18" charset="0"/>
              </a:rPr>
              <a:t>Nombre de los sectores de la sociedad (público, privado y tercer sector) o nombre del Posgrado </a:t>
            </a:r>
          </a:p>
          <a:p>
            <a:pPr>
              <a:lnSpc>
                <a:spcPts val="1400"/>
              </a:lnSpc>
            </a:pPr>
            <a:r>
              <a:rPr lang="es-MX" sz="900" dirty="0">
                <a:solidFill>
                  <a:srgbClr val="7F7F7F"/>
                </a:solidFill>
                <a:effectLst/>
                <a:latin typeface="Gill Sans MT" panose="020B0502020104020203" pitchFamily="34" charset="77"/>
                <a:ea typeface="Times New Roman" panose="02020603050405020304" pitchFamily="18" charset="0"/>
                <a:cs typeface="Calibri" panose="020F0502020204030204" pitchFamily="34" charset="0"/>
              </a:rPr>
              <a:t>Sector público</a:t>
            </a:r>
            <a:endParaRPr lang="es-MX" sz="900" dirty="0">
              <a:effectLst/>
              <a:latin typeface="Gill Sans MT" panose="020B0502020104020203" pitchFamily="34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es-MX" sz="900" dirty="0">
                <a:solidFill>
                  <a:srgbClr val="7F7F7F"/>
                </a:solidFill>
                <a:effectLst/>
                <a:latin typeface="Gill Sans MT" panose="020B0502020104020203" pitchFamily="34" charset="77"/>
                <a:ea typeface="Times New Roman" panose="02020603050405020304" pitchFamily="18" charset="0"/>
                <a:cs typeface="Calibri" panose="020F0502020204030204" pitchFamily="34" charset="0"/>
              </a:rPr>
              <a:t>Sector privado</a:t>
            </a:r>
            <a:endParaRPr lang="es-MX" sz="900" dirty="0">
              <a:effectLst/>
              <a:latin typeface="Gill Sans MT" panose="020B0502020104020203" pitchFamily="34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es-MX" sz="900" dirty="0">
                <a:solidFill>
                  <a:srgbClr val="7F7F7F"/>
                </a:solidFill>
                <a:effectLst/>
                <a:latin typeface="Gill Sans MT" panose="020B0502020104020203" pitchFamily="34" charset="77"/>
                <a:ea typeface="Times New Roman" panose="02020603050405020304" pitchFamily="18" charset="0"/>
                <a:cs typeface="Calibri" panose="020F0502020204030204" pitchFamily="34" charset="0"/>
              </a:rPr>
              <a:t>Tercer sector</a:t>
            </a:r>
            <a:endParaRPr lang="es-MX" sz="900" dirty="0">
              <a:effectLst/>
              <a:latin typeface="Gill Sans MT" panose="020B0502020104020203" pitchFamily="34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es-MX" sz="900" dirty="0">
                <a:solidFill>
                  <a:srgbClr val="7F7F7F"/>
                </a:solidFill>
                <a:effectLst/>
                <a:latin typeface="Gill Sans MT" panose="020B0502020104020203" pitchFamily="34" charset="77"/>
                <a:ea typeface="Times New Roman" panose="02020603050405020304" pitchFamily="18" charset="0"/>
                <a:cs typeface="Calibri" panose="020F0502020204030204" pitchFamily="34" charset="0"/>
              </a:rPr>
              <a:t>Nombre del posgrado</a:t>
            </a:r>
            <a:endParaRPr lang="es-MX" sz="900" dirty="0">
              <a:effectLst/>
              <a:latin typeface="Gill Sans MT" panose="020B0502020104020203" pitchFamily="34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0FD99C2-D312-0C7B-1B75-D05AAEDF6A93}"/>
              </a:ext>
            </a:extLst>
          </p:cNvPr>
          <p:cNvSpPr txBox="1"/>
          <p:nvPr/>
        </p:nvSpPr>
        <p:spPr>
          <a:xfrm>
            <a:off x="4573588" y="3003798"/>
            <a:ext cx="4318892" cy="184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</a:pPr>
            <a:r>
              <a:rPr lang="es-MX" sz="900" b="1" dirty="0">
                <a:effectLst/>
                <a:latin typeface="Gill Sans MT" panose="020B0502020104020203" pitchFamily="34" charset="77"/>
                <a:ea typeface="Times New Roman" panose="02020603050405020304" pitchFamily="18" charset="0"/>
                <a:cs typeface="Times New Roman" panose="02020603050405020304" pitchFamily="18" charset="0"/>
              </a:rPr>
              <a:t>Datos de contacto</a:t>
            </a:r>
          </a:p>
          <a:p>
            <a:pPr>
              <a:lnSpc>
                <a:spcPts val="1400"/>
              </a:lnSpc>
            </a:pPr>
            <a:r>
              <a:rPr lang="es-MX" sz="900" dirty="0">
                <a:solidFill>
                  <a:srgbClr val="7F7F7F"/>
                </a:solidFill>
                <a:effectLst/>
                <a:latin typeface="Gill Sans MT" panose="020B0502020104020203" pitchFamily="34" charset="77"/>
                <a:ea typeface="Times New Roman" panose="02020603050405020304" pitchFamily="18" charset="0"/>
                <a:cs typeface="Calibri" panose="020F0502020204030204" pitchFamily="34" charset="0"/>
              </a:rPr>
              <a:t>Nombre del contacto 1:</a:t>
            </a:r>
            <a:endParaRPr lang="es-MX" sz="900" dirty="0">
              <a:effectLst/>
              <a:latin typeface="Gill Sans MT" panose="020B0502020104020203" pitchFamily="34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es-MX" sz="900" dirty="0">
                <a:solidFill>
                  <a:srgbClr val="7F7F7F"/>
                </a:solidFill>
                <a:effectLst/>
                <a:latin typeface="Gill Sans MT" panose="020B0502020104020203" pitchFamily="34" charset="77"/>
                <a:ea typeface="Times New Roman" panose="02020603050405020304" pitchFamily="18" charset="0"/>
                <a:cs typeface="Calibri" panose="020F0502020204030204" pitchFamily="34" charset="0"/>
              </a:rPr>
              <a:t>Correo electronico 1:</a:t>
            </a:r>
            <a:endParaRPr lang="es-MX" sz="900" dirty="0">
              <a:effectLst/>
              <a:latin typeface="Gill Sans MT" panose="020B0502020104020203" pitchFamily="34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es-MX" sz="900" dirty="0">
                <a:solidFill>
                  <a:srgbClr val="7F7F7F"/>
                </a:solidFill>
                <a:effectLst/>
                <a:latin typeface="Gill Sans MT" panose="020B0502020104020203" pitchFamily="34" charset="77"/>
                <a:ea typeface="Times New Roman" panose="02020603050405020304" pitchFamily="18" charset="0"/>
                <a:cs typeface="Calibri" panose="020F0502020204030204" pitchFamily="34" charset="0"/>
              </a:rPr>
              <a:t>Número de teléfono fijo 1:</a:t>
            </a:r>
            <a:endParaRPr lang="es-MX" sz="900" dirty="0">
              <a:effectLst/>
              <a:latin typeface="Gill Sans MT" panose="020B0502020104020203" pitchFamily="34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es-MX" sz="900" dirty="0">
                <a:solidFill>
                  <a:srgbClr val="7F7F7F"/>
                </a:solidFill>
                <a:effectLst/>
                <a:latin typeface="Gill Sans MT" panose="020B0502020104020203" pitchFamily="34" charset="77"/>
                <a:ea typeface="Times New Roman" panose="02020603050405020304" pitchFamily="18" charset="0"/>
                <a:cs typeface="Calibri" panose="020F0502020204030204" pitchFamily="34" charset="0"/>
              </a:rPr>
              <a:t>Número de teléfono movil 1:</a:t>
            </a:r>
            <a:endParaRPr lang="es-MX" sz="900" dirty="0">
              <a:effectLst/>
              <a:latin typeface="Gill Sans MT" panose="020B0502020104020203" pitchFamily="34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es-MX" sz="900" dirty="0">
                <a:solidFill>
                  <a:srgbClr val="7F7F7F"/>
                </a:solidFill>
                <a:effectLst/>
                <a:latin typeface="Gill Sans MT" panose="020B0502020104020203" pitchFamily="34" charset="77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MX" sz="900" dirty="0">
              <a:effectLst/>
              <a:latin typeface="Gill Sans MT" panose="020B0502020104020203" pitchFamily="34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es-MX" sz="900" dirty="0">
                <a:solidFill>
                  <a:srgbClr val="7F7F7F"/>
                </a:solidFill>
                <a:effectLst/>
                <a:latin typeface="Gill Sans MT" panose="020B0502020104020203" pitchFamily="34" charset="77"/>
                <a:ea typeface="Times New Roman" panose="02020603050405020304" pitchFamily="18" charset="0"/>
                <a:cs typeface="Calibri" panose="020F0502020204030204" pitchFamily="34" charset="0"/>
              </a:rPr>
              <a:t>Nombre del contacto 2:</a:t>
            </a:r>
            <a:endParaRPr lang="es-MX" sz="900" dirty="0">
              <a:effectLst/>
              <a:latin typeface="Gill Sans MT" panose="020B0502020104020203" pitchFamily="34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es-MX" sz="900" dirty="0">
                <a:solidFill>
                  <a:srgbClr val="7F7F7F"/>
                </a:solidFill>
                <a:effectLst/>
                <a:latin typeface="Gill Sans MT" panose="020B0502020104020203" pitchFamily="34" charset="77"/>
                <a:ea typeface="Times New Roman" panose="02020603050405020304" pitchFamily="18" charset="0"/>
                <a:cs typeface="Calibri" panose="020F0502020204030204" pitchFamily="34" charset="0"/>
              </a:rPr>
              <a:t>Correo electronico 2:</a:t>
            </a:r>
            <a:endParaRPr lang="es-MX" sz="900" dirty="0">
              <a:effectLst/>
              <a:latin typeface="Gill Sans MT" panose="020B0502020104020203" pitchFamily="34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es-MX" sz="900" dirty="0">
                <a:solidFill>
                  <a:srgbClr val="7F7F7F"/>
                </a:solidFill>
                <a:effectLst/>
                <a:latin typeface="Gill Sans MT" panose="020B0502020104020203" pitchFamily="34" charset="77"/>
                <a:ea typeface="Times New Roman" panose="02020603050405020304" pitchFamily="18" charset="0"/>
                <a:cs typeface="Calibri" panose="020F0502020204030204" pitchFamily="34" charset="0"/>
              </a:rPr>
              <a:t>Número de teléfono fijo 2:</a:t>
            </a:r>
            <a:endParaRPr lang="es-MX" sz="900" dirty="0">
              <a:effectLst/>
              <a:latin typeface="Gill Sans MT" panose="020B0502020104020203" pitchFamily="34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</a:pPr>
            <a:r>
              <a:rPr lang="es-MX" sz="900" dirty="0">
                <a:solidFill>
                  <a:srgbClr val="7F7F7F"/>
                </a:solidFill>
                <a:effectLst/>
                <a:latin typeface="Gill Sans MT" panose="020B0502020104020203" pitchFamily="34" charset="77"/>
                <a:ea typeface="Times New Roman" panose="02020603050405020304" pitchFamily="18" charset="0"/>
                <a:cs typeface="Calibri" panose="020F0502020204030204" pitchFamily="34" charset="0"/>
              </a:rPr>
              <a:t>Número de teléfono movil 2:</a:t>
            </a:r>
            <a:endParaRPr lang="es-MX" sz="900" dirty="0">
              <a:effectLst/>
              <a:latin typeface="Gill Sans MT" panose="020B0502020104020203" pitchFamily="34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180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sz="quarter" idx="14"/>
          </p:nvPr>
        </p:nvSpPr>
        <p:spPr>
          <a:xfrm>
            <a:off x="550409" y="1419622"/>
            <a:ext cx="4029604" cy="2865951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MX" sz="1400" dirty="0">
                <a:solidFill>
                  <a:schemeClr val="tx1"/>
                </a:solidFill>
                <a:effectLst/>
                <a:latin typeface="Gill Sans MT" panose="020B0502020104020203" pitchFamily="34" charset="77"/>
                <a:ea typeface="Times New Roman" panose="02020603050405020304" pitchFamily="18" charset="0"/>
                <a:cs typeface="Times New Roman" panose="02020603050405020304" pitchFamily="18" charset="0"/>
              </a:rPr>
              <a:t>Propuesta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BED7781-970A-816C-B6EF-34B51055A477}"/>
              </a:ext>
            </a:extLst>
          </p:cNvPr>
          <p:cNvSpPr txBox="1"/>
          <p:nvPr/>
        </p:nvSpPr>
        <p:spPr>
          <a:xfrm>
            <a:off x="550409" y="857927"/>
            <a:ext cx="8611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spc="300" dirty="0">
                <a:latin typeface="Gill Sans MT" panose="020B0502020104020203" pitchFamily="34" charset="77"/>
              </a:rPr>
              <a:t>Índice</a:t>
            </a:r>
          </a:p>
        </p:txBody>
      </p:sp>
    </p:spTree>
    <p:extLst>
      <p:ext uri="{BB962C8B-B14F-4D97-AF65-F5344CB8AC3E}">
        <p14:creationId xmlns:p14="http://schemas.microsoft.com/office/powerpoint/2010/main" val="2211088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7712311-26C8-F0CD-3BE3-1F7C420FC474}"/>
              </a:ext>
            </a:extLst>
          </p:cNvPr>
          <p:cNvSpPr txBox="1"/>
          <p:nvPr/>
        </p:nvSpPr>
        <p:spPr>
          <a:xfrm>
            <a:off x="442039" y="239662"/>
            <a:ext cx="15359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spc="300" dirty="0">
                <a:latin typeface="Gill Sans MT" panose="020B0502020104020203" pitchFamily="34" charset="77"/>
              </a:rPr>
              <a:t>1. Propuesta</a:t>
            </a:r>
          </a:p>
        </p:txBody>
      </p:sp>
    </p:spTree>
    <p:extLst>
      <p:ext uri="{BB962C8B-B14F-4D97-AF65-F5344CB8AC3E}">
        <p14:creationId xmlns:p14="http://schemas.microsoft.com/office/powerpoint/2010/main" val="692285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0B5D1414-8323-92D9-8316-86A7A3CE980C}"/>
              </a:ext>
            </a:extLst>
          </p:cNvPr>
          <p:cNvSpPr txBox="1"/>
          <p:nvPr/>
        </p:nvSpPr>
        <p:spPr>
          <a:xfrm>
            <a:off x="498376" y="2499742"/>
            <a:ext cx="8147248" cy="271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es-ES" sz="1200" dirty="0">
                <a:latin typeface="Gill Sans MT" panose="020B0502020104020203" pitchFamily="34" charset="0"/>
              </a:rPr>
              <a:t>GRACIAS</a:t>
            </a:r>
          </a:p>
        </p:txBody>
      </p:sp>
    </p:spTree>
    <p:extLst>
      <p:ext uri="{BB962C8B-B14F-4D97-AF65-F5344CB8AC3E}">
        <p14:creationId xmlns:p14="http://schemas.microsoft.com/office/powerpoint/2010/main" val="534578898"/>
      </p:ext>
    </p:extLst>
  </p:cSld>
  <p:clrMapOvr>
    <a:masterClrMapping/>
  </p:clrMapOvr>
</p:sld>
</file>

<file path=ppt/theme/theme1.xml><?xml version="1.0" encoding="utf-8"?>
<a:theme xmlns:a="http://schemas.openxmlformats.org/drawingml/2006/main" name="3234 Portada facebook con fotografia_RG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EA541A49-8E3F-42EC-BDEC-1E4DDBAD5F1A}" vid="{C711CBF6-4D2A-42B7-842F-7ED3AFEA8ACC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3234 Portada facebook con fotografia_RGB</Template>
  <TotalTime>141</TotalTime>
  <Words>205</Words>
  <Application>Microsoft Macintosh PowerPoint</Application>
  <PresentationFormat>Presentación en pantalla (16:9)</PresentationFormat>
  <Paragraphs>32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Gill Sans MT</vt:lpstr>
      <vt:lpstr>3234 Portada facebook con fotografia_RGB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Primer Foros Regional de Investigación </dc:title>
  <dc:creator>Carolina Solis</dc:creator>
  <cp:lastModifiedBy>Solis Maldonado Carolina</cp:lastModifiedBy>
  <cp:revision>5</cp:revision>
  <dcterms:created xsi:type="dcterms:W3CDTF">2023-03-09T16:45:50Z</dcterms:created>
  <dcterms:modified xsi:type="dcterms:W3CDTF">2024-04-15T22:17:43Z</dcterms:modified>
</cp:coreProperties>
</file>