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5715000" type="screen16x1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F8E"/>
    <a:srgbClr val="FFCC00"/>
    <a:srgbClr val="008000"/>
    <a:srgbClr val="FFCC66"/>
    <a:srgbClr val="F5D8AD"/>
    <a:srgbClr val="F4D3AE"/>
    <a:srgbClr val="FDDEA5"/>
    <a:srgbClr val="FFC58B"/>
    <a:srgbClr val="FF9F3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74" autoAdjust="0"/>
    <p:restoredTop sz="94660"/>
  </p:normalViewPr>
  <p:slideViewPr>
    <p:cSldViewPr showGuides="1">
      <p:cViewPr>
        <p:scale>
          <a:sx n="75" d="100"/>
          <a:sy n="75" d="100"/>
        </p:scale>
        <p:origin x="-3084" y="-1188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A12BF-0979-422F-97CF-A322708200BC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763EB-85C1-4E3D-AF4D-7D28C626F4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215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55976" y="3238500"/>
            <a:ext cx="4608512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 userDrawn="1"/>
        </p:nvSpPr>
        <p:spPr>
          <a:xfrm>
            <a:off x="35496" y="49188"/>
            <a:ext cx="9036496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19" y="2427565"/>
            <a:ext cx="3347823" cy="23198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769268"/>
            <a:ext cx="7772400" cy="1225021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6014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325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206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7131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7253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589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702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6266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860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7727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4973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 userDrawn="1"/>
        </p:nvSpPr>
        <p:spPr>
          <a:xfrm>
            <a:off x="323528" y="193204"/>
            <a:ext cx="8424936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1" y="228865"/>
            <a:ext cx="6131024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B78CC-D168-4C30-9584-54101E94BE7E}" type="datetimeFigureOut">
              <a:rPr lang="es-MX" smtClean="0"/>
              <a:t>19/04/2017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940F3-711B-4D11-9FB1-5AFBC2D50C49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3F9FC"/>
              </a:clrFrom>
              <a:clrTo>
                <a:srgbClr val="F3F9FC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800" b="89989" l="253" r="99848">
                        <a14:foregroundMark x1="55893" y1="7649" x2="55893" y2="7649"/>
                        <a14:foregroundMark x1="68791" y1="12711" x2="68791" y2="12711"/>
                        <a14:foregroundMark x1="68336" y1="41170" x2="68336" y2="41170"/>
                        <a14:foregroundMark x1="74102" y1="61080" x2="74102" y2="61080"/>
                        <a14:foregroundMark x1="69398" y1="80652" x2="69398" y2="80652"/>
                        <a14:foregroundMark x1="71775" y1="83577" x2="71775" y2="83577"/>
                        <a14:foregroundMark x1="80324" y1="82340" x2="80324" y2="82340"/>
                        <a14:foregroundMark x1="79666" y1="77615" x2="79666" y2="77615"/>
                        <a14:foregroundMark x1="82600" y1="82002" x2="82600" y2="82002"/>
                        <a14:foregroundMark x1="86394" y1="83352" x2="86394" y2="83352"/>
                        <a14:foregroundMark x1="86394" y1="77953" x2="86394" y2="77953"/>
                        <a14:foregroundMark x1="88518" y1="82002" x2="88518" y2="82002"/>
                        <a14:foregroundMark x1="91148" y1="82790" x2="91148" y2="82790"/>
                        <a14:foregroundMark x1="95448" y1="78290" x2="95448" y2="78290"/>
                        <a14:foregroundMark x1="97218" y1="78515" x2="97218" y2="78515"/>
                        <a14:foregroundMark x1="65352" y1="86164" x2="65352" y2="86164"/>
                        <a14:foregroundMark x1="60799" y1="85489" x2="60799" y2="85489"/>
                        <a14:foregroundMark x1="56095" y1="85039" x2="56095" y2="85039"/>
                        <a14:foregroundMark x1="51947" y1="84252" x2="51947" y2="84252"/>
                        <a14:foregroundMark x1="47800" y1="84477" x2="47800" y2="84477"/>
                        <a14:foregroundMark x1="45068" y1="84589" x2="45068" y2="84589"/>
                        <a14:foregroundMark x1="40212" y1="84589" x2="40212" y2="84589"/>
                        <a14:foregroundMark x1="36419" y1="86277" x2="36419" y2="86277"/>
                        <a14:foregroundMark x1="31614" y1="83690" x2="31614" y2="83690"/>
                        <a14:foregroundMark x1="15377" y1="81440" x2="15377" y2="81440"/>
                        <a14:foregroundMark x1="13859" y1="81440" x2="13859" y2="81440"/>
                        <a14:foregroundMark x1="13859" y1="81440" x2="13859" y2="81440"/>
                        <a14:foregroundMark x1="18513" y1="15186" x2="18513" y2="15186"/>
                        <a14:foregroundMark x1="15326" y1="10124" x2="15326" y2="10124"/>
                        <a14:foregroundMark x1="6474" y1="8099" x2="6474" y2="8099"/>
                        <a14:foregroundMark x1="19221" y1="35321" x2="19221" y2="35321"/>
                        <a14:foregroundMark x1="29793" y1="23622" x2="29793" y2="23622"/>
                        <a14:foregroundMark x1="31361" y1="25534" x2="31361" y2="25534"/>
                        <a14:foregroundMark x1="57663" y1="14961" x2="57663" y2="14961"/>
                        <a14:foregroundMark x1="57663" y1="14961" x2="57663" y2="14961"/>
                        <a14:foregroundMark x1="61507" y1="15411" x2="61507" y2="15411"/>
                        <a14:foregroundMark x1="64846" y1="14623" x2="64846" y2="14623"/>
                        <a14:foregroundMark x1="67274" y1="27334" x2="67274" y2="27334"/>
                        <a14:foregroundMark x1="66060" y1="26434" x2="66060" y2="26434"/>
                        <a14:foregroundMark x1="60749" y1="27334" x2="60749" y2="27334"/>
                        <a14:foregroundMark x1="58472" y1="28459" x2="58472" y2="28459"/>
                        <a14:foregroundMark x1="18766" y1="43420" x2="18766" y2="43420"/>
                        <a14:foregroundMark x1="13657" y1="37345" x2="13657" y2="37345"/>
                        <a14:foregroundMark x1="31512" y1="50956" x2="31512" y2="50956"/>
                        <a14:foregroundMark x1="34699" y1="51856" x2="34699" y2="51856"/>
                        <a14:foregroundMark x1="39302" y1="55343" x2="39302" y2="55343"/>
                        <a14:foregroundMark x1="48306" y1="53993" x2="48306" y2="53993"/>
                        <a14:foregroundMark x1="54122" y1="56355" x2="54122" y2="56355"/>
                        <a14:foregroundMark x1="51947" y1="46232" x2="51947" y2="46232"/>
                        <a14:foregroundMark x1="59282" y1="47582" x2="59282" y2="47582"/>
                        <a14:foregroundMark x1="67577" y1="46907" x2="67577" y2="46907"/>
                        <a14:foregroundMark x1="70005" y1="65017" x2="70005" y2="65017"/>
                        <a14:foregroundMark x1="25139" y1="83465" x2="25139" y2="83465"/>
                        <a14:foregroundMark x1="20637" y1="79753" x2="20637" y2="79753"/>
                        <a14:backgroundMark x1="12291" y1="28009" x2="12291" y2="28009"/>
                        <a14:backgroundMark x1="22559" y1="24184" x2="22559" y2="2418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689" y="220096"/>
            <a:ext cx="1861759" cy="837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 userDrawn="1"/>
        </p:nvSpPr>
        <p:spPr>
          <a:xfrm>
            <a:off x="6669945" y="965547"/>
            <a:ext cx="20065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400" dirty="0" smtClean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Región Poza Rica-Tuxpan</a:t>
            </a:r>
            <a:endParaRPr lang="es-MX" sz="1400" dirty="0" smtClean="0">
              <a:solidFill>
                <a:schemeClr val="accent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5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es-MX" sz="4000" kern="1200" dirty="0" smtClean="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553244"/>
            <a:ext cx="7848872" cy="1225021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58537" y="2313093"/>
            <a:ext cx="4464496" cy="1460500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030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550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21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Presentación en pantalla (16:10)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created xsi:type="dcterms:W3CDTF">2017-04-19T23:54:27Z</dcterms:created>
  <dcterms:modified xsi:type="dcterms:W3CDTF">2017-04-20T01:00:11Z</dcterms:modified>
</cp:coreProperties>
</file>