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5" autoAdjust="0"/>
    <p:restoredTop sz="94660"/>
  </p:normalViewPr>
  <p:slideViewPr>
    <p:cSldViewPr>
      <p:cViewPr>
        <p:scale>
          <a:sx n="75" d="100"/>
          <a:sy n="75" d="100"/>
        </p:scale>
        <p:origin x="-2880" y="-918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77095-E7C5-46CB-823F-33C189AA1EE6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63DED-A519-4D0F-82F3-B6C1445A7E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25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63DED-A519-4D0F-82F3-B6C1445A7E33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1688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3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166887"/>
            <a:ext cx="7272808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Picture 6" descr="http://colaboracion.uv.mx/afbg-combas/imagenespublicas/Flor1024x768SinFondo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1" r="17978"/>
          <a:stretch/>
        </p:blipFill>
        <p:spPr bwMode="auto">
          <a:xfrm>
            <a:off x="7308304" y="38849"/>
            <a:ext cx="724842" cy="88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 txBox="1">
            <a:spLocks/>
          </p:cNvSpPr>
          <p:nvPr userDrawn="1"/>
        </p:nvSpPr>
        <p:spPr>
          <a:xfrm>
            <a:off x="-540568" y="442764"/>
            <a:ext cx="6262464" cy="851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kern="1400" spc="600" dirty="0"/>
              <a:t>Poza</a:t>
            </a:r>
            <a:r>
              <a:rPr lang="es-MX" sz="2000" spc="600" dirty="0" smtClean="0"/>
              <a:t> </a:t>
            </a:r>
            <a:r>
              <a:rPr lang="es-MX" sz="2000" kern="1400" spc="600" dirty="0"/>
              <a:t>Rica</a:t>
            </a:r>
            <a:r>
              <a:rPr lang="es-MX" sz="2000" spc="600" dirty="0" smtClean="0"/>
              <a:t> - </a:t>
            </a:r>
            <a:r>
              <a:rPr lang="es-MX" sz="2000" kern="1400" spc="600" dirty="0"/>
              <a:t>Tuxpan</a:t>
            </a:r>
          </a:p>
        </p:txBody>
      </p:sp>
    </p:spTree>
    <p:extLst>
      <p:ext uri="{BB962C8B-B14F-4D97-AF65-F5344CB8AC3E}">
        <p14:creationId xmlns:p14="http://schemas.microsoft.com/office/powerpoint/2010/main" val="273831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80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96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10129"/>
            <a:ext cx="7056784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8871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63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118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180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31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532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76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519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87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118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FA743-0A8F-428E-BAFA-A92FEE0F3DB7}" type="datetimeFigureOut">
              <a:rPr lang="es-MX" smtClean="0"/>
              <a:t>02/08/2016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AA2D-D00F-4F33-B212-71725F4A9E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718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0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37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84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23528" y="2564904"/>
            <a:ext cx="7139137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97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</Words>
  <Application>Microsoft Office PowerPoint</Application>
  <PresentationFormat>Carta (216 x 279 mm)</PresentationFormat>
  <Paragraphs>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10</cp:revision>
  <dcterms:created xsi:type="dcterms:W3CDTF">2016-07-06T18:21:23Z</dcterms:created>
  <dcterms:modified xsi:type="dcterms:W3CDTF">2016-08-02T16:28:51Z</dcterms:modified>
</cp:coreProperties>
</file>