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5" r:id="rId4"/>
    <p:sldId id="266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6" t="2662" r="965" b="-2662"/>
          <a:stretch/>
        </p:blipFill>
        <p:spPr bwMode="auto">
          <a:xfrm>
            <a:off x="144017" y="116632"/>
            <a:ext cx="8892479" cy="1180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95936" y="2130425"/>
            <a:ext cx="4896544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439248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3384376" cy="2985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14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6" t="2662" r="965" b="-2662"/>
          <a:stretch/>
        </p:blipFill>
        <p:spPr bwMode="auto">
          <a:xfrm>
            <a:off x="144017" y="116632"/>
            <a:ext cx="8892479" cy="1180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16016" y="116632"/>
            <a:ext cx="4320480" cy="1143000"/>
          </a:xfrm>
        </p:spPr>
        <p:txBody>
          <a:bodyPr>
            <a:noAutofit/>
          </a:bodyPr>
          <a:lstStyle>
            <a:lvl1pPr>
              <a:defRPr sz="3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93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8" t="2662" r="22384" b="-2662"/>
          <a:stretch/>
        </p:blipFill>
        <p:spPr bwMode="auto">
          <a:xfrm>
            <a:off x="708735" y="2204864"/>
            <a:ext cx="7826263" cy="1180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5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6" t="2662" r="965" b="-2662"/>
          <a:stretch/>
        </p:blipFill>
        <p:spPr bwMode="auto">
          <a:xfrm>
            <a:off x="144017" y="116632"/>
            <a:ext cx="8892479" cy="1180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16016" y="274638"/>
            <a:ext cx="432048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42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52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26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1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27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04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A28D-D1B9-4AEC-B7D3-02CA63071F0A}" type="datetimeFigureOut">
              <a:rPr lang="es-MX" smtClean="0"/>
              <a:t>06/10/2015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BB6C-F44D-42B4-8237-463F4A615B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9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386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Introducción</a:t>
            </a:r>
            <a:endParaRPr lang="es-MX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584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Desarrollo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35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Conclusiones</a:t>
            </a:r>
            <a:endParaRPr lang="es-MX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07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Introducción</vt:lpstr>
      <vt:lpstr>Desarrollo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2015-10-05T17:53:38Z</dcterms:created>
  <dcterms:modified xsi:type="dcterms:W3CDTF">2015-10-06T18:53:50Z</dcterms:modified>
</cp:coreProperties>
</file>