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108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3AB94-B3F0-427A-8E5E-290B506D083A}" type="datetimeFigureOut">
              <a:rPr lang="es-MX" smtClean="0"/>
              <a:t>06/03/2015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6F98-26E4-4E94-B544-D2F768243A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7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3AB94-B3F0-427A-8E5E-290B506D083A}" type="datetimeFigureOut">
              <a:rPr lang="es-MX" smtClean="0"/>
              <a:t>06/03/2015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6F98-26E4-4E94-B544-D2F768243A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643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3AB94-B3F0-427A-8E5E-290B506D083A}" type="datetimeFigureOut">
              <a:rPr lang="es-MX" smtClean="0"/>
              <a:t>06/03/2015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6F98-26E4-4E94-B544-D2F768243A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459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3AB94-B3F0-427A-8E5E-290B506D083A}" type="datetimeFigureOut">
              <a:rPr lang="es-MX" smtClean="0"/>
              <a:t>06/03/2015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6F98-26E4-4E94-B544-D2F768243A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9926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3AB94-B3F0-427A-8E5E-290B506D083A}" type="datetimeFigureOut">
              <a:rPr lang="es-MX" smtClean="0"/>
              <a:t>06/03/2015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6F98-26E4-4E94-B544-D2F768243A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407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3AB94-B3F0-427A-8E5E-290B506D083A}" type="datetimeFigureOut">
              <a:rPr lang="es-MX" smtClean="0"/>
              <a:t>06/03/2015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6F98-26E4-4E94-B544-D2F768243A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184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3AB94-B3F0-427A-8E5E-290B506D083A}" type="datetimeFigureOut">
              <a:rPr lang="es-MX" smtClean="0"/>
              <a:t>06/03/2015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6F98-26E4-4E94-B544-D2F768243A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350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3AB94-B3F0-427A-8E5E-290B506D083A}" type="datetimeFigureOut">
              <a:rPr lang="es-MX" smtClean="0"/>
              <a:t>06/03/2015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6F98-26E4-4E94-B544-D2F768243A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3311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3AB94-B3F0-427A-8E5E-290B506D083A}" type="datetimeFigureOut">
              <a:rPr lang="es-MX" smtClean="0"/>
              <a:t>06/03/2015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6F98-26E4-4E94-B544-D2F768243A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634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3AB94-B3F0-427A-8E5E-290B506D083A}" type="datetimeFigureOut">
              <a:rPr lang="es-MX" smtClean="0"/>
              <a:t>06/03/2015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6F98-26E4-4E94-B544-D2F768243A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4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3AB94-B3F0-427A-8E5E-290B506D083A}" type="datetimeFigureOut">
              <a:rPr lang="es-MX" smtClean="0"/>
              <a:t>06/03/2015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6F98-26E4-4E94-B544-D2F768243A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51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3AB94-B3F0-427A-8E5E-290B506D083A}" type="datetimeFigureOut">
              <a:rPr lang="es-MX" smtClean="0"/>
              <a:t>06/03/2015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C6F98-26E4-4E94-B544-D2F768243A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443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" y="908475"/>
            <a:ext cx="9144000" cy="5989285"/>
          </a:xfrm>
          <a:prstGeom prst="rect">
            <a:avLst/>
          </a:prstGeom>
        </p:spPr>
      </p:pic>
      <p:sp>
        <p:nvSpPr>
          <p:cNvPr id="6" name="AutoShape 9" descr="data:image/jpeg;base64,/9j/4AAQSkZJRgABAQAAAQABAAD/2wCEAAkGBxMSEhQTEBQWFRUVEhUVGBUUFBQUFBQVFRQXFhQUFRUYHCggGBwlHBUUITEhJSkrLi4uFx8zODMsNygtLisBCgoKDg0OGxAQGywkHCQsLCwsLCwsLCwsLCwsLCwsLCwsLCwsLCwsLCwsLCwsLCwsLCwsLCwsLCwsLCwsLDcsLP/AABEIAOMA3gMBEQACEQEDEQH/xAAcAAEAAQUBAQAAAAAAAAAAAAAABAECAwUHBgj/xABEEAABAwIDBAMMBgoCAwAAAAABAAIDBBEFEiEGMUFRBxNhFCIyUlRxgZGSobLRCBcjNEJzFRYkM2JydKKx8ETBQ+Hx/8QAGwEBAAIDAQEAAAAAAAAAAAAAAAEEAgMFBgf/xAAuEQEAAgIBAwQBBAEEAwEAAAAAAQIDEQQFITESMkFREwYUImFCFVJxgTNDkSP/2gAMAwEAAhEDEQA/AO4oCAgICAgICAgICAgICAgICAgICAgICAgICAgICAgICAgICAgICAgICAgICAgICAgICAgICAgICAgICAgICAgICAgICAgIMXdLN2Zt/wCYIK9e3xm+sJqQ69vjN9YTUh3Qzxm+sJqQ69njN9YTUh17fGb6wmpFzJAdxB8xuguQEBAQEBAQEBBjmmDGlzjZrQSTyA3oPNN6RMMO6ri9pbPxX+jYekTDPK4vaT8V/oPrFwzyyL2k/Ff6RtX6wsM8ri9pPxX+jan1iYZ5XF7Sfiv9JPrEwzyyL2k/Ff6Rs+sTDPK4vaT8V/o3B9YmGeVxe0n4r/SRvSLhZIArItTbwlH47fSNtzR43TTaRTxvPJr2n/tYzWY+DadmWO0tDjmyVHV6Twgk/iaS1w7bhZVtMDlG1/RHUwh0tBM+ZgF+qc9wlHY0375W8eevi0MJiXK5XyNJa50jXNNnNc5wc09oKs19M90dwSut+8fp/E75rL01n4R3W9e/x3+275p+OptXrn8Xv9t3zUTjqnbvH0fXE0c5JJ/aCLkk6WHNUM9Yi3ZnDqi0JEBAQEBAQEBBr8fH7NP+S/4Spr7oJfHsLBYbvUurG4hr2uLByCz0jauUch6k7m1MovuHqUmyw4gKNJUyjkPUmkKhv+2QOr7AoTMqBo4W9Snt9G1WnKdO9PMEg+5PTv4Q3OG7WV1OQYqqYZdzXPLmW5FpWucNZ+GUzp0bZnpte0hmIxAt3dbFv87mfJVsnE+YIs63g2P09VEJqeVj2cTmALTycDuKqWrryzrE28Q8ht5h2EVjSKmaKOYA5ZWECQee3hDsU0z+ifKxThZ8ntrLhGI4K6N5ZG9srQbB7Nzhw0PFWq86mtS3x0jl/wC1EfQyAXLT6FsrysU/LDJ0vk0jc1YOenoKsb3HZz5rMTqfLvP0evuU/wDUH4Qufyfcyq6qq7IQEBAQEBAQEGvx/wC7T/kv+Eqa+US+PodwXXhrldmWSAhRsCUTEKgaelRJuFGMLjZoueQS161jcyxtaKxuZbGHBZXb7N865+XqWGvhWvzMdf7TI8BFu+cSfMqc9XtP+KvPP+oXfoBnjFYz1i8/4sY6jb6Y5cBP4Xj0hbKdWj/KG2vUY8TCJ+h5b6gAc739ytz1LFrcS6nCinKt6YtEf8s0dDEzw3Anz/8AS1TycuT2w9Lj6fwsPfLfc/0lQ10TLhji0He1twHecDeq1+PntO7L2PndNxTqqRE9p1bYqpetqzqXawZ8WWu8fhesG4QmsS1uM04y5wNRv7V1ODmtN/RPh5br/Bx1p+asan5dh+j19zn/AKg/CFv5PveUr4dVVdkICAgICAgICDX4992n/Jf8JU18kvj2HcPMuvHhqlksp2aUA7UNFlMQNthuEl3fSeDwHErlczqEY+1FHkcyKdqt3DA1ngNA/wArg5M+TJPeXLyZr5J7yyXWprVRIUQJEQnalkInU7hDqsNY++gB5/NXMHNvjmPpZxcm9J8tDVUTozZwFuBC9Dg5Vc0dpdbFnreP7ZsFkOct4WVfqNI9MWeo/TuW0Z5r8S3S42ntVQoTHbu1+MzAMy31J93FdHp9JnJ6nnf1DnrGGMc+Zde+j19yn/qD8IVrk+94ysah1VV2QgICAgICAgINfj33af8AJf8ACVNfJL49hGgXYjw1SytUfKVCp0jbIxWqYf47lhaXrmageYf4XhOR/wCS3/Lz+SZ9cqrSwVA5IKonahKIVQEFLqP+E7WyRhwLXagiy248lqWiasqXtSdw1tJQiNztb33HkF0s/JnLSIl9R/TXFtGL8148+EtVHqU/AsGlq5RFCLni78LB4xWdKTbwp83m4+NSZtPf6es6UOj+OKgZPTtvJTgdYR/5GHwnW5grrcW3onTwHK5FuRknJZsvo8n9in/qD8IWXJ9yvDqyrpEBAQEBAQEBBr8e+7T/AJL/AISpr5JfH0A0C69Z3DVK4uT5Suj1CtcfFu25RLMxn+Ffnv2a5ejbVgMYbbwAvFX6bbJmyVifHdyLcfd57+Epca0anUqmu+gqJC6BZE6VsiFLIaLImIlje/ktlad3r+gfp62e0Zs8arHx9sICsPpdKVx11WNRCLWV4YNNXcvmrXH4s5e/w5HP6zh48ems7s23RbtS6mxFhlP2dR9k4cA5x7x3r09K6l+PWtP4vGcjmZORb1Xl9IVFO2RrmPALXtLXA8QRYqlvu0vB9D2HGmbXU5GXqq1waP4SAW+4rZe20RDoiwSICAgICAgICDX4/wDdp/yX/CVNfKJfHsbtB5l16+GuWS3rWcRuTbJGNF1MdfTWGMpDGLZphLbOZ9g3sP8A2vNUmZ6lem/MKG9Z5j7bGN1wO0LzfKx/izWr9SoZI9N5hUlV/LHRZEF0Nq3ROgJ58NmLHbJb01jc/wBMMst9At1Meu73vRv0v6dZuT/1DGBfctkzEQ9Tyup8bg4/5T4+IZGR81otk+IeD6t+qc2fdMP8atTtDABleN50Pau30jJa3qrPw43Dy2vv1TtpQTvBsR3wI3gg3Fl19bh0I8vrHYnFRVUNPON7omg/zN0N/UuVkrq0w2Q2sVM1jnOaLF5Bd2kcSsUs4cgrdAugpmTQrdBQlBUFBVAQa/H/ALtP+S/4Spr5JfHsQ0HmXYr4apZQ1bsEeq+kMzW8V1GKQwKYQ2tEc8ZYd4XmuoVnjcuuePE9nPzx6cvqSKR9xbi1czrHG1kjNHiytya6n1fbOuLMaVtq2QUCiU6UMgG9ba4rT3drpvRORzbdo1X7lHfJxv6F0uN07Lk8Q9tx+P07pUbnvdGkn5Bd/D0Onp//AElR536iy5O2KNQtZXuHLzLPJ0Dj2j6eWz0nPbd5mZZqfEw45SLE6X4Lj8voU4qzak70p5OJ6Y3tC2ivnF92XRWuh0icFp+VjgR/FpyrseXQd96AK/PQSRE/upjb+Vwuudya6uzq6e5V0y570uTTxRQywSvjAeWODDa+bUH3LVmmYr2dvomPFkyTjyRtzL9Yqzymb2yqv5bPU/6Zxf8AZB+sVZ5TL7ZUfksf6Zxf9kMsG1dcy+Wpk15m/wDlZRltDC3SeLb/ABZv10xDyl/uUzmsj/RuJ/tBtpiHlL9dw0uewKPzX2wnpHDjvNXY9hIakUrXVj3Olec1n2u1p8EaK3Teu7x3O/F+aYxe2Ho1mqCDX4/92n/Jf8JU18kvj2MaC3L3rrRbUd/DCKzadR5THsy2vvt/oVjhT65m3wzy4/R2nyq0f/F01aZSGD/CmPLHaZRvs4e9UOpcb8vHtHz5hoz19VZhnD8rz51WjifuuDWk+YaPR66alOBuvIcri349tX8fDn3pNZXXVTSIja0gndp/lZViIl2OPl4nHmJtHrtH/wAR5W23L3nTOm4aYovNf5S6OXrPIy19Nf4x/TC9diKRHhzptMzu3eUd4UMosjSablMW+2cMVvWtd6xaJj7Z6ie0smJVfWMAtqOK5XE6fPGva0T2n4asOH0TMxLWgrXaO8rTr/0d3/aVjb8GED16gKhyvMM6u1lVEy5/0rYrTdzOgMgMpc1zWt1II8bktWW0el2+i4Mv563iO324/ZUXuBToFCQnS+5CZiHUei/ZAWFXUN1OsTXcB45HPkreHHrvLx/WeqTeZw457fMuosVh5xcgINdtB92n/Jf8JU19yJfJlHHli6x44WaO1Wr5PyXilXT4+GMGG3IyefiEcOudeeq7PCiI7Q5F7TadyksCv1a9bZr2WURG2OmZrlPpY6ScyVrWsahqmNeE2mN7ryn6mjvT6UuT2SF5b5U1DdbuPEWyxWftlXyjPdovp+PtWIj6dSveNMDlltkwSaLGeyYR3OG88Fh8t0aYCRvCSylglO/tWEwmEcFcq3ulsnx2dL6FsUp6R1VPUOy96xjObt5IaFzOZesSt8bh5s06rVtdo+kaonLm094Yjpp+8I5k8FzL5p8Q9Zwuh46RFsvefp4suJJJJJO8k3J85VeZme7v1rWsaiAqJllKilAkwPY9HeyXdkgllH2EZ15SO4NHYt+LFvvLgdY6lGGn46e6fP8ATt0UYAsBYDQAcAOCtvGSyoCChQef22xVlPSTPfrmYWNbxc52gAWFremJlb4fHnPlrSHy7iknfBg3MG4c1f4VdV9fzKz1nJH5YxV9tUSIe9dXj21ZxZSYyujHZizhyyhizRqWLO1ymNNdtpdNJZcLr/GnJh9VY8KnIpuOyYV4nxPdzvkLVnht6Lxb+2cdkKU67l9M42amXFF4dLHPbbC5y3NqrIS7d61zOf1CnFrue8tWTLFGCshDTa/BR03m25VJvaNNnHv6+6FIFf2srOqL/BHyVXPyseKJm0/9LnG4WbPOqQmUmEgWLzc8uC8tn6ja+4pD1PB/T9MerZp3P02eUAaALnze1vL0mPFTHXVYFi2CgEAFN6G42YwB9bO2Jmjd8juDW8deZW3HX1S53UedTi4t/Pw77g+GR08TIYRZjBYdvMntV2I1GoeBy5bZbza3mU4BS1qoCC1yDkHTHiBdURQg96xheW/xHcT6FWzT3iHqegYorS+WfPw4pK67nE8SV3sVYikRDy/JvNstp/tRuhW2lprMNEsjSuvE77oSGOWcMWdvYp7ywZmP4e9TpjLKHJPeNT4a/TDPFVELicjomDLb1eJV74KymMkB3FeR5XDy4LatHZTtjmvlbNBm1vqrfA6pm4s6+GdM00+OyOKQ31XYzfqKv45ilf5N1uXER2hLY0NHJeXy5r58m7z3lUn1ZJaWRrpHEgcV7TFnwcTBWN/9PU8DpfIz1iK17fbPFQDibrl8rrOS86xxqHreH+ncNNWyTv8ApJa0DQBcjJkted2l6DFhphr6aRqFQsG2JVUCiDJTQOkcGxtL3H8LRcrLUz4a8mXHjjdp03GLbLVFNAyecZc78oj3uGl7u5LK2OaxuVDj9TxZ804sfdqaGlfNI2KMZnvcA0efiewLGkTMrnJz1w09d+0O/bH7NsoYBG3V51e7xnfJXqUir59zeXbk5ZvPj4b8LNUVQEBBaUHAekOfPiM53ZS1vqaqeW383uejY4/Z6+3NaqMte4Hn7l38GTeOJh4nmYbYc1qzHyxlbvKuvicr+DLvtLFlY5W0SkRu0WUTpr0yD/bJ8jJn3KZRqJXh/JIlGlesWu+Kt/dG2E037lRMR4JVXNxOL6dWiITTi/l7ViZToKh1u+GvNeL5vHw0yT+Gdujh/SvIzWjfaFznlVa1ir13B/TPE48RN+8wtutlpmfL0VaxWNVjSixZf0KUSBCEqgw+Wd2WFjnn+EaC28k7gs60mZV8/LxYY3ktD03R5sgzEOtkkeWsilMZY3e5w3nNyVqOP6fc87y/1D8YYdewbAKekblp4w3md7j53HVbIpFfDz2flZc07vO3mul6G9DcC9pWHtFzZYZomauh0PJFOTuZ7aWdGmyXc0YnmH28jdAf/Gw7gO0pix+mE9V6jPIv6Kz/ABh7xoW1x1yAgICC0oOE9JtAYq+Q8JGtePVYqlnr/Lb2/Qc3q42vmJeJrqQP1HhBb+LyvxzqfDPqvS68mvqr7mimiLT3w+S7dMtLx2l4bPx8uG01vCy+vy5rdS3pncNDLG5dPHli0I0zMdp2rZtj2XNPIrKZhjqZZmOuteTPjr5s2Y+Nlv7KyzxQOPZ51zs/WeNTxO5dfj9A5OSd2jUJDKQcVy83Wss+2NO9x/01hp3yTtmDANwXJy8vLl90u1h4WHD7Kr+SrytKlTHhK1QhVIiZ7RBuK97SjVFaxm83PIaknkrNOLe3dzOT1bjYPM7l1nY3o3ifDHNWhxe8B/VXs1oOoDrakrZGCtZed5XXc2TcY+0JnSZjUeFUHVUrWMkm+zY0ACzT4bz6Fa4+OLWcTJkted2naD9HsfsU45VB+ELZyYj1dmurqllXZI1XStkAbI0OFwbHdcagpPdNbTXvDOG2RC4IKoCAgIKFB4zpG2YbVwmUHLLC0kO4Fo1LSteSnqh0+mc+3Fya/wAZ8uHxuuMw4hUZr6Ze9peLxFo8LZIgR3wuppktTvDXm4+LLH867RnYbGTe1vMVajm5YhzrdE4tp36Vn6Lj5lbadTzV8K8/p7i/2ytoGDgSVnPV+TPiWcdA4n0vFK0cAtF+fnt/kt4+k8XH/izADkq9sl7eZXaYsdPbEQustbdC1TpiLFOwJ6ZY+qIjuxy1DW6ucArFOLlv7YVM3P4+LvayBPi4HgC/adyuU6ZM+6XE5P6jpHbDG5a+atkfvdYHhuXQx8XHjjx3cDkdU5Gfe7ah0zoh6PO6HNrqsERNdeKMjWQj8br/AIb7lozZI9tVGO87l3Cvq2QxuklcGMY0ucTuACq+WT5X242nfiFU+d3gXyxN8WMHTTmd66eDH6atdnXvo8/cp/6g/CFU5PuZVdVVdkICAgICAgICDXY/92n/ACX/AAlTX3QS+S8PxBzA0b22/wBsrObh0yx27S6XA6xk40+me9W6hrGv3G3YVzMnGyU8+HruL1bj8iO06lnCrS6FbVt8iaZaGqN6SWWWkdlQmpYzaPtjdK0DVw9a2UwXtPaGm/MwY/deGB+IMHaruPpmW3ns5+brnGx+J2jSYrvsLedXadIxx7rOPn/Ut/8A11Q5q95HhW8yuY8HHxeI25ObqvKy+bIRff8A9rZa/wBQ582mfMruQPHQAcVqmfmSIdS6O+il85bUYg0xxAhzYT4Uo5v8Vu7RU83In21ZRDujWtjaALMYxu7c1rQPcAFT7yyfPnSn0gurnupqYltKx1nHcZ3A6n+X/KvYMGu9mEy53bXzK4xd6+j39yn/AKg/4C5vJ97ZDqqrpEBAQEBAQEBBr8f+7T/kv+EpT3Evj6E6DsC68eGqV29JjfkideGWOqeNzitc4Mdvhbxc7kY/bZlOJyj8Q9S1fssS3XrfL8epd+kZeYWP7LF9Mv8AXOX9re75DvcAs/2eL6abdZ5c/wCTC+d53ud61trhpHwr35ee3m0sfvW2IiPCtNrT5kGiblGoXbge1TKVCRoBbzbz6lG5geo2a6PK+tIMcXVx3/eSjKLcw06laL5618GnZtjei2koSJH3nmH45BdrT/AzcPPvVHJmmzOIe0xDEIoI3SzPaxjRcucbALVETM6hLgPSJ0ny1odBSXipzo4nSSUX4+K3sV7Dg9PeWEy5y0K6wXBB3j6PP3Kf+oPwhc3ke5sq6sq7IQEBAQEBAQEEavp+sjfGTYPY5t+Vxa6fOxykdBcFgO6pfZb8lajkzEeGPpUHQVB5VL7Lfko/dT9HpVHQTB5VL6mp+7selT6iYPKpfU1T+7n6PSfUVB5XL7LU/dT9HpD0FQeVS+y35J+7t9HoPqKg8ql9lqfu7fSdKjoLg8rl9lvyUfu7I9C+HoMpQ676mZw5ANGvnT91Y9KfB0K4e03c6Z48UvsPco/c3T6XqsF2HoKU3gpmB3jOGd3rdey0zktPylvpHNaLkgADiQAFiOe7W9LdHS3ZTnumXUWYfs2n+J3H0LdTBNpRMuKbUbX1mIG9VJdt7tib3sbfRxPnV2mGlGEztosy29mOgaenggoSFKXe/o8n9in/AKg/CFzuR7myHVVXSICAgICAgICAgICAgICAgIMb3gbyBfTU21QXILkFEGkx3ZinrNKnrHDxWyPY30hp1UxOp2NH9U+FeT/3v+azjLeDSn1T4V5P/e75qfz3+zR9U+FeT/3u+afmv9mlfqnwryf+9/zUfmv9h9U2FeT/AN7vmn5r/Y9Bs3s3T0LHR0jMjXOzEXJ19Kwm0z5G4UAgICAgICAgICAgh4pWNhiklf4MbHOPoF0HMcO2txCall6pzXzxzRyuGVsbzTPGZzIw+wLm6i/YglO2xklikkpqnLHHRGoa+ZjQ98mcgskG6wtbTVBlwDaqpqmVk75BCYIxkpwG3zdSHlzs2pFzwQQ59vpmRYa4yDM+CKepszNnZIQ2wI0ZxKDZU+0k8v6UlbO1opC9kMQDe+DYg8SPvqb5vcg1NdtPPI0Oc9oNPhkFa24H2s8hIc0jiNNAOaDLhO3VY+aCOZmVlRWNbG8Afuw28sEnJwO4oNviW2jqXE5oJ9YOoYYiBqJze0RPN2lvMg0WAbbVc81I2VzgJWTl7Imx52uZNlaCXcANDxQTZNraltVXU/XxltPBLNE/KM0pDQerv4JyHfbxggl4FtDPUVUUMk4iY3D4Kh1gwOmfKTm1duADdw5oNbR7dzvkrW9YBmglkpQWZQx0Lsrmlx0fe4KBR7f1BjqOuHVSw0kAyOb/AMiVzgJWj8TSMpsORQev6PccdWUjXyuvLG50Uptlu9p8LLwuCCg9OgICAgICAgICAgICAgj1lKyVjmStDmO3tO4+dBCxLAKWfWaJrrNtc6d6OGnBBqW02EyMyjudzKdu4EWjbe/fdl+aCRFR4dUOdUsELy1uV8rbWta2VxGlrc0GOOfDGwlwdTiF4EJNxlcGjSP0ckFJKDDBKwubAJJI8rdbOkjy8uItzQWu/RUjWvJp3Mpw1gOYWjA8Bp7L7kEiKvw67Gtkg76XrGAEXMpNsze1BIqYaNzpXyCIujLHSOJBLC0d4X8rAoIEOGYXMGOY2B4Dy1hafxuOZwBB3k6oMzKTDnFzAICYQ/MAReMP/eZvPxQWOw7DaiNsuWF8cLcjZAdGNH4cw4IKyyYa+Fj3OpzDESxrrtysLt7QeF0E6noaSfJOxkclg0NkAvoy+Wx42uUE2loo43PcxjWukOZ5AsXECwJ7bIJSAgICAgICAgICAgtceaCnWDmPWEAyDmPWEGKocCx1iNWniOSDhkOztTNRiKClfHNFBVNlc5rGCfrZLxwg37/nqg9xh+HA4VLT1UM4uwNeGsjZM7QasazR1u3eg0bcNrXwU/WQOLIKslhZDC2Z8GQAPkhPe5jYi6DY4XQvhq6wz0rpH1QBp5w1hEbBDlELtfssp5c0HnavYyrbTPibB1j3Q0Ts46sEGN5MkAZucW77nfdB6huESPnw6Y05+w7oMnWMiZIDlHVktboLndZBo5dma9rap7mNkNdBIJGM8JkgdmiMhLrE2OXTxUE7AdlaiANYYwbVkcplGVt29zZSS0aDK7TTkg1lPszIWQxTQyM7nZUiqmYG55mySZmCM3+1J0OqDd01PVvwethfFrkeyn+zZFLNHlGUyRNNg6+iDzNfs5UzjraalfHEDRB0WWNr5JIQRLOIicumg132Qde2edaBgc0sIBBa8MY7fvLW6D0INmHjmPWEAyDmPWEFWuB3H3oLkBAQEBAQEBAQa/GmM6p7pW5msaX2BIPei+hCbHg27UUoY8y0csb2xxSNjc/WRkps1wdew15psSmYzA6eOnFHJ1r2CQtMwAaxzrXDr2fz0TYzVGMUTZKyPqZD3JEZCQ51pQ3wxHrqWnQpsaxu2VEY2v7ml76VsQvIct3RiQd/e24286bGb9aKLK17aWYgQR1EvfODoY5HFrS4E67ifMp2Jf6dojS1VWIXllNIWus9132y983Xd3wTciRjOIUsBjY2nklklhdMI2OcCI2AFx1O/VNyMFfi1GyKllhgdMKoEx2lyDcDYlxtfX3JuRR+MU3XSRillLadodUS5zkhJZnyHW7jbkmxEdtVQsa50tPJGO52VLe+cS+BzsufQ6W32TYz4ljVJcx08TpJHPYyIte4tkL4+sBGu4D3psZcAxuhqZWQBjmyGF0hzucLGNxZI0i+haQmxSgx6gms9kbywvqG9Zmd/wAZoL3b9Qb6KNjBDjsDo4nuopm90PDKdrpDmmzAnNv73QX15qdjebPMpKyLrY4yLPdG5pe67XsNnA6psRcHraOpqZ6ZkTw6H8TnOySW0cWa62OibkUx6pp6eeKmjppJ5pWueGRvIyxtIDnucTzIUbHpsOoI49WNylwFwXE27NSmxOQEBAQEBAQEBBrcdLTC9j8wD2ll2tLiMwtewQeAqtmI5Wv6yaQvMEMDHdznK1kJzDM0+FclNDNW4GJmQtnlN4JWSRvipDHJGG69W030aeSaGKfZSnLSWS1DZHtmbLIY3uzic3d3h0bqmhaNkKb7Juebq45GSGPqTke5kQjdpwva/nTQv/VmIMc1k846ymZTSOdC5zjFG8uaG8jY2umha3ZljYKqmbPIKepucnc5zRuIFiHcfBGiaEyXDC/qpHVEnXxQyQCQUxA6uQAeB4wtvTQsq8BhMFHBC97O49GmSnMjXkgXLm876poZYsJaHVJM0pbVtAnb1BF3BmTPGR4OgGnYgxUGAxMkbJLJLIY6ZlMwGAgdUwknOOJN7ehBhp9l6eJ+enkmblqe6Iw6IubGSzKWfy63A4JoR4tjKdpa8TVAlabmQREOcXyOfN6H5rHzIJ2G7O08LBGx82QPqXBohIsKhoblH8tk0K/om8dK19RI59G4OhkNOb6AttKPxd6baW3JoSdnYjRuMbHyOhcJJHkwkONRI65c3k0DgmhGw/Z6CnkjlppJmSt6zO90b3tk6x2Z3ek6aoNliULJKqCrjfKyWKN0RvCXNkY+xcLcDcBBvsAqXODhI90jrk5jF1YDTubbjZNDboCAgICAgICAgogICAgqgogICAgICAgICAgICAgIKoCAgICAgICAgICAgICAgICAgICAgICAgICAgICAgICAgICD/9k="/>
          <p:cNvSpPr>
            <a:spLocks noChangeAspect="1" noChangeArrowheads="1"/>
          </p:cNvSpPr>
          <p:nvPr/>
        </p:nvSpPr>
        <p:spPr bwMode="auto">
          <a:xfrm>
            <a:off x="389735" y="135738"/>
            <a:ext cx="258032" cy="25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7410" tIns="38705" rIns="77410" bIns="38705" numCol="1" anchor="t" anchorCtr="0" compatLnSpc="1">
            <a:prstTxWarp prst="textNoShape">
              <a:avLst/>
            </a:prstTxWarp>
          </a:bodyPr>
          <a:lstStyle/>
          <a:p>
            <a:endParaRPr lang="es-MX" sz="1524"/>
          </a:p>
        </p:txBody>
      </p:sp>
      <p:sp>
        <p:nvSpPr>
          <p:cNvPr id="10" name="9 CuadroTexto"/>
          <p:cNvSpPr txBox="1"/>
          <p:nvPr/>
        </p:nvSpPr>
        <p:spPr>
          <a:xfrm>
            <a:off x="0" y="990635"/>
            <a:ext cx="9144000" cy="1571232"/>
          </a:xfrm>
          <a:prstGeom prst="rect">
            <a:avLst/>
          </a:prstGeom>
          <a:noFill/>
        </p:spPr>
        <p:txBody>
          <a:bodyPr wrap="square" lIns="62516" tIns="31258" rIns="62516" bIns="31258" rtlCol="0">
            <a:spAutoFit/>
          </a:bodyPr>
          <a:lstStyle/>
          <a:p>
            <a:pPr algn="ctr"/>
            <a:r>
              <a:rPr lang="es-MX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rajan Pro" pitchFamily="18" charset="0"/>
              </a:rPr>
              <a:t>Presentación Programa</a:t>
            </a:r>
          </a:p>
          <a:p>
            <a:pPr algn="ctr"/>
            <a:endParaRPr lang="es-MX" sz="1000" b="1" dirty="0">
              <a:solidFill>
                <a:schemeClr val="tx1">
                  <a:lumMod val="50000"/>
                  <a:lumOff val="50000"/>
                </a:schemeClr>
              </a:solidFill>
              <a:latin typeface="Trajan Pro" pitchFamily="18" charset="0"/>
            </a:endParaRPr>
          </a:p>
          <a:p>
            <a:pPr algn="ctr"/>
            <a:r>
              <a:rPr lang="es-MX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rajan Pro" pitchFamily="18" charset="0"/>
              </a:rPr>
              <a:t>CRÉDITO JOVEN </a:t>
            </a:r>
            <a:endParaRPr lang="es-MX" sz="4000" b="1" dirty="0">
              <a:solidFill>
                <a:schemeClr val="tx1">
                  <a:lumMod val="50000"/>
                  <a:lumOff val="50000"/>
                </a:schemeClr>
              </a:solidFill>
              <a:latin typeface="Trajan Pro" pitchFamily="18" charset="0"/>
            </a:endParaRPr>
          </a:p>
        </p:txBody>
      </p:sp>
      <p:sp>
        <p:nvSpPr>
          <p:cNvPr id="12" name="9 CuadroTexto"/>
          <p:cNvSpPr txBox="1"/>
          <p:nvPr/>
        </p:nvSpPr>
        <p:spPr>
          <a:xfrm>
            <a:off x="-8584" y="5540557"/>
            <a:ext cx="9144000" cy="986456"/>
          </a:xfrm>
          <a:prstGeom prst="rect">
            <a:avLst/>
          </a:prstGeom>
          <a:noFill/>
        </p:spPr>
        <p:txBody>
          <a:bodyPr wrap="square" lIns="62516" tIns="31258" rIns="62516" bIns="31258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rajan Pro" pitchFamily="18" charset="0"/>
              </a:rPr>
              <a:t>Auditorio de la Facultad de Ingeniería </a:t>
            </a:r>
          </a:p>
          <a:p>
            <a:pPr algn="ctr"/>
            <a:r>
              <a:rPr lang="es-MX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rajan Pro" pitchFamily="18" charset="0"/>
              </a:rPr>
              <a:t>de la Universidad Veracruzana</a:t>
            </a:r>
          </a:p>
          <a:p>
            <a:pPr algn="ctr"/>
            <a:r>
              <a:rPr lang="es-MX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rajan Pro" pitchFamily="18" charset="0"/>
              </a:rPr>
              <a:t>Boca del Río, Ver.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65" b="14412"/>
          <a:stretch/>
        </p:blipFill>
        <p:spPr>
          <a:xfrm>
            <a:off x="4795982" y="184948"/>
            <a:ext cx="2050549" cy="67984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13" t="26901" b="37400"/>
          <a:stretch/>
        </p:blipFill>
        <p:spPr>
          <a:xfrm>
            <a:off x="3088954" y="198201"/>
            <a:ext cx="1680522" cy="587408"/>
          </a:xfrm>
          <a:prstGeom prst="rect">
            <a:avLst/>
          </a:prstGeom>
        </p:spPr>
      </p:pic>
      <p:pic>
        <p:nvPicPr>
          <p:cNvPr id="13" name="Picture 38" descr="http://www.sistemaemprendedor.gob.mx/emprende/images/logos/d27040dd.fondo_pyme_logotyp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2" y="185530"/>
            <a:ext cx="2869855" cy="62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aarfs.com.mx/imagenes/sector_financiero/logo_nafi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611" y="175494"/>
            <a:ext cx="1295459" cy="600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uv.mx/imagenuv/LIS%20UV%20COLO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788" y="37709"/>
            <a:ext cx="1002871" cy="87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9 CuadroTexto"/>
          <p:cNvSpPr txBox="1"/>
          <p:nvPr/>
        </p:nvSpPr>
        <p:spPr>
          <a:xfrm>
            <a:off x="1865" y="2735454"/>
            <a:ext cx="9144000" cy="1909786"/>
          </a:xfrm>
          <a:prstGeom prst="rect">
            <a:avLst/>
          </a:prstGeom>
          <a:noFill/>
        </p:spPr>
        <p:txBody>
          <a:bodyPr wrap="square" lIns="62516" tIns="31258" rIns="62516" bIns="31258" rtlCol="0">
            <a:spAutoFit/>
          </a:bodyPr>
          <a:lstStyle/>
          <a:p>
            <a:pPr algn="ctr"/>
            <a:r>
              <a:rPr lang="es-MX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rajan Pro" pitchFamily="18" charset="0"/>
              </a:rPr>
              <a:t>Impartido por:</a:t>
            </a:r>
          </a:p>
          <a:p>
            <a:pPr algn="ctr"/>
            <a:r>
              <a:rPr lang="es-MX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rajan Pro" pitchFamily="18" charset="0"/>
              </a:rPr>
              <a:t>Lic. María del Sol </a:t>
            </a:r>
            <a:r>
              <a:rPr lang="es-MX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rajan Pro" pitchFamily="18" charset="0"/>
              </a:rPr>
              <a:t>Rumayor</a:t>
            </a:r>
            <a:r>
              <a:rPr lang="es-MX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rajan Pro" pitchFamily="18" charset="0"/>
              </a:rPr>
              <a:t> </a:t>
            </a:r>
            <a:r>
              <a:rPr lang="es-MX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rajan Pro" pitchFamily="18" charset="0"/>
              </a:rPr>
              <a:t>Siller</a:t>
            </a:r>
            <a:endParaRPr lang="es-MX" sz="2400" b="1" dirty="0">
              <a:solidFill>
                <a:schemeClr val="tx1">
                  <a:lumMod val="50000"/>
                  <a:lumOff val="50000"/>
                </a:schemeClr>
              </a:solidFill>
              <a:latin typeface="Trajan Pro" pitchFamily="18" charset="0"/>
            </a:endParaRPr>
          </a:p>
          <a:p>
            <a:pPr algn="ctr"/>
            <a:r>
              <a:rPr lang="es-MX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rajan Pro" pitchFamily="18" charset="0"/>
              </a:rPr>
              <a:t>Directora General de Programas </a:t>
            </a:r>
          </a:p>
          <a:p>
            <a:pPr algn="ctr"/>
            <a:r>
              <a:rPr lang="es-MX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rajan Pro" pitchFamily="18" charset="0"/>
              </a:rPr>
              <a:t>de Desarrollo Empresarial</a:t>
            </a:r>
          </a:p>
          <a:p>
            <a:pPr algn="ctr"/>
            <a:r>
              <a:rPr lang="es-MX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rajan Pro" pitchFamily="18" charset="0"/>
              </a:rPr>
              <a:t>del INADEM</a:t>
            </a:r>
          </a:p>
        </p:txBody>
      </p:sp>
      <p:sp>
        <p:nvSpPr>
          <p:cNvPr id="15" name="9 CuadroTexto"/>
          <p:cNvSpPr txBox="1"/>
          <p:nvPr/>
        </p:nvSpPr>
        <p:spPr>
          <a:xfrm>
            <a:off x="8710" y="4731982"/>
            <a:ext cx="9144000" cy="370903"/>
          </a:xfrm>
          <a:prstGeom prst="rect">
            <a:avLst/>
          </a:prstGeom>
          <a:noFill/>
        </p:spPr>
        <p:txBody>
          <a:bodyPr wrap="square" lIns="62516" tIns="31258" rIns="62516" bIns="31258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rajan Pro" pitchFamily="18" charset="0"/>
              </a:rPr>
              <a:t>Martes 10 de marzo del 2015</a:t>
            </a:r>
          </a:p>
        </p:txBody>
      </p:sp>
      <p:sp>
        <p:nvSpPr>
          <p:cNvPr id="16" name="9 CuadroTexto"/>
          <p:cNvSpPr txBox="1"/>
          <p:nvPr/>
        </p:nvSpPr>
        <p:spPr>
          <a:xfrm>
            <a:off x="1867" y="5025853"/>
            <a:ext cx="9144000" cy="370903"/>
          </a:xfrm>
          <a:prstGeom prst="rect">
            <a:avLst/>
          </a:prstGeom>
          <a:noFill/>
        </p:spPr>
        <p:txBody>
          <a:bodyPr wrap="square" lIns="62516" tIns="31258" rIns="62516" bIns="31258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jan Pro" pitchFamily="18" charset="0"/>
              </a:rPr>
              <a:t>17:00 </a:t>
            </a:r>
            <a:r>
              <a:rPr lang="es-MX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rajan Pro" pitchFamily="18" charset="0"/>
              </a:rPr>
              <a:t>hrs</a:t>
            </a:r>
            <a:r>
              <a:rPr lang="es-MX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jan Pro" pitchFamily="18" charset="0"/>
              </a:rPr>
              <a:t>.</a:t>
            </a:r>
            <a:endParaRPr lang="es-MX" sz="2000" b="1" dirty="0">
              <a:solidFill>
                <a:schemeClr val="tx1">
                  <a:lumMod val="50000"/>
                  <a:lumOff val="50000"/>
                </a:schemeClr>
              </a:solidFill>
              <a:latin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6738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48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Katia Marini Fernandez</dc:creator>
  <cp:lastModifiedBy>uv</cp:lastModifiedBy>
  <cp:revision>3</cp:revision>
  <dcterms:created xsi:type="dcterms:W3CDTF">2015-03-06T04:32:35Z</dcterms:created>
  <dcterms:modified xsi:type="dcterms:W3CDTF">2015-03-06T17:23:01Z</dcterms:modified>
</cp:coreProperties>
</file>