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14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00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98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54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88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82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662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8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10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61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636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2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4AA89-ADF4-4BC0-BDA7-CCE277FE6405}" type="datetimeFigureOut">
              <a:rPr lang="es-MX" smtClean="0"/>
              <a:t>19/01/2015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D8BD-A72C-439B-8723-5A12C52511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19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mx/economicoa/files/2015/01/Convocatoria-XX-Congreso-Internacional-UNAM-2015.pdf" TargetMode="External"/><Relationship Id="rId2" Type="http://schemas.openxmlformats.org/officeDocument/2006/relationships/hyperlink" Target="http://www.uv.mx/economicoa/files/2015/01/Congreso-UNAM-ENERO-2015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hyperlink" Target="http://congreso.investiga.fca.unam.mx/es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6434" y="3332708"/>
            <a:ext cx="5401523" cy="6812279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s-MX" dirty="0" smtClean="0"/>
              <a:t>La División de Investigación de la Facultad de Contaduría y Administración de la Universidad Nacional Autónoma de México, la Asociación Nacional de Facultades y Escuelas de Contaduría y Administración y la Asociación Latinoamericana de Facultades y Escuelas de Contaduría y Administración</a:t>
            </a:r>
          </a:p>
          <a:p>
            <a:endParaRPr lang="es-MX" dirty="0" smtClean="0"/>
          </a:p>
          <a:p>
            <a:r>
              <a:rPr lang="es-MX" sz="2600" b="1" dirty="0" smtClean="0"/>
              <a:t>Convocan al</a:t>
            </a:r>
          </a:p>
          <a:p>
            <a:r>
              <a:rPr lang="es-MX" sz="2200" b="1" dirty="0" smtClean="0"/>
              <a:t>XX Congreso Internacional de</a:t>
            </a:r>
          </a:p>
          <a:p>
            <a:r>
              <a:rPr lang="es-MX" sz="2200" b="1" dirty="0" smtClean="0"/>
              <a:t>Contaduría, Administración e Informática</a:t>
            </a:r>
          </a:p>
          <a:p>
            <a:endParaRPr lang="es-MX" dirty="0" smtClean="0"/>
          </a:p>
          <a:p>
            <a:r>
              <a:rPr lang="es-MX" dirty="0" smtClean="0"/>
              <a:t>Ciudad Universitaria, México, D. F.</a:t>
            </a:r>
          </a:p>
          <a:p>
            <a:r>
              <a:rPr lang="es-MX" dirty="0" smtClean="0"/>
              <a:t>Octubre 7, 8 y 9 de 2015</a:t>
            </a:r>
          </a:p>
          <a:p>
            <a:pPr algn="just"/>
            <a:r>
              <a:rPr lang="es-MX" b="1" dirty="0" smtClean="0"/>
              <a:t>I. Objetivo</a:t>
            </a:r>
          </a:p>
          <a:p>
            <a:pPr algn="just"/>
            <a:r>
              <a:rPr lang="es-MX" dirty="0" smtClean="0"/>
              <a:t>Difundir resultados de investigación teórica y práctica en las disciplinas de la contaduría, la administración y la informática administrativa, así como promover el diálogo académico entre investigadores de dichas disciplinas.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II. Áreas de investigación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Administración de la micro, pequeña y mediana empresa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Administración de la tecnología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Administración de recursos humanos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Auditoría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Contabilidad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Contribuciones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Costos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Educación en contaduría, administración e informática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Emprendimiento social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Entorno de las organizaciones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Estudios de género en las organizaciones 2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Ética y organizaciones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Finanzas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Informática administrativa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Mercadotecnia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Operaciones</a:t>
            </a:r>
          </a:p>
          <a:p>
            <a:pPr marL="627063" indent="-285750" algn="just">
              <a:buFont typeface="Wingdings" panose="05000000000000000000" pitchFamily="2" charset="2"/>
              <a:buChar char="§"/>
            </a:pPr>
            <a:r>
              <a:rPr lang="es-MX" dirty="0" smtClean="0"/>
              <a:t>Teoría de la administración y Teoría de la organización</a:t>
            </a:r>
          </a:p>
          <a:p>
            <a:endParaRPr lang="es-MX" dirty="0" smtClean="0"/>
          </a:p>
          <a:p>
            <a:pPr algn="l"/>
            <a:r>
              <a:rPr lang="es-MX" dirty="0" smtClean="0"/>
              <a:t>Para </a:t>
            </a:r>
            <a:r>
              <a:rPr lang="es-MX" dirty="0"/>
              <a:t>mayores informes consultar los siguientes link:</a:t>
            </a:r>
          </a:p>
          <a:p>
            <a:pPr algn="l"/>
            <a:r>
              <a:rPr lang="es-MX" dirty="0"/>
              <a:t>Archivo PDF Tríptico:  </a:t>
            </a:r>
            <a:r>
              <a:rPr lang="es-MX" dirty="0">
                <a:hlinkClick r:id="rId2"/>
              </a:rPr>
              <a:t>Congreso UNAM ENERO 2015</a:t>
            </a:r>
            <a:endParaRPr lang="es-MX" dirty="0"/>
          </a:p>
          <a:p>
            <a:pPr algn="l"/>
            <a:r>
              <a:rPr lang="es-MX" dirty="0"/>
              <a:t>Archivo PDF Convocatoria: </a:t>
            </a:r>
            <a:r>
              <a:rPr lang="es-MX" dirty="0">
                <a:hlinkClick r:id="rId3"/>
              </a:rPr>
              <a:t>Convocatoria XX Congreso Internacional UNAM 2015</a:t>
            </a:r>
            <a:endParaRPr lang="es-MX" dirty="0"/>
          </a:p>
          <a:p>
            <a:pPr algn="l"/>
            <a:r>
              <a:rPr lang="es-MX" dirty="0"/>
              <a:t>Página Web: </a:t>
            </a:r>
            <a:r>
              <a:rPr lang="es-MX" dirty="0">
                <a:hlinkClick r:id="rId4" tooltip="XX Congreso Internacional de Contaduria, Administración e Informática"/>
              </a:rPr>
              <a:t>http://congreso.investiga.fca.unam.mx/es/index.php</a:t>
            </a:r>
            <a:endParaRPr lang="es-MX" dirty="0"/>
          </a:p>
          <a:p>
            <a:pPr marL="341313" algn="just"/>
            <a:endParaRPr lang="es-MX" dirty="0" smtClean="0"/>
          </a:p>
          <a:p>
            <a:pPr marL="627063" indent="-285750" algn="just">
              <a:buFont typeface="Wingdings" panose="05000000000000000000" pitchFamily="2" charset="2"/>
              <a:buChar char="§"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148" y="864995"/>
            <a:ext cx="1252138" cy="18782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864996"/>
            <a:ext cx="799545" cy="82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181</Words>
  <Application>Microsoft Office PowerPoint</Application>
  <PresentationFormat>Panorámica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>UNIVERSIDAD VERACRUZANA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UXMAN</dc:creator>
  <cp:lastModifiedBy>UXMAN</cp:lastModifiedBy>
  <cp:revision>5</cp:revision>
  <dcterms:created xsi:type="dcterms:W3CDTF">2015-01-19T17:05:29Z</dcterms:created>
  <dcterms:modified xsi:type="dcterms:W3CDTF">2015-01-19T17:57:50Z</dcterms:modified>
</cp:coreProperties>
</file>