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0A165-5CE6-47C7-B2DB-1F077FBEBA4C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4EC6CA6-5C70-4326-8D84-0D82EB8A1A66}">
      <dgm:prSet phldrT="[Texto]" custT="1"/>
      <dgm:spPr/>
      <dgm:t>
        <a:bodyPr/>
        <a:lstStyle/>
        <a:p>
          <a:endParaRPr lang="es-MX" sz="1800" b="1" dirty="0"/>
        </a:p>
      </dgm:t>
    </dgm:pt>
    <dgm:pt modelId="{5B71208E-1AC3-429C-93A1-C7F2ACFD6CA1}" type="parTrans" cxnId="{580DF1F2-2512-4AE7-9CCB-F7886BC64C3A}">
      <dgm:prSet/>
      <dgm:spPr/>
      <dgm:t>
        <a:bodyPr/>
        <a:lstStyle/>
        <a:p>
          <a:endParaRPr lang="es-MX"/>
        </a:p>
      </dgm:t>
    </dgm:pt>
    <dgm:pt modelId="{BCAC880E-2F77-4D1E-AAA1-963D142CF6E0}" type="sibTrans" cxnId="{580DF1F2-2512-4AE7-9CCB-F7886BC64C3A}">
      <dgm:prSet/>
      <dgm:spPr/>
      <dgm:t>
        <a:bodyPr/>
        <a:lstStyle/>
        <a:p>
          <a:endParaRPr lang="es-MX"/>
        </a:p>
      </dgm:t>
    </dgm:pt>
    <dgm:pt modelId="{5F03B842-07AF-48E7-B667-6972EEBE4229}">
      <dgm:prSet phldrT="[Texto]" custT="1"/>
      <dgm:spPr/>
      <dgm:t>
        <a:bodyPr/>
        <a:lstStyle/>
        <a:p>
          <a:r>
            <a:rPr lang="es-MX" sz="2000" b="1" dirty="0" smtClean="0"/>
            <a:t>Movimiento de mercancías</a:t>
          </a:r>
          <a:endParaRPr lang="es-MX" sz="2000" b="1" dirty="0"/>
        </a:p>
      </dgm:t>
    </dgm:pt>
    <dgm:pt modelId="{C7F417BE-255D-4E9E-9211-93639E855E36}" type="parTrans" cxnId="{7101EA19-7D72-43DC-848E-FFF350449D80}">
      <dgm:prSet/>
      <dgm:spPr/>
      <dgm:t>
        <a:bodyPr/>
        <a:lstStyle/>
        <a:p>
          <a:endParaRPr lang="es-MX"/>
        </a:p>
      </dgm:t>
    </dgm:pt>
    <dgm:pt modelId="{36629B86-E4DA-4F7C-912D-F3BC5D53CE67}" type="sibTrans" cxnId="{7101EA19-7D72-43DC-848E-FFF350449D80}">
      <dgm:prSet/>
      <dgm:spPr/>
      <dgm:t>
        <a:bodyPr/>
        <a:lstStyle/>
        <a:p>
          <a:endParaRPr lang="es-MX"/>
        </a:p>
      </dgm:t>
    </dgm:pt>
    <dgm:pt modelId="{A7FB263C-BE3A-409B-A5C7-F7D32503FE2C}">
      <dgm:prSet phldrT="[Texto]" custT="1"/>
      <dgm:spPr/>
      <dgm:t>
        <a:bodyPr/>
        <a:lstStyle/>
        <a:p>
          <a:r>
            <a:rPr lang="es-MX" sz="2000" b="1" dirty="0" smtClean="0"/>
            <a:t>Movimiento de capitales</a:t>
          </a:r>
          <a:endParaRPr lang="es-MX" sz="2000" b="1" dirty="0"/>
        </a:p>
      </dgm:t>
    </dgm:pt>
    <dgm:pt modelId="{54491607-0BF3-46C2-B47D-1BDEDDC9C728}" type="parTrans" cxnId="{B16B0286-FEA2-4647-89DF-022417B0FC7E}">
      <dgm:prSet/>
      <dgm:spPr/>
      <dgm:t>
        <a:bodyPr/>
        <a:lstStyle/>
        <a:p>
          <a:endParaRPr lang="es-MX"/>
        </a:p>
      </dgm:t>
    </dgm:pt>
    <dgm:pt modelId="{17FC96FA-CA10-4677-B158-8F7FF0CDF8E8}" type="sibTrans" cxnId="{B16B0286-FEA2-4647-89DF-022417B0FC7E}">
      <dgm:prSet/>
      <dgm:spPr/>
      <dgm:t>
        <a:bodyPr/>
        <a:lstStyle/>
        <a:p>
          <a:endParaRPr lang="es-MX"/>
        </a:p>
      </dgm:t>
    </dgm:pt>
    <dgm:pt modelId="{36A3B6A0-0953-45A1-946D-9C600CD863C9}">
      <dgm:prSet phldrT="[Texto]" custT="1"/>
      <dgm:spPr/>
      <dgm:t>
        <a:bodyPr/>
        <a:lstStyle/>
        <a:p>
          <a:r>
            <a:rPr lang="es-MX" sz="2000" b="1" dirty="0" smtClean="0"/>
            <a:t>Procesos productivos</a:t>
          </a:r>
          <a:endParaRPr lang="es-MX" sz="2000" b="1" dirty="0"/>
        </a:p>
      </dgm:t>
    </dgm:pt>
    <dgm:pt modelId="{CCF77DB6-D64B-47D1-BDF9-10D2B52763D0}" type="parTrans" cxnId="{D98F1435-EF9E-4D61-83D9-A1EF050063E4}">
      <dgm:prSet/>
      <dgm:spPr/>
      <dgm:t>
        <a:bodyPr/>
        <a:lstStyle/>
        <a:p>
          <a:endParaRPr lang="es-MX"/>
        </a:p>
      </dgm:t>
    </dgm:pt>
    <dgm:pt modelId="{73AD2436-301C-40E7-AA4E-E7AEAC96A7E6}" type="sibTrans" cxnId="{D98F1435-EF9E-4D61-83D9-A1EF050063E4}">
      <dgm:prSet/>
      <dgm:spPr/>
      <dgm:t>
        <a:bodyPr/>
        <a:lstStyle/>
        <a:p>
          <a:endParaRPr lang="es-MX"/>
        </a:p>
      </dgm:t>
    </dgm:pt>
    <dgm:pt modelId="{66DE9175-DAEB-4438-89F9-C8FE20F7D68B}">
      <dgm:prSet phldrT="[Texto]" custT="1"/>
      <dgm:spPr/>
      <dgm:t>
        <a:bodyPr/>
        <a:lstStyle/>
        <a:p>
          <a:r>
            <a:rPr lang="es-MX" sz="2000" b="1" dirty="0" smtClean="0"/>
            <a:t>Mano de obra</a:t>
          </a:r>
          <a:endParaRPr lang="es-MX" sz="2000" b="1" dirty="0"/>
        </a:p>
      </dgm:t>
    </dgm:pt>
    <dgm:pt modelId="{3A93B063-4D08-43A6-BE06-70F3EDBFE4D4}" type="parTrans" cxnId="{DF2A5551-4B1A-4364-9481-9EC99D87A3FE}">
      <dgm:prSet/>
      <dgm:spPr/>
      <dgm:t>
        <a:bodyPr/>
        <a:lstStyle/>
        <a:p>
          <a:endParaRPr lang="es-MX"/>
        </a:p>
      </dgm:t>
    </dgm:pt>
    <dgm:pt modelId="{AD0F4C18-DDF0-4281-BBBA-E0D793E9BDEB}" type="sibTrans" cxnId="{DF2A5551-4B1A-4364-9481-9EC99D87A3FE}">
      <dgm:prSet/>
      <dgm:spPr/>
      <dgm:t>
        <a:bodyPr/>
        <a:lstStyle/>
        <a:p>
          <a:endParaRPr lang="es-MX"/>
        </a:p>
      </dgm:t>
    </dgm:pt>
    <dgm:pt modelId="{406272B0-7271-4EB3-946E-E698579AA72F}" type="pres">
      <dgm:prSet presAssocID="{3F10A165-5CE6-47C7-B2DB-1F077FBEBA4C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6B0D901F-6CD3-4156-97A2-8BD32674290C}" type="pres">
      <dgm:prSet presAssocID="{94EC6CA6-5C70-4326-8D84-0D82EB8A1A66}" presName="composite" presStyleCnt="0"/>
      <dgm:spPr/>
    </dgm:pt>
    <dgm:pt modelId="{227573EA-A7E5-4336-8CD9-B2306FAD0020}" type="pres">
      <dgm:prSet presAssocID="{94EC6CA6-5C70-4326-8D84-0D82EB8A1A66}" presName="ParentAccent1" presStyleLbl="alignNode1" presStyleIdx="0" presStyleCnt="42"/>
      <dgm:spPr/>
    </dgm:pt>
    <dgm:pt modelId="{BAF40DC8-80B6-4D15-9A01-AC61D9E2E01A}" type="pres">
      <dgm:prSet presAssocID="{94EC6CA6-5C70-4326-8D84-0D82EB8A1A66}" presName="ParentAccent2" presStyleLbl="alignNode1" presStyleIdx="1" presStyleCnt="42"/>
      <dgm:spPr/>
    </dgm:pt>
    <dgm:pt modelId="{E90A67F6-2EB5-4946-A65E-CCABAFF1D86C}" type="pres">
      <dgm:prSet presAssocID="{94EC6CA6-5C70-4326-8D84-0D82EB8A1A66}" presName="ParentAccent3" presStyleLbl="alignNode1" presStyleIdx="2" presStyleCnt="42"/>
      <dgm:spPr/>
    </dgm:pt>
    <dgm:pt modelId="{41B9CAD4-6769-4D2C-88B9-C08A491AF7D0}" type="pres">
      <dgm:prSet presAssocID="{94EC6CA6-5C70-4326-8D84-0D82EB8A1A66}" presName="ParentAccent4" presStyleLbl="alignNode1" presStyleIdx="3" presStyleCnt="42"/>
      <dgm:spPr/>
    </dgm:pt>
    <dgm:pt modelId="{C15E260F-C3AA-4670-B846-1070A546C4ED}" type="pres">
      <dgm:prSet presAssocID="{94EC6CA6-5C70-4326-8D84-0D82EB8A1A66}" presName="ParentAccent5" presStyleLbl="alignNode1" presStyleIdx="4" presStyleCnt="42"/>
      <dgm:spPr/>
    </dgm:pt>
    <dgm:pt modelId="{F8947656-01AD-4775-8444-2E67A620B451}" type="pres">
      <dgm:prSet presAssocID="{94EC6CA6-5C70-4326-8D84-0D82EB8A1A66}" presName="ParentAccent6" presStyleLbl="alignNode1" presStyleIdx="5" presStyleCnt="42"/>
      <dgm:spPr/>
    </dgm:pt>
    <dgm:pt modelId="{C813F8CA-526A-4C01-AD4C-ABE1FCE36881}" type="pres">
      <dgm:prSet presAssocID="{94EC6CA6-5C70-4326-8D84-0D82EB8A1A66}" presName="ParentAccent7" presStyleLbl="alignNode1" presStyleIdx="6" presStyleCnt="42"/>
      <dgm:spPr/>
    </dgm:pt>
    <dgm:pt modelId="{DDDC598E-5733-46E1-B7BF-606F19056692}" type="pres">
      <dgm:prSet presAssocID="{94EC6CA6-5C70-4326-8D84-0D82EB8A1A66}" presName="ParentAccent8" presStyleLbl="alignNode1" presStyleIdx="7" presStyleCnt="42"/>
      <dgm:spPr/>
    </dgm:pt>
    <dgm:pt modelId="{57E2059C-818D-4D4C-81F7-2933E61685A4}" type="pres">
      <dgm:prSet presAssocID="{94EC6CA6-5C70-4326-8D84-0D82EB8A1A66}" presName="ParentAccent9" presStyleLbl="alignNode1" presStyleIdx="8" presStyleCnt="42"/>
      <dgm:spPr/>
    </dgm:pt>
    <dgm:pt modelId="{429458E6-9F97-4888-8E5C-438800DE1AFB}" type="pres">
      <dgm:prSet presAssocID="{94EC6CA6-5C70-4326-8D84-0D82EB8A1A66}" presName="ParentAccent10" presStyleLbl="alignNode1" presStyleIdx="9" presStyleCnt="42"/>
      <dgm:spPr/>
    </dgm:pt>
    <dgm:pt modelId="{6B1DCB17-C999-4F74-BE3C-BB7D3AFA5E4F}" type="pres">
      <dgm:prSet presAssocID="{94EC6CA6-5C70-4326-8D84-0D82EB8A1A66}" presName="Parent" presStyleLbl="alignNode1" presStyleIdx="10" presStyleCnt="42" custScaleX="103672" custScaleY="104208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5F5C46-AC11-4C63-888C-3F95EFCEF2C4}" type="pres">
      <dgm:prSet presAssocID="{5F03B842-07AF-48E7-B667-6972EEBE4229}" presName="Child1Accent1" presStyleLbl="alignNode1" presStyleIdx="11" presStyleCnt="42"/>
      <dgm:spPr/>
    </dgm:pt>
    <dgm:pt modelId="{E8F2105A-124F-4F87-8E50-9C41EDD74E54}" type="pres">
      <dgm:prSet presAssocID="{5F03B842-07AF-48E7-B667-6972EEBE4229}" presName="Child1Accent2" presStyleLbl="alignNode1" presStyleIdx="12" presStyleCnt="42"/>
      <dgm:spPr/>
    </dgm:pt>
    <dgm:pt modelId="{C75AB055-0DEF-4CAB-8F61-CB1AA207F224}" type="pres">
      <dgm:prSet presAssocID="{5F03B842-07AF-48E7-B667-6972EEBE4229}" presName="Child1Accent3" presStyleLbl="alignNode1" presStyleIdx="13" presStyleCnt="42"/>
      <dgm:spPr/>
    </dgm:pt>
    <dgm:pt modelId="{ACABCBD1-F359-443C-848C-CF9DCDF19784}" type="pres">
      <dgm:prSet presAssocID="{5F03B842-07AF-48E7-B667-6972EEBE4229}" presName="Child1Accent4" presStyleLbl="alignNode1" presStyleIdx="14" presStyleCnt="42"/>
      <dgm:spPr/>
    </dgm:pt>
    <dgm:pt modelId="{12A9DF6A-014A-4F03-AD0D-550F71B12739}" type="pres">
      <dgm:prSet presAssocID="{5F03B842-07AF-48E7-B667-6972EEBE4229}" presName="Child1Accent5" presStyleLbl="alignNode1" presStyleIdx="15" presStyleCnt="42"/>
      <dgm:spPr/>
    </dgm:pt>
    <dgm:pt modelId="{12D1BB57-F022-4C60-A9DA-D1D704AD1C47}" type="pres">
      <dgm:prSet presAssocID="{5F03B842-07AF-48E7-B667-6972EEBE4229}" presName="Child1Accent6" presStyleLbl="alignNode1" presStyleIdx="16" presStyleCnt="42"/>
      <dgm:spPr/>
    </dgm:pt>
    <dgm:pt modelId="{0A609D94-B62E-47AB-B23C-B5A6EBCC969F}" type="pres">
      <dgm:prSet presAssocID="{5F03B842-07AF-48E7-B667-6972EEBE4229}" presName="Child1Accent7" presStyleLbl="alignNode1" presStyleIdx="17" presStyleCnt="42"/>
      <dgm:spPr/>
    </dgm:pt>
    <dgm:pt modelId="{F3F8C0B6-3637-4DB1-A569-BB8C0114E6C3}" type="pres">
      <dgm:prSet presAssocID="{5F03B842-07AF-48E7-B667-6972EEBE4229}" presName="Child1Accent8" presStyleLbl="alignNode1" presStyleIdx="18" presStyleCnt="42"/>
      <dgm:spPr/>
    </dgm:pt>
    <dgm:pt modelId="{805BA91D-A45D-42FE-AD9D-357FD6F1B722}" type="pres">
      <dgm:prSet presAssocID="{5F03B842-07AF-48E7-B667-6972EEBE4229}" presName="Child1Accent9" presStyleLbl="alignNode1" presStyleIdx="19" presStyleCnt="42"/>
      <dgm:spPr/>
    </dgm:pt>
    <dgm:pt modelId="{3582A860-B518-4E8E-8522-DA4A876E2D95}" type="pres">
      <dgm:prSet presAssocID="{5F03B842-07AF-48E7-B667-6972EEBE4229}" presName="Child1" presStyleLbl="revTx" presStyleIdx="0" presStyleCnt="4" custScaleX="118087" custScaleY="104208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59E127F-B921-471B-9B91-0130CBD495E6}" type="pres">
      <dgm:prSet presAssocID="{A7FB263C-BE3A-409B-A5C7-F7D32503FE2C}" presName="Child2Accent1" presStyleLbl="alignNode1" presStyleIdx="20" presStyleCnt="42"/>
      <dgm:spPr/>
    </dgm:pt>
    <dgm:pt modelId="{A12624AA-FBF7-4183-8A78-D8C4A9039A48}" type="pres">
      <dgm:prSet presAssocID="{A7FB263C-BE3A-409B-A5C7-F7D32503FE2C}" presName="Child2Accent2" presStyleLbl="alignNode1" presStyleIdx="21" presStyleCnt="42"/>
      <dgm:spPr/>
    </dgm:pt>
    <dgm:pt modelId="{C99FA389-BF05-4F20-AB6A-6B9ACEDA3502}" type="pres">
      <dgm:prSet presAssocID="{A7FB263C-BE3A-409B-A5C7-F7D32503FE2C}" presName="Child2Accent3" presStyleLbl="alignNode1" presStyleIdx="22" presStyleCnt="42"/>
      <dgm:spPr/>
    </dgm:pt>
    <dgm:pt modelId="{D1A8F378-58AA-49A7-8454-BF50C7D6E17C}" type="pres">
      <dgm:prSet presAssocID="{A7FB263C-BE3A-409B-A5C7-F7D32503FE2C}" presName="Child2Accent4" presStyleLbl="alignNode1" presStyleIdx="23" presStyleCnt="42"/>
      <dgm:spPr/>
    </dgm:pt>
    <dgm:pt modelId="{3B4AF7F7-4CEE-48CE-8810-2CBA6B2E2E1E}" type="pres">
      <dgm:prSet presAssocID="{A7FB263C-BE3A-409B-A5C7-F7D32503FE2C}" presName="Child2Accent5" presStyleLbl="alignNode1" presStyleIdx="24" presStyleCnt="42"/>
      <dgm:spPr/>
    </dgm:pt>
    <dgm:pt modelId="{2FF298CF-5FDD-4580-AB19-5EF87FF6F936}" type="pres">
      <dgm:prSet presAssocID="{A7FB263C-BE3A-409B-A5C7-F7D32503FE2C}" presName="Child2Accent6" presStyleLbl="alignNode1" presStyleIdx="25" presStyleCnt="42"/>
      <dgm:spPr/>
    </dgm:pt>
    <dgm:pt modelId="{6192665C-797E-44AA-AC7D-787DACFBD166}" type="pres">
      <dgm:prSet presAssocID="{A7FB263C-BE3A-409B-A5C7-F7D32503FE2C}" presName="Child2Accent7" presStyleLbl="alignNode1" presStyleIdx="26" presStyleCnt="42"/>
      <dgm:spPr/>
    </dgm:pt>
    <dgm:pt modelId="{F6A3B070-0664-4BF4-BD6E-91410B5A79A9}" type="pres">
      <dgm:prSet presAssocID="{A7FB263C-BE3A-409B-A5C7-F7D32503FE2C}" presName="Child2" presStyleLbl="revTx" presStyleIdx="1" presStyleCnt="4" custScaleX="118087" custScaleY="104208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E3A9F10-55F1-489D-89B5-3AAF464E5DD0}" type="pres">
      <dgm:prSet presAssocID="{36A3B6A0-0953-45A1-946D-9C600CD863C9}" presName="Child3Accent1" presStyleLbl="alignNode1" presStyleIdx="27" presStyleCnt="42"/>
      <dgm:spPr/>
    </dgm:pt>
    <dgm:pt modelId="{CA2E269C-B86C-4496-A0E2-978D6B1ED660}" type="pres">
      <dgm:prSet presAssocID="{36A3B6A0-0953-45A1-946D-9C600CD863C9}" presName="Child3Accent2" presStyleLbl="alignNode1" presStyleIdx="28" presStyleCnt="42"/>
      <dgm:spPr/>
    </dgm:pt>
    <dgm:pt modelId="{60704565-2B48-4D32-9AFE-8D542DF1AFC7}" type="pres">
      <dgm:prSet presAssocID="{36A3B6A0-0953-45A1-946D-9C600CD863C9}" presName="Child3Accent3" presStyleLbl="alignNode1" presStyleIdx="29" presStyleCnt="42"/>
      <dgm:spPr/>
    </dgm:pt>
    <dgm:pt modelId="{99289D5B-6ED4-4AD8-A26C-3DD0AC5F5DC1}" type="pres">
      <dgm:prSet presAssocID="{36A3B6A0-0953-45A1-946D-9C600CD863C9}" presName="Child3Accent4" presStyleLbl="alignNode1" presStyleIdx="30" presStyleCnt="42"/>
      <dgm:spPr/>
    </dgm:pt>
    <dgm:pt modelId="{382A928E-5B51-43DE-BBC2-05B237288774}" type="pres">
      <dgm:prSet presAssocID="{36A3B6A0-0953-45A1-946D-9C600CD863C9}" presName="Child3Accent5" presStyleLbl="alignNode1" presStyleIdx="31" presStyleCnt="42"/>
      <dgm:spPr/>
    </dgm:pt>
    <dgm:pt modelId="{1C7A51F7-4CFA-4220-88CA-8C3E58D4A7DE}" type="pres">
      <dgm:prSet presAssocID="{36A3B6A0-0953-45A1-946D-9C600CD863C9}" presName="Child3Accent6" presStyleLbl="alignNode1" presStyleIdx="32" presStyleCnt="42"/>
      <dgm:spPr/>
    </dgm:pt>
    <dgm:pt modelId="{07D80650-0345-4F79-AA24-776DA84F4B05}" type="pres">
      <dgm:prSet presAssocID="{36A3B6A0-0953-45A1-946D-9C600CD863C9}" presName="Child3Accent7" presStyleLbl="alignNode1" presStyleIdx="33" presStyleCnt="42"/>
      <dgm:spPr/>
    </dgm:pt>
    <dgm:pt modelId="{811D387C-F704-4934-B657-C8DE9AEA5350}" type="pres">
      <dgm:prSet presAssocID="{36A3B6A0-0953-45A1-946D-9C600CD863C9}" presName="Child3" presStyleLbl="revTx" presStyleIdx="2" presStyleCnt="4" custScaleX="118087" custScaleY="104208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C21C25-5DC9-403C-AD6D-75C9389EEAB6}" type="pres">
      <dgm:prSet presAssocID="{66DE9175-DAEB-4438-89F9-C8FE20F7D68B}" presName="Child4Accent1" presStyleLbl="alignNode1" presStyleIdx="34" presStyleCnt="42"/>
      <dgm:spPr/>
    </dgm:pt>
    <dgm:pt modelId="{082EEC2F-3BAE-4539-A833-0B006B57A9CA}" type="pres">
      <dgm:prSet presAssocID="{66DE9175-DAEB-4438-89F9-C8FE20F7D68B}" presName="Child4Accent2" presStyleLbl="alignNode1" presStyleIdx="35" presStyleCnt="42"/>
      <dgm:spPr/>
    </dgm:pt>
    <dgm:pt modelId="{BD5D32C5-2080-42B4-8658-0F388AF5B4B6}" type="pres">
      <dgm:prSet presAssocID="{66DE9175-DAEB-4438-89F9-C8FE20F7D68B}" presName="Child4Accent3" presStyleLbl="alignNode1" presStyleIdx="36" presStyleCnt="42"/>
      <dgm:spPr/>
    </dgm:pt>
    <dgm:pt modelId="{5FB307C4-053A-402A-9B8A-622784AEA748}" type="pres">
      <dgm:prSet presAssocID="{66DE9175-DAEB-4438-89F9-C8FE20F7D68B}" presName="Child4Accent4" presStyleLbl="alignNode1" presStyleIdx="37" presStyleCnt="42"/>
      <dgm:spPr/>
    </dgm:pt>
    <dgm:pt modelId="{D9748A13-EF93-41EA-AB2D-07C653C74B1A}" type="pres">
      <dgm:prSet presAssocID="{66DE9175-DAEB-4438-89F9-C8FE20F7D68B}" presName="Child4Accent5" presStyleLbl="alignNode1" presStyleIdx="38" presStyleCnt="42"/>
      <dgm:spPr/>
    </dgm:pt>
    <dgm:pt modelId="{91E8CB35-64E7-41F8-9914-F006E3C4C2DE}" type="pres">
      <dgm:prSet presAssocID="{66DE9175-DAEB-4438-89F9-C8FE20F7D68B}" presName="Child4Accent6" presStyleLbl="alignNode1" presStyleIdx="39" presStyleCnt="42"/>
      <dgm:spPr/>
    </dgm:pt>
    <dgm:pt modelId="{ABF5BEEE-B8B9-443A-8662-19534BCA51E7}" type="pres">
      <dgm:prSet presAssocID="{66DE9175-DAEB-4438-89F9-C8FE20F7D68B}" presName="Child4Accent7" presStyleLbl="alignNode1" presStyleIdx="40" presStyleCnt="42"/>
      <dgm:spPr/>
    </dgm:pt>
    <dgm:pt modelId="{24CBC1C5-F0F7-42CA-8E8E-016B24E91DCA}" type="pres">
      <dgm:prSet presAssocID="{66DE9175-DAEB-4438-89F9-C8FE20F7D68B}" presName="Child4Accent8" presStyleLbl="alignNode1" presStyleIdx="41" presStyleCnt="42"/>
      <dgm:spPr/>
    </dgm:pt>
    <dgm:pt modelId="{E06E33B1-CD30-4A7C-90E6-6A4216FB600E}" type="pres">
      <dgm:prSet presAssocID="{66DE9175-DAEB-4438-89F9-C8FE20F7D68B}" presName="Child4" presStyleLbl="revTx" presStyleIdx="3" presStyleCnt="4" custScaleX="118087" custScaleY="104208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98F1435-EF9E-4D61-83D9-A1EF050063E4}" srcId="{94EC6CA6-5C70-4326-8D84-0D82EB8A1A66}" destId="{36A3B6A0-0953-45A1-946D-9C600CD863C9}" srcOrd="2" destOrd="0" parTransId="{CCF77DB6-D64B-47D1-BDF9-10D2B52763D0}" sibTransId="{73AD2436-301C-40E7-AA4E-E7AEAC96A7E6}"/>
    <dgm:cxn modelId="{B16B0286-FEA2-4647-89DF-022417B0FC7E}" srcId="{94EC6CA6-5C70-4326-8D84-0D82EB8A1A66}" destId="{A7FB263C-BE3A-409B-A5C7-F7D32503FE2C}" srcOrd="1" destOrd="0" parTransId="{54491607-0BF3-46C2-B47D-1BDEDDC9C728}" sibTransId="{17FC96FA-CA10-4677-B158-8F7FF0CDF8E8}"/>
    <dgm:cxn modelId="{C5C9D1EB-F393-4CEB-80A6-2AAED3EB9670}" type="presOf" srcId="{66DE9175-DAEB-4438-89F9-C8FE20F7D68B}" destId="{E06E33B1-CD30-4A7C-90E6-6A4216FB600E}" srcOrd="0" destOrd="0" presId="urn:microsoft.com/office/officeart/2011/layout/ConvergingText"/>
    <dgm:cxn modelId="{7101EA19-7D72-43DC-848E-FFF350449D80}" srcId="{94EC6CA6-5C70-4326-8D84-0D82EB8A1A66}" destId="{5F03B842-07AF-48E7-B667-6972EEBE4229}" srcOrd="0" destOrd="0" parTransId="{C7F417BE-255D-4E9E-9211-93639E855E36}" sibTransId="{36629B86-E4DA-4F7C-912D-F3BC5D53CE67}"/>
    <dgm:cxn modelId="{2641550F-452B-4163-86FB-DDEC2464F36B}" type="presOf" srcId="{5F03B842-07AF-48E7-B667-6972EEBE4229}" destId="{3582A860-B518-4E8E-8522-DA4A876E2D95}" srcOrd="0" destOrd="0" presId="urn:microsoft.com/office/officeart/2011/layout/ConvergingText"/>
    <dgm:cxn modelId="{4C907878-69DE-4C5E-A759-A6478E3BC899}" type="presOf" srcId="{94EC6CA6-5C70-4326-8D84-0D82EB8A1A66}" destId="{6B1DCB17-C999-4F74-BE3C-BB7D3AFA5E4F}" srcOrd="0" destOrd="0" presId="urn:microsoft.com/office/officeart/2011/layout/ConvergingText"/>
    <dgm:cxn modelId="{DF2A5551-4B1A-4364-9481-9EC99D87A3FE}" srcId="{94EC6CA6-5C70-4326-8D84-0D82EB8A1A66}" destId="{66DE9175-DAEB-4438-89F9-C8FE20F7D68B}" srcOrd="3" destOrd="0" parTransId="{3A93B063-4D08-43A6-BE06-70F3EDBFE4D4}" sibTransId="{AD0F4C18-DDF0-4281-BBBA-E0D793E9BDEB}"/>
    <dgm:cxn modelId="{CAD80C5D-B18F-4C5B-8223-6AAD63CAB0F6}" type="presOf" srcId="{A7FB263C-BE3A-409B-A5C7-F7D32503FE2C}" destId="{F6A3B070-0664-4BF4-BD6E-91410B5A79A9}" srcOrd="0" destOrd="0" presId="urn:microsoft.com/office/officeart/2011/layout/ConvergingText"/>
    <dgm:cxn modelId="{6DC6FE26-5FEF-4A5E-84FC-8B827D88CB9F}" type="presOf" srcId="{3F10A165-5CE6-47C7-B2DB-1F077FBEBA4C}" destId="{406272B0-7271-4EB3-946E-E698579AA72F}" srcOrd="0" destOrd="0" presId="urn:microsoft.com/office/officeart/2011/layout/ConvergingText"/>
    <dgm:cxn modelId="{580DF1F2-2512-4AE7-9CCB-F7886BC64C3A}" srcId="{3F10A165-5CE6-47C7-B2DB-1F077FBEBA4C}" destId="{94EC6CA6-5C70-4326-8D84-0D82EB8A1A66}" srcOrd="0" destOrd="0" parTransId="{5B71208E-1AC3-429C-93A1-C7F2ACFD6CA1}" sibTransId="{BCAC880E-2F77-4D1E-AAA1-963D142CF6E0}"/>
    <dgm:cxn modelId="{83DE68B9-4F91-432B-9572-B1465C06728A}" type="presOf" srcId="{36A3B6A0-0953-45A1-946D-9C600CD863C9}" destId="{811D387C-F704-4934-B657-C8DE9AEA5350}" srcOrd="0" destOrd="0" presId="urn:microsoft.com/office/officeart/2011/layout/ConvergingText"/>
    <dgm:cxn modelId="{69D1907B-7789-46A4-9FE0-049C4F9B0D1A}" type="presParOf" srcId="{406272B0-7271-4EB3-946E-E698579AA72F}" destId="{6B0D901F-6CD3-4156-97A2-8BD32674290C}" srcOrd="0" destOrd="0" presId="urn:microsoft.com/office/officeart/2011/layout/ConvergingText"/>
    <dgm:cxn modelId="{A5466939-0A7E-4462-9E5A-0FFBCADC0304}" type="presParOf" srcId="{6B0D901F-6CD3-4156-97A2-8BD32674290C}" destId="{227573EA-A7E5-4336-8CD9-B2306FAD0020}" srcOrd="0" destOrd="0" presId="urn:microsoft.com/office/officeart/2011/layout/ConvergingText"/>
    <dgm:cxn modelId="{51E5B56A-21E4-4413-A1F0-BA1C0B2403D4}" type="presParOf" srcId="{6B0D901F-6CD3-4156-97A2-8BD32674290C}" destId="{BAF40DC8-80B6-4D15-9A01-AC61D9E2E01A}" srcOrd="1" destOrd="0" presId="urn:microsoft.com/office/officeart/2011/layout/ConvergingText"/>
    <dgm:cxn modelId="{6AC6A849-F059-4697-9369-1D9296AB099D}" type="presParOf" srcId="{6B0D901F-6CD3-4156-97A2-8BD32674290C}" destId="{E90A67F6-2EB5-4946-A65E-CCABAFF1D86C}" srcOrd="2" destOrd="0" presId="urn:microsoft.com/office/officeart/2011/layout/ConvergingText"/>
    <dgm:cxn modelId="{4D3009FF-6872-4498-AF38-56B924897611}" type="presParOf" srcId="{6B0D901F-6CD3-4156-97A2-8BD32674290C}" destId="{41B9CAD4-6769-4D2C-88B9-C08A491AF7D0}" srcOrd="3" destOrd="0" presId="urn:microsoft.com/office/officeart/2011/layout/ConvergingText"/>
    <dgm:cxn modelId="{B760BC62-3FDE-4327-8CC8-12E328EE5090}" type="presParOf" srcId="{6B0D901F-6CD3-4156-97A2-8BD32674290C}" destId="{C15E260F-C3AA-4670-B846-1070A546C4ED}" srcOrd="4" destOrd="0" presId="urn:microsoft.com/office/officeart/2011/layout/ConvergingText"/>
    <dgm:cxn modelId="{1B84AC78-B62D-487B-B9AF-43CD1F8E8CC6}" type="presParOf" srcId="{6B0D901F-6CD3-4156-97A2-8BD32674290C}" destId="{F8947656-01AD-4775-8444-2E67A620B451}" srcOrd="5" destOrd="0" presId="urn:microsoft.com/office/officeart/2011/layout/ConvergingText"/>
    <dgm:cxn modelId="{BB5EF582-8B96-4444-8E85-FA79CFE81EA3}" type="presParOf" srcId="{6B0D901F-6CD3-4156-97A2-8BD32674290C}" destId="{C813F8CA-526A-4C01-AD4C-ABE1FCE36881}" srcOrd="6" destOrd="0" presId="urn:microsoft.com/office/officeart/2011/layout/ConvergingText"/>
    <dgm:cxn modelId="{D992C074-42C8-4631-B31A-59C668496FD5}" type="presParOf" srcId="{6B0D901F-6CD3-4156-97A2-8BD32674290C}" destId="{DDDC598E-5733-46E1-B7BF-606F19056692}" srcOrd="7" destOrd="0" presId="urn:microsoft.com/office/officeart/2011/layout/ConvergingText"/>
    <dgm:cxn modelId="{47B027DD-8831-4B90-A61C-26959B2A5AD4}" type="presParOf" srcId="{6B0D901F-6CD3-4156-97A2-8BD32674290C}" destId="{57E2059C-818D-4D4C-81F7-2933E61685A4}" srcOrd="8" destOrd="0" presId="urn:microsoft.com/office/officeart/2011/layout/ConvergingText"/>
    <dgm:cxn modelId="{A67AE527-D46B-4222-BE8C-EB3B19B97286}" type="presParOf" srcId="{6B0D901F-6CD3-4156-97A2-8BD32674290C}" destId="{429458E6-9F97-4888-8E5C-438800DE1AFB}" srcOrd="9" destOrd="0" presId="urn:microsoft.com/office/officeart/2011/layout/ConvergingText"/>
    <dgm:cxn modelId="{97725457-5FDE-4336-8911-C12792F2B7D7}" type="presParOf" srcId="{6B0D901F-6CD3-4156-97A2-8BD32674290C}" destId="{6B1DCB17-C999-4F74-BE3C-BB7D3AFA5E4F}" srcOrd="10" destOrd="0" presId="urn:microsoft.com/office/officeart/2011/layout/ConvergingText"/>
    <dgm:cxn modelId="{2E0D1802-295B-4DE6-95D5-1DD1F8114BD5}" type="presParOf" srcId="{6B0D901F-6CD3-4156-97A2-8BD32674290C}" destId="{495F5C46-AC11-4C63-888C-3F95EFCEF2C4}" srcOrd="11" destOrd="0" presId="urn:microsoft.com/office/officeart/2011/layout/ConvergingText"/>
    <dgm:cxn modelId="{BF53DB6A-D9AA-44B1-AEA0-0D81660E65CD}" type="presParOf" srcId="{6B0D901F-6CD3-4156-97A2-8BD32674290C}" destId="{E8F2105A-124F-4F87-8E50-9C41EDD74E54}" srcOrd="12" destOrd="0" presId="urn:microsoft.com/office/officeart/2011/layout/ConvergingText"/>
    <dgm:cxn modelId="{95CBA695-59AE-40EE-B9C1-FA6C77A75C6B}" type="presParOf" srcId="{6B0D901F-6CD3-4156-97A2-8BD32674290C}" destId="{C75AB055-0DEF-4CAB-8F61-CB1AA207F224}" srcOrd="13" destOrd="0" presId="urn:microsoft.com/office/officeart/2011/layout/ConvergingText"/>
    <dgm:cxn modelId="{A9E5D10F-500C-43E8-8FA8-D4419052A24F}" type="presParOf" srcId="{6B0D901F-6CD3-4156-97A2-8BD32674290C}" destId="{ACABCBD1-F359-443C-848C-CF9DCDF19784}" srcOrd="14" destOrd="0" presId="urn:microsoft.com/office/officeart/2011/layout/ConvergingText"/>
    <dgm:cxn modelId="{A9C2F663-C98C-4BAC-8EA3-2D0C39F42F1F}" type="presParOf" srcId="{6B0D901F-6CD3-4156-97A2-8BD32674290C}" destId="{12A9DF6A-014A-4F03-AD0D-550F71B12739}" srcOrd="15" destOrd="0" presId="urn:microsoft.com/office/officeart/2011/layout/ConvergingText"/>
    <dgm:cxn modelId="{D0FF2011-C0AC-42A6-B9FC-648F12CE894D}" type="presParOf" srcId="{6B0D901F-6CD3-4156-97A2-8BD32674290C}" destId="{12D1BB57-F022-4C60-A9DA-D1D704AD1C47}" srcOrd="16" destOrd="0" presId="urn:microsoft.com/office/officeart/2011/layout/ConvergingText"/>
    <dgm:cxn modelId="{812C4829-FBD6-45D0-A860-2C94AE06CD9B}" type="presParOf" srcId="{6B0D901F-6CD3-4156-97A2-8BD32674290C}" destId="{0A609D94-B62E-47AB-B23C-B5A6EBCC969F}" srcOrd="17" destOrd="0" presId="urn:microsoft.com/office/officeart/2011/layout/ConvergingText"/>
    <dgm:cxn modelId="{64D62D14-BBA0-4077-8806-22B72A1073B7}" type="presParOf" srcId="{6B0D901F-6CD3-4156-97A2-8BD32674290C}" destId="{F3F8C0B6-3637-4DB1-A569-BB8C0114E6C3}" srcOrd="18" destOrd="0" presId="urn:microsoft.com/office/officeart/2011/layout/ConvergingText"/>
    <dgm:cxn modelId="{8F86FEC4-FA4D-4CE1-BE2D-6B139DA513D9}" type="presParOf" srcId="{6B0D901F-6CD3-4156-97A2-8BD32674290C}" destId="{805BA91D-A45D-42FE-AD9D-357FD6F1B722}" srcOrd="19" destOrd="0" presId="urn:microsoft.com/office/officeart/2011/layout/ConvergingText"/>
    <dgm:cxn modelId="{665242A2-F543-46C5-9796-F1A6537F851B}" type="presParOf" srcId="{6B0D901F-6CD3-4156-97A2-8BD32674290C}" destId="{3582A860-B518-4E8E-8522-DA4A876E2D95}" srcOrd="20" destOrd="0" presId="urn:microsoft.com/office/officeart/2011/layout/ConvergingText"/>
    <dgm:cxn modelId="{4841BD26-249C-4797-A638-EAB9357073AA}" type="presParOf" srcId="{6B0D901F-6CD3-4156-97A2-8BD32674290C}" destId="{B59E127F-B921-471B-9B91-0130CBD495E6}" srcOrd="21" destOrd="0" presId="urn:microsoft.com/office/officeart/2011/layout/ConvergingText"/>
    <dgm:cxn modelId="{62625DE5-DBAA-47FA-B29A-22769B285FA6}" type="presParOf" srcId="{6B0D901F-6CD3-4156-97A2-8BD32674290C}" destId="{A12624AA-FBF7-4183-8A78-D8C4A9039A48}" srcOrd="22" destOrd="0" presId="urn:microsoft.com/office/officeart/2011/layout/ConvergingText"/>
    <dgm:cxn modelId="{BB2DAEE2-E70B-452A-9FB9-5A8868EF073B}" type="presParOf" srcId="{6B0D901F-6CD3-4156-97A2-8BD32674290C}" destId="{C99FA389-BF05-4F20-AB6A-6B9ACEDA3502}" srcOrd="23" destOrd="0" presId="urn:microsoft.com/office/officeart/2011/layout/ConvergingText"/>
    <dgm:cxn modelId="{7FC802BA-49A2-483D-BAD2-D4DE460F1041}" type="presParOf" srcId="{6B0D901F-6CD3-4156-97A2-8BD32674290C}" destId="{D1A8F378-58AA-49A7-8454-BF50C7D6E17C}" srcOrd="24" destOrd="0" presId="urn:microsoft.com/office/officeart/2011/layout/ConvergingText"/>
    <dgm:cxn modelId="{DFBFFF6E-CDC2-470F-9A27-4B5E98E04D2C}" type="presParOf" srcId="{6B0D901F-6CD3-4156-97A2-8BD32674290C}" destId="{3B4AF7F7-4CEE-48CE-8810-2CBA6B2E2E1E}" srcOrd="25" destOrd="0" presId="urn:microsoft.com/office/officeart/2011/layout/ConvergingText"/>
    <dgm:cxn modelId="{4AE23C6A-BFEA-4FC7-B5BA-63FA6A151A6F}" type="presParOf" srcId="{6B0D901F-6CD3-4156-97A2-8BD32674290C}" destId="{2FF298CF-5FDD-4580-AB19-5EF87FF6F936}" srcOrd="26" destOrd="0" presId="urn:microsoft.com/office/officeart/2011/layout/ConvergingText"/>
    <dgm:cxn modelId="{E9DBBB39-1CC5-4F54-B0CE-357034F3561D}" type="presParOf" srcId="{6B0D901F-6CD3-4156-97A2-8BD32674290C}" destId="{6192665C-797E-44AA-AC7D-787DACFBD166}" srcOrd="27" destOrd="0" presId="urn:microsoft.com/office/officeart/2011/layout/ConvergingText"/>
    <dgm:cxn modelId="{5FD75C9B-F005-4DCB-8CFF-F8790458C9CD}" type="presParOf" srcId="{6B0D901F-6CD3-4156-97A2-8BD32674290C}" destId="{F6A3B070-0664-4BF4-BD6E-91410B5A79A9}" srcOrd="28" destOrd="0" presId="urn:microsoft.com/office/officeart/2011/layout/ConvergingText"/>
    <dgm:cxn modelId="{0C0EF929-F0F9-4535-AB47-F3DB48488B06}" type="presParOf" srcId="{6B0D901F-6CD3-4156-97A2-8BD32674290C}" destId="{BE3A9F10-55F1-489D-89B5-3AAF464E5DD0}" srcOrd="29" destOrd="0" presId="urn:microsoft.com/office/officeart/2011/layout/ConvergingText"/>
    <dgm:cxn modelId="{FB5BFBF5-BE0C-4541-B592-D7FB4DA09833}" type="presParOf" srcId="{6B0D901F-6CD3-4156-97A2-8BD32674290C}" destId="{CA2E269C-B86C-4496-A0E2-978D6B1ED660}" srcOrd="30" destOrd="0" presId="urn:microsoft.com/office/officeart/2011/layout/ConvergingText"/>
    <dgm:cxn modelId="{E671FC02-B336-4C15-A946-A71C981513F1}" type="presParOf" srcId="{6B0D901F-6CD3-4156-97A2-8BD32674290C}" destId="{60704565-2B48-4D32-9AFE-8D542DF1AFC7}" srcOrd="31" destOrd="0" presId="urn:microsoft.com/office/officeart/2011/layout/ConvergingText"/>
    <dgm:cxn modelId="{9309B13A-9DA5-4BE2-AAFA-65B2CF873B7E}" type="presParOf" srcId="{6B0D901F-6CD3-4156-97A2-8BD32674290C}" destId="{99289D5B-6ED4-4AD8-A26C-3DD0AC5F5DC1}" srcOrd="32" destOrd="0" presId="urn:microsoft.com/office/officeart/2011/layout/ConvergingText"/>
    <dgm:cxn modelId="{C27303C8-B34B-404A-BBA5-4020A7A64E7A}" type="presParOf" srcId="{6B0D901F-6CD3-4156-97A2-8BD32674290C}" destId="{382A928E-5B51-43DE-BBC2-05B237288774}" srcOrd="33" destOrd="0" presId="urn:microsoft.com/office/officeart/2011/layout/ConvergingText"/>
    <dgm:cxn modelId="{6A9D3EDE-5FC0-40DA-8A94-47066768B710}" type="presParOf" srcId="{6B0D901F-6CD3-4156-97A2-8BD32674290C}" destId="{1C7A51F7-4CFA-4220-88CA-8C3E58D4A7DE}" srcOrd="34" destOrd="0" presId="urn:microsoft.com/office/officeart/2011/layout/ConvergingText"/>
    <dgm:cxn modelId="{959ECA17-6E03-4DC6-A920-4AE121494565}" type="presParOf" srcId="{6B0D901F-6CD3-4156-97A2-8BD32674290C}" destId="{07D80650-0345-4F79-AA24-776DA84F4B05}" srcOrd="35" destOrd="0" presId="urn:microsoft.com/office/officeart/2011/layout/ConvergingText"/>
    <dgm:cxn modelId="{4F1C8ED0-E65F-4A3D-82B6-718161269AA7}" type="presParOf" srcId="{6B0D901F-6CD3-4156-97A2-8BD32674290C}" destId="{811D387C-F704-4934-B657-C8DE9AEA5350}" srcOrd="36" destOrd="0" presId="urn:microsoft.com/office/officeart/2011/layout/ConvergingText"/>
    <dgm:cxn modelId="{876EB05A-D770-4905-A68A-82D037B46273}" type="presParOf" srcId="{6B0D901F-6CD3-4156-97A2-8BD32674290C}" destId="{1FC21C25-5DC9-403C-AD6D-75C9389EEAB6}" srcOrd="37" destOrd="0" presId="urn:microsoft.com/office/officeart/2011/layout/ConvergingText"/>
    <dgm:cxn modelId="{78C2E7F7-43DE-4AC4-B70F-875C291E222B}" type="presParOf" srcId="{6B0D901F-6CD3-4156-97A2-8BD32674290C}" destId="{082EEC2F-3BAE-4539-A833-0B006B57A9CA}" srcOrd="38" destOrd="0" presId="urn:microsoft.com/office/officeart/2011/layout/ConvergingText"/>
    <dgm:cxn modelId="{5BC217AD-DC7B-4D8C-B2C5-0B6B2A4DD689}" type="presParOf" srcId="{6B0D901F-6CD3-4156-97A2-8BD32674290C}" destId="{BD5D32C5-2080-42B4-8658-0F388AF5B4B6}" srcOrd="39" destOrd="0" presId="urn:microsoft.com/office/officeart/2011/layout/ConvergingText"/>
    <dgm:cxn modelId="{EC9DFF3F-16FD-4FBA-9158-EF234CF63E2E}" type="presParOf" srcId="{6B0D901F-6CD3-4156-97A2-8BD32674290C}" destId="{5FB307C4-053A-402A-9B8A-622784AEA748}" srcOrd="40" destOrd="0" presId="urn:microsoft.com/office/officeart/2011/layout/ConvergingText"/>
    <dgm:cxn modelId="{7F299257-B691-4886-BC6C-82F9FC3861D0}" type="presParOf" srcId="{6B0D901F-6CD3-4156-97A2-8BD32674290C}" destId="{D9748A13-EF93-41EA-AB2D-07C653C74B1A}" srcOrd="41" destOrd="0" presId="urn:microsoft.com/office/officeart/2011/layout/ConvergingText"/>
    <dgm:cxn modelId="{EADE54FF-2ACB-4E0C-8B08-D82D36FBC042}" type="presParOf" srcId="{6B0D901F-6CD3-4156-97A2-8BD32674290C}" destId="{91E8CB35-64E7-41F8-9914-F006E3C4C2DE}" srcOrd="42" destOrd="0" presId="urn:microsoft.com/office/officeart/2011/layout/ConvergingText"/>
    <dgm:cxn modelId="{156188AE-2C97-494D-846E-F57DF3DB953B}" type="presParOf" srcId="{6B0D901F-6CD3-4156-97A2-8BD32674290C}" destId="{ABF5BEEE-B8B9-443A-8662-19534BCA51E7}" srcOrd="43" destOrd="0" presId="urn:microsoft.com/office/officeart/2011/layout/ConvergingText"/>
    <dgm:cxn modelId="{BA9D5B2D-8F3E-476E-9BC4-52362D842BCD}" type="presParOf" srcId="{6B0D901F-6CD3-4156-97A2-8BD32674290C}" destId="{24CBC1C5-F0F7-42CA-8E8E-016B24E91DCA}" srcOrd="44" destOrd="0" presId="urn:microsoft.com/office/officeart/2011/layout/ConvergingText"/>
    <dgm:cxn modelId="{A44647AA-55C2-4CC3-B0ED-D08B34C2F829}" type="presParOf" srcId="{6B0D901F-6CD3-4156-97A2-8BD32674290C}" destId="{E06E33B1-CD30-4A7C-90E6-6A4216FB600E}" srcOrd="45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450305-269E-4C09-AB2E-7A06504565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115C14F-AE35-41A4-B811-29AB159F5837}">
      <dgm:prSet phldrT="[Texto]"/>
      <dgm:spPr/>
      <dgm:t>
        <a:bodyPr/>
        <a:lstStyle/>
        <a:p>
          <a:pPr algn="r"/>
          <a:endParaRPr lang="es-MX" dirty="0"/>
        </a:p>
      </dgm:t>
    </dgm:pt>
    <dgm:pt modelId="{546EE65A-721D-4525-82CD-BE29C5CA6436}" type="parTrans" cxnId="{520C2852-8925-4AAD-BC10-6D00F0DBE69F}">
      <dgm:prSet/>
      <dgm:spPr/>
      <dgm:t>
        <a:bodyPr/>
        <a:lstStyle/>
        <a:p>
          <a:endParaRPr lang="es-MX"/>
        </a:p>
      </dgm:t>
    </dgm:pt>
    <dgm:pt modelId="{F9E84D65-B0DE-49C1-A29B-613FCEC6C4C9}" type="sibTrans" cxnId="{520C2852-8925-4AAD-BC10-6D00F0DBE69F}">
      <dgm:prSet/>
      <dgm:spPr/>
      <dgm:t>
        <a:bodyPr/>
        <a:lstStyle/>
        <a:p>
          <a:endParaRPr lang="es-MX"/>
        </a:p>
      </dgm:t>
    </dgm:pt>
    <dgm:pt modelId="{4BE0FD8D-E8BF-4AEA-9821-B6BE144E9924}">
      <dgm:prSet phldrT="[Texto]"/>
      <dgm:spPr/>
      <dgm:t>
        <a:bodyPr/>
        <a:lstStyle/>
        <a:p>
          <a:r>
            <a:rPr lang="es-MX" dirty="0" smtClean="0"/>
            <a:t>NECESIDADES: biológicas, sociales espirituales</a:t>
          </a:r>
          <a:endParaRPr lang="es-MX" dirty="0"/>
        </a:p>
      </dgm:t>
    </dgm:pt>
    <dgm:pt modelId="{548E1B12-3CE3-4772-88DC-6D6D44329829}" type="parTrans" cxnId="{BDA5BDAB-BFE3-4A97-8966-5681C8269AE7}">
      <dgm:prSet/>
      <dgm:spPr/>
      <dgm:t>
        <a:bodyPr/>
        <a:lstStyle/>
        <a:p>
          <a:endParaRPr lang="es-MX"/>
        </a:p>
      </dgm:t>
    </dgm:pt>
    <dgm:pt modelId="{B5E431D0-E5E2-4255-AE1A-C9D64DD08FDF}" type="sibTrans" cxnId="{BDA5BDAB-BFE3-4A97-8966-5681C8269AE7}">
      <dgm:prSet/>
      <dgm:spPr/>
      <dgm:t>
        <a:bodyPr/>
        <a:lstStyle/>
        <a:p>
          <a:endParaRPr lang="es-MX"/>
        </a:p>
      </dgm:t>
    </dgm:pt>
    <dgm:pt modelId="{190F152A-054B-445C-9A7F-DCCF8180AA12}">
      <dgm:prSet phldrT="[Texto]"/>
      <dgm:spPr/>
      <dgm:t>
        <a:bodyPr/>
        <a:lstStyle/>
        <a:p>
          <a:r>
            <a:rPr lang="es-MX" dirty="0" smtClean="0"/>
            <a:t>PODER RIQUEZA</a:t>
          </a:r>
          <a:endParaRPr lang="es-MX" dirty="0"/>
        </a:p>
      </dgm:t>
    </dgm:pt>
    <dgm:pt modelId="{B4548BBB-F1CB-4C70-8D4F-487AB038750A}" type="parTrans" cxnId="{4C095CAC-59D9-4098-A4BD-E7E649E68232}">
      <dgm:prSet/>
      <dgm:spPr/>
      <dgm:t>
        <a:bodyPr/>
        <a:lstStyle/>
        <a:p>
          <a:endParaRPr lang="es-MX"/>
        </a:p>
      </dgm:t>
    </dgm:pt>
    <dgm:pt modelId="{19D56D0D-DA52-4F47-96AD-9FED1F21D3F4}" type="sibTrans" cxnId="{4C095CAC-59D9-4098-A4BD-E7E649E68232}">
      <dgm:prSet/>
      <dgm:spPr/>
      <dgm:t>
        <a:bodyPr/>
        <a:lstStyle/>
        <a:p>
          <a:endParaRPr lang="es-MX"/>
        </a:p>
      </dgm:t>
    </dgm:pt>
    <dgm:pt modelId="{0F031BC5-0900-48CB-9FE4-C5291A81730E}">
      <dgm:prSet phldrT="[Texto]"/>
      <dgm:spPr/>
      <dgm:t>
        <a:bodyPr anchor="b"/>
        <a:lstStyle/>
        <a:p>
          <a:pPr algn="ctr"/>
          <a:r>
            <a:rPr lang="es-MX" dirty="0" smtClean="0"/>
            <a:t>HONOR DISTINCIÓN</a:t>
          </a:r>
          <a:endParaRPr lang="es-MX" dirty="0"/>
        </a:p>
      </dgm:t>
    </dgm:pt>
    <dgm:pt modelId="{82E0762F-2EBE-4C5B-BEF9-A617E990729F}" type="parTrans" cxnId="{8CB547A2-C8F6-4F6B-BE1B-5C287F73C7BB}">
      <dgm:prSet/>
      <dgm:spPr/>
      <dgm:t>
        <a:bodyPr/>
        <a:lstStyle/>
        <a:p>
          <a:endParaRPr lang="es-MX"/>
        </a:p>
      </dgm:t>
    </dgm:pt>
    <dgm:pt modelId="{14D13228-3989-4C45-8857-EADE9DD86624}" type="sibTrans" cxnId="{8CB547A2-C8F6-4F6B-BE1B-5C287F73C7BB}">
      <dgm:prSet/>
      <dgm:spPr/>
      <dgm:t>
        <a:bodyPr/>
        <a:lstStyle/>
        <a:p>
          <a:endParaRPr lang="es-MX"/>
        </a:p>
      </dgm:t>
    </dgm:pt>
    <dgm:pt modelId="{FE98718B-7F96-42CF-A916-1D1842290718}">
      <dgm:prSet phldrT="[Texto]"/>
      <dgm:spPr/>
      <dgm:t>
        <a:bodyPr/>
        <a:lstStyle/>
        <a:p>
          <a:r>
            <a:rPr lang="es-MX" dirty="0" smtClean="0"/>
            <a:t>UTILIDAD, VALOR </a:t>
          </a:r>
        </a:p>
        <a:p>
          <a:r>
            <a:rPr lang="es-MX" dirty="0" smtClean="0"/>
            <a:t>DE USO</a:t>
          </a:r>
          <a:endParaRPr lang="es-MX" dirty="0"/>
        </a:p>
      </dgm:t>
    </dgm:pt>
    <dgm:pt modelId="{8F6D2E40-F0A1-4783-A1C9-AB79B2D2986D}" type="parTrans" cxnId="{DE337202-2496-457E-B722-CE05822910C0}">
      <dgm:prSet/>
      <dgm:spPr/>
      <dgm:t>
        <a:bodyPr/>
        <a:lstStyle/>
        <a:p>
          <a:endParaRPr lang="es-MX"/>
        </a:p>
      </dgm:t>
    </dgm:pt>
    <dgm:pt modelId="{705C3AC4-9C2B-4DBF-B4D1-99410D01F311}" type="sibTrans" cxnId="{DE337202-2496-457E-B722-CE05822910C0}">
      <dgm:prSet/>
      <dgm:spPr/>
      <dgm:t>
        <a:bodyPr/>
        <a:lstStyle/>
        <a:p>
          <a:endParaRPr lang="es-MX"/>
        </a:p>
      </dgm:t>
    </dgm:pt>
    <dgm:pt modelId="{EF8F12DD-85BF-4FCB-A587-2982F0EE1CDF}">
      <dgm:prSet phldrT="[Texto]"/>
      <dgm:spPr/>
      <dgm:t>
        <a:bodyPr/>
        <a:lstStyle/>
        <a:p>
          <a:r>
            <a:rPr lang="es-MX" dirty="0" smtClean="0"/>
            <a:t>DIVERSIÓN</a:t>
          </a:r>
          <a:endParaRPr lang="es-MX" dirty="0"/>
        </a:p>
      </dgm:t>
    </dgm:pt>
    <dgm:pt modelId="{78D2E7CD-A3B3-40C5-ABAB-62A31E5ADA8C}" type="parTrans" cxnId="{DC380660-4930-420D-84FE-C77135AAE51D}">
      <dgm:prSet/>
      <dgm:spPr/>
      <dgm:t>
        <a:bodyPr/>
        <a:lstStyle/>
        <a:p>
          <a:endParaRPr lang="es-MX"/>
        </a:p>
      </dgm:t>
    </dgm:pt>
    <dgm:pt modelId="{2C719D2B-DFBC-47A5-B286-E93B2CEB2584}" type="sibTrans" cxnId="{DC380660-4930-420D-84FE-C77135AAE51D}">
      <dgm:prSet/>
      <dgm:spPr/>
      <dgm:t>
        <a:bodyPr/>
        <a:lstStyle/>
        <a:p>
          <a:endParaRPr lang="es-MX"/>
        </a:p>
      </dgm:t>
    </dgm:pt>
    <dgm:pt modelId="{F7F9EF71-9952-4614-AB66-A2E2C0CA31FC}" type="pres">
      <dgm:prSet presAssocID="{6B450305-269E-4C09-AB2E-7A06504565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18637C6-F2C6-4C13-A221-B459F0417DF8}" type="pres">
      <dgm:prSet presAssocID="{4115C14F-AE35-41A4-B811-29AB159F5837}" presName="node" presStyleLbl="node1" presStyleIdx="0" presStyleCnt="6" custAng="19984748" custLinFactNeighborX="31263" custLinFactNeighborY="-26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9FDA87-C9C1-400B-8860-0FBEAFD0E8EA}" type="pres">
      <dgm:prSet presAssocID="{F9E84D65-B0DE-49C1-A29B-613FCEC6C4C9}" presName="sibTrans" presStyleCnt="0"/>
      <dgm:spPr/>
    </dgm:pt>
    <dgm:pt modelId="{7D394B86-32E5-4D39-A625-9AD8DABCFD60}" type="pres">
      <dgm:prSet presAssocID="{4BE0FD8D-E8BF-4AEA-9821-B6BE144E9924}" presName="node" presStyleLbl="node1" presStyleIdx="1" presStyleCnt="6" custLinFactNeighborX="386" custLinFactNeighborY="-384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E5804C-C0BA-48DB-A243-9A2302897CC0}" type="pres">
      <dgm:prSet presAssocID="{B5E431D0-E5E2-4255-AE1A-C9D64DD08FDF}" presName="sibTrans" presStyleCnt="0"/>
      <dgm:spPr/>
    </dgm:pt>
    <dgm:pt modelId="{1AF38ECF-91CD-4CFD-8243-2AF8257971AF}" type="pres">
      <dgm:prSet presAssocID="{190F152A-054B-445C-9A7F-DCCF8180AA12}" presName="node" presStyleLbl="node1" presStyleIdx="2" presStyleCnt="6" custAng="1645721" custLinFactNeighborX="-28555" custLinFactNeighborY="-217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AD5A6E-A1E8-40F2-A92F-AE56FCA97E19}" type="pres">
      <dgm:prSet presAssocID="{19D56D0D-DA52-4F47-96AD-9FED1F21D3F4}" presName="sibTrans" presStyleCnt="0"/>
      <dgm:spPr/>
    </dgm:pt>
    <dgm:pt modelId="{8D59BF04-8D73-4ED7-AF04-6AD76A669AFD}" type="pres">
      <dgm:prSet presAssocID="{0F031BC5-0900-48CB-9FE4-C5291A81730E}" presName="node" presStyleLbl="node1" presStyleIdx="3" presStyleCnt="6" custAng="2733010" custScaleX="97653" custScaleY="106769" custLinFactNeighborX="40774" custLinFactNeighborY="-2643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D89CDA-9F31-4978-8811-73941F76CCBB}" type="pres">
      <dgm:prSet presAssocID="{14D13228-3989-4C45-8857-EADE9DD86624}" presName="sibTrans" presStyleCnt="0"/>
      <dgm:spPr/>
    </dgm:pt>
    <dgm:pt modelId="{DD7D1F08-E221-4205-BEFC-E564D6C5236B}" type="pres">
      <dgm:prSet presAssocID="{FE98718B-7F96-42CF-A916-1D1842290718}" presName="node" presStyleLbl="node1" presStyleIdx="4" presStyleCnt="6" custLinFactNeighborX="4216" custLinFactNeighborY="1708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15D66B-7381-4705-B7DB-E81243BEBFA5}" type="pres">
      <dgm:prSet presAssocID="{705C3AC4-9C2B-4DBF-B4D1-99410D01F311}" presName="sibTrans" presStyleCnt="0"/>
      <dgm:spPr/>
    </dgm:pt>
    <dgm:pt modelId="{6508857E-A531-440C-B3EB-6C8DF3B6E417}" type="pres">
      <dgm:prSet presAssocID="{EF8F12DD-85BF-4FCB-A587-2982F0EE1CDF}" presName="node" presStyleLbl="node1" presStyleIdx="5" presStyleCnt="6" custAng="19002956" custScaleX="84437" custScaleY="59345" custLinFactNeighborX="-28709" custLinFactNeighborY="-41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8E40DF6-19E1-4099-8E14-FD5ED9207A0F}" type="presOf" srcId="{6B450305-269E-4C09-AB2E-7A06504565D2}" destId="{F7F9EF71-9952-4614-AB66-A2E2C0CA31FC}" srcOrd="0" destOrd="0" presId="urn:microsoft.com/office/officeart/2005/8/layout/default"/>
    <dgm:cxn modelId="{12F515C9-79C2-4041-97F0-F0F62D289DD9}" type="presOf" srcId="{FE98718B-7F96-42CF-A916-1D1842290718}" destId="{DD7D1F08-E221-4205-BEFC-E564D6C5236B}" srcOrd="0" destOrd="0" presId="urn:microsoft.com/office/officeart/2005/8/layout/default"/>
    <dgm:cxn modelId="{DE337202-2496-457E-B722-CE05822910C0}" srcId="{6B450305-269E-4C09-AB2E-7A06504565D2}" destId="{FE98718B-7F96-42CF-A916-1D1842290718}" srcOrd="4" destOrd="0" parTransId="{8F6D2E40-F0A1-4783-A1C9-AB79B2D2986D}" sibTransId="{705C3AC4-9C2B-4DBF-B4D1-99410D01F311}"/>
    <dgm:cxn modelId="{3CFAD786-C56E-42F7-A34F-16503B1C837B}" type="presOf" srcId="{4BE0FD8D-E8BF-4AEA-9821-B6BE144E9924}" destId="{7D394B86-32E5-4D39-A625-9AD8DABCFD60}" srcOrd="0" destOrd="0" presId="urn:microsoft.com/office/officeart/2005/8/layout/default"/>
    <dgm:cxn modelId="{DC380660-4930-420D-84FE-C77135AAE51D}" srcId="{6B450305-269E-4C09-AB2E-7A06504565D2}" destId="{EF8F12DD-85BF-4FCB-A587-2982F0EE1CDF}" srcOrd="5" destOrd="0" parTransId="{78D2E7CD-A3B3-40C5-ABAB-62A31E5ADA8C}" sibTransId="{2C719D2B-DFBC-47A5-B286-E93B2CEB2584}"/>
    <dgm:cxn modelId="{8CB547A2-C8F6-4F6B-BE1B-5C287F73C7BB}" srcId="{6B450305-269E-4C09-AB2E-7A06504565D2}" destId="{0F031BC5-0900-48CB-9FE4-C5291A81730E}" srcOrd="3" destOrd="0" parTransId="{82E0762F-2EBE-4C5B-BEF9-A617E990729F}" sibTransId="{14D13228-3989-4C45-8857-EADE9DD86624}"/>
    <dgm:cxn modelId="{57D08031-7836-4DC9-A590-79508031D423}" type="presOf" srcId="{4115C14F-AE35-41A4-B811-29AB159F5837}" destId="{A18637C6-F2C6-4C13-A221-B459F0417DF8}" srcOrd="0" destOrd="0" presId="urn:microsoft.com/office/officeart/2005/8/layout/default"/>
    <dgm:cxn modelId="{BDA5BDAB-BFE3-4A97-8966-5681C8269AE7}" srcId="{6B450305-269E-4C09-AB2E-7A06504565D2}" destId="{4BE0FD8D-E8BF-4AEA-9821-B6BE144E9924}" srcOrd="1" destOrd="0" parTransId="{548E1B12-3CE3-4772-88DC-6D6D44329829}" sibTransId="{B5E431D0-E5E2-4255-AE1A-C9D64DD08FDF}"/>
    <dgm:cxn modelId="{4C095CAC-59D9-4098-A4BD-E7E649E68232}" srcId="{6B450305-269E-4C09-AB2E-7A06504565D2}" destId="{190F152A-054B-445C-9A7F-DCCF8180AA12}" srcOrd="2" destOrd="0" parTransId="{B4548BBB-F1CB-4C70-8D4F-487AB038750A}" sibTransId="{19D56D0D-DA52-4F47-96AD-9FED1F21D3F4}"/>
    <dgm:cxn modelId="{0047A1BA-52E8-47EC-AA96-542F5FF46AB7}" type="presOf" srcId="{0F031BC5-0900-48CB-9FE4-C5291A81730E}" destId="{8D59BF04-8D73-4ED7-AF04-6AD76A669AFD}" srcOrd="0" destOrd="0" presId="urn:microsoft.com/office/officeart/2005/8/layout/default"/>
    <dgm:cxn modelId="{BA29665A-F1C3-49A5-B94D-3E6802076BDB}" type="presOf" srcId="{190F152A-054B-445C-9A7F-DCCF8180AA12}" destId="{1AF38ECF-91CD-4CFD-8243-2AF8257971AF}" srcOrd="0" destOrd="0" presId="urn:microsoft.com/office/officeart/2005/8/layout/default"/>
    <dgm:cxn modelId="{520C2852-8925-4AAD-BC10-6D00F0DBE69F}" srcId="{6B450305-269E-4C09-AB2E-7A06504565D2}" destId="{4115C14F-AE35-41A4-B811-29AB159F5837}" srcOrd="0" destOrd="0" parTransId="{546EE65A-721D-4525-82CD-BE29C5CA6436}" sibTransId="{F9E84D65-B0DE-49C1-A29B-613FCEC6C4C9}"/>
    <dgm:cxn modelId="{395AAF63-4504-40F6-9AE5-5A1143825F73}" type="presOf" srcId="{EF8F12DD-85BF-4FCB-A587-2982F0EE1CDF}" destId="{6508857E-A531-440C-B3EB-6C8DF3B6E417}" srcOrd="0" destOrd="0" presId="urn:microsoft.com/office/officeart/2005/8/layout/default"/>
    <dgm:cxn modelId="{E6ED0A8A-9B7D-4805-A248-E6588C1F3E1E}" type="presParOf" srcId="{F7F9EF71-9952-4614-AB66-A2E2C0CA31FC}" destId="{A18637C6-F2C6-4C13-A221-B459F0417DF8}" srcOrd="0" destOrd="0" presId="urn:microsoft.com/office/officeart/2005/8/layout/default"/>
    <dgm:cxn modelId="{1367079B-2C6D-4EBD-9AFA-D41AA8C10B4C}" type="presParOf" srcId="{F7F9EF71-9952-4614-AB66-A2E2C0CA31FC}" destId="{AB9FDA87-C9C1-400B-8860-0FBEAFD0E8EA}" srcOrd="1" destOrd="0" presId="urn:microsoft.com/office/officeart/2005/8/layout/default"/>
    <dgm:cxn modelId="{B54C88EC-6159-4268-B2F3-7E655422D3CA}" type="presParOf" srcId="{F7F9EF71-9952-4614-AB66-A2E2C0CA31FC}" destId="{7D394B86-32E5-4D39-A625-9AD8DABCFD60}" srcOrd="2" destOrd="0" presId="urn:microsoft.com/office/officeart/2005/8/layout/default"/>
    <dgm:cxn modelId="{A5A5A745-D978-414E-B8BD-8F7ECDA34C80}" type="presParOf" srcId="{F7F9EF71-9952-4614-AB66-A2E2C0CA31FC}" destId="{74E5804C-C0BA-48DB-A243-9A2302897CC0}" srcOrd="3" destOrd="0" presId="urn:microsoft.com/office/officeart/2005/8/layout/default"/>
    <dgm:cxn modelId="{F1FD7919-0BE0-457E-8699-5241DC282169}" type="presParOf" srcId="{F7F9EF71-9952-4614-AB66-A2E2C0CA31FC}" destId="{1AF38ECF-91CD-4CFD-8243-2AF8257971AF}" srcOrd="4" destOrd="0" presId="urn:microsoft.com/office/officeart/2005/8/layout/default"/>
    <dgm:cxn modelId="{A634DFEC-5120-4FFA-84E5-96AEF538074B}" type="presParOf" srcId="{F7F9EF71-9952-4614-AB66-A2E2C0CA31FC}" destId="{22AD5A6E-A1E8-40F2-A92F-AE56FCA97E19}" srcOrd="5" destOrd="0" presId="urn:microsoft.com/office/officeart/2005/8/layout/default"/>
    <dgm:cxn modelId="{D47BB6B7-1209-4BF3-9198-920E8DEE195B}" type="presParOf" srcId="{F7F9EF71-9952-4614-AB66-A2E2C0CA31FC}" destId="{8D59BF04-8D73-4ED7-AF04-6AD76A669AFD}" srcOrd="6" destOrd="0" presId="urn:microsoft.com/office/officeart/2005/8/layout/default"/>
    <dgm:cxn modelId="{9249A62E-4552-43DD-BA4D-C104DBA878A0}" type="presParOf" srcId="{F7F9EF71-9952-4614-AB66-A2E2C0CA31FC}" destId="{CAD89CDA-9F31-4978-8811-73941F76CCBB}" srcOrd="7" destOrd="0" presId="urn:microsoft.com/office/officeart/2005/8/layout/default"/>
    <dgm:cxn modelId="{69014253-B34D-4865-A0E3-94AA0D05762E}" type="presParOf" srcId="{F7F9EF71-9952-4614-AB66-A2E2C0CA31FC}" destId="{DD7D1F08-E221-4205-BEFC-E564D6C5236B}" srcOrd="8" destOrd="0" presId="urn:microsoft.com/office/officeart/2005/8/layout/default"/>
    <dgm:cxn modelId="{D93122A0-0808-4171-90A8-FC3DA53437FD}" type="presParOf" srcId="{F7F9EF71-9952-4614-AB66-A2E2C0CA31FC}" destId="{A915D66B-7381-4705-B7DB-E81243BEBFA5}" srcOrd="9" destOrd="0" presId="urn:microsoft.com/office/officeart/2005/8/layout/default"/>
    <dgm:cxn modelId="{C23B2326-787C-4A14-BD31-BC6C6B263C5E}" type="presParOf" srcId="{F7F9EF71-9952-4614-AB66-A2E2C0CA31FC}" destId="{6508857E-A531-440C-B3EB-6C8DF3B6E41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573EA-A7E5-4336-8CD9-B2306FAD0020}">
      <dsp:nvSpPr>
        <dsp:cNvPr id="0" name=""/>
        <dsp:cNvSpPr/>
      </dsp:nvSpPr>
      <dsp:spPr>
        <a:xfrm>
          <a:off x="5927373" y="2138880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40DC8-80B6-4D15-9A01-AC61D9E2E01A}">
      <dsp:nvSpPr>
        <dsp:cNvPr id="0" name=""/>
        <dsp:cNvSpPr/>
      </dsp:nvSpPr>
      <dsp:spPr>
        <a:xfrm>
          <a:off x="5619926" y="2138880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0A67F6-2EB5-4946-A65E-CCABAFF1D86C}">
      <dsp:nvSpPr>
        <dsp:cNvPr id="0" name=""/>
        <dsp:cNvSpPr/>
      </dsp:nvSpPr>
      <dsp:spPr>
        <a:xfrm>
          <a:off x="5313073" y="2138880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9CAD4-6769-4D2C-88B9-C08A491AF7D0}">
      <dsp:nvSpPr>
        <dsp:cNvPr id="0" name=""/>
        <dsp:cNvSpPr/>
      </dsp:nvSpPr>
      <dsp:spPr>
        <a:xfrm>
          <a:off x="5005626" y="2138880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60F-C3AA-4670-B846-1070A546C4ED}">
      <dsp:nvSpPr>
        <dsp:cNvPr id="0" name=""/>
        <dsp:cNvSpPr/>
      </dsp:nvSpPr>
      <dsp:spPr>
        <a:xfrm>
          <a:off x="4698179" y="2138880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47656-01AD-4775-8444-2E67A620B451}">
      <dsp:nvSpPr>
        <dsp:cNvPr id="0" name=""/>
        <dsp:cNvSpPr/>
      </dsp:nvSpPr>
      <dsp:spPr>
        <a:xfrm>
          <a:off x="4223358" y="2054896"/>
          <a:ext cx="335936" cy="335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3F8CA-526A-4C01-AD4C-ABE1FCE36881}">
      <dsp:nvSpPr>
        <dsp:cNvPr id="0" name=""/>
        <dsp:cNvSpPr/>
      </dsp:nvSpPr>
      <dsp:spPr>
        <a:xfrm>
          <a:off x="5653757" y="1792245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DC598E-5733-46E1-B7BF-606F19056692}">
      <dsp:nvSpPr>
        <dsp:cNvPr id="0" name=""/>
        <dsp:cNvSpPr/>
      </dsp:nvSpPr>
      <dsp:spPr>
        <a:xfrm>
          <a:off x="5653757" y="2487784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2059C-818D-4D4C-81F7-2933E61685A4}">
      <dsp:nvSpPr>
        <dsp:cNvPr id="0" name=""/>
        <dsp:cNvSpPr/>
      </dsp:nvSpPr>
      <dsp:spPr>
        <a:xfrm>
          <a:off x="5803919" y="1943027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458E6-9F97-4888-8E5C-438800DE1AFB}">
      <dsp:nvSpPr>
        <dsp:cNvPr id="0" name=""/>
        <dsp:cNvSpPr/>
      </dsp:nvSpPr>
      <dsp:spPr>
        <a:xfrm>
          <a:off x="5813415" y="2337976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DCB17-C999-4F74-BE3C-BB7D3AFA5E4F}">
      <dsp:nvSpPr>
        <dsp:cNvPr id="0" name=""/>
        <dsp:cNvSpPr/>
      </dsp:nvSpPr>
      <dsp:spPr>
        <a:xfrm>
          <a:off x="2367076" y="1334640"/>
          <a:ext cx="1761048" cy="1770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b="1" kern="1200" dirty="0"/>
        </a:p>
      </dsp:txBody>
      <dsp:txXfrm>
        <a:off x="2624976" y="1593892"/>
        <a:ext cx="1245248" cy="1251782"/>
      </dsp:txXfrm>
    </dsp:sp>
    <dsp:sp modelId="{495F5C46-AC11-4C63-888C-3F95EFCEF2C4}">
      <dsp:nvSpPr>
        <dsp:cNvPr id="0" name=""/>
        <dsp:cNvSpPr/>
      </dsp:nvSpPr>
      <dsp:spPr>
        <a:xfrm>
          <a:off x="2477203" y="1097355"/>
          <a:ext cx="335936" cy="335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2105A-124F-4F87-8E50-9C41EDD74E54}">
      <dsp:nvSpPr>
        <dsp:cNvPr id="0" name=""/>
        <dsp:cNvSpPr/>
      </dsp:nvSpPr>
      <dsp:spPr>
        <a:xfrm>
          <a:off x="2287868" y="940413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AB055-0DEF-4CAB-8F61-CB1AA207F224}">
      <dsp:nvSpPr>
        <dsp:cNvPr id="0" name=""/>
        <dsp:cNvSpPr/>
      </dsp:nvSpPr>
      <dsp:spPr>
        <a:xfrm>
          <a:off x="1941248" y="830164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BCBD1-F359-443C-848C-CF9DCDF19784}">
      <dsp:nvSpPr>
        <dsp:cNvPr id="0" name=""/>
        <dsp:cNvSpPr/>
      </dsp:nvSpPr>
      <dsp:spPr>
        <a:xfrm>
          <a:off x="1595222" y="830164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9DF6A-014A-4F03-AD0D-550F71B12739}">
      <dsp:nvSpPr>
        <dsp:cNvPr id="0" name=""/>
        <dsp:cNvSpPr/>
      </dsp:nvSpPr>
      <dsp:spPr>
        <a:xfrm>
          <a:off x="1249196" y="830164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1BB57-F022-4C60-A9DA-D1D704AD1C47}">
      <dsp:nvSpPr>
        <dsp:cNvPr id="0" name=""/>
        <dsp:cNvSpPr/>
      </dsp:nvSpPr>
      <dsp:spPr>
        <a:xfrm>
          <a:off x="903170" y="830164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609D94-B62E-47AB-B23C-B5A6EBCC969F}">
      <dsp:nvSpPr>
        <dsp:cNvPr id="0" name=""/>
        <dsp:cNvSpPr/>
      </dsp:nvSpPr>
      <dsp:spPr>
        <a:xfrm>
          <a:off x="556551" y="830164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8C0B6-3637-4DB1-A569-BB8C0114E6C3}">
      <dsp:nvSpPr>
        <dsp:cNvPr id="0" name=""/>
        <dsp:cNvSpPr/>
      </dsp:nvSpPr>
      <dsp:spPr>
        <a:xfrm>
          <a:off x="210525" y="830164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2A860-B518-4E8E-8522-DA4A876E2D95}">
      <dsp:nvSpPr>
        <dsp:cNvPr id="0" name=""/>
        <dsp:cNvSpPr/>
      </dsp:nvSpPr>
      <dsp:spPr>
        <a:xfrm>
          <a:off x="36818" y="406282"/>
          <a:ext cx="2237201" cy="437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Movimiento de mercancías</a:t>
          </a:r>
          <a:endParaRPr lang="es-MX" sz="2000" b="1" kern="1200" dirty="0"/>
        </a:p>
      </dsp:txBody>
      <dsp:txXfrm>
        <a:off x="36818" y="406282"/>
        <a:ext cx="2237201" cy="437249"/>
      </dsp:txXfrm>
    </dsp:sp>
    <dsp:sp modelId="{B59E127F-B921-471B-9B91-0130CBD495E6}">
      <dsp:nvSpPr>
        <dsp:cNvPr id="0" name=""/>
        <dsp:cNvSpPr/>
      </dsp:nvSpPr>
      <dsp:spPr>
        <a:xfrm>
          <a:off x="2034432" y="1622981"/>
          <a:ext cx="335936" cy="335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624AA-FBF7-4183-8A78-D8C4A9039A48}">
      <dsp:nvSpPr>
        <dsp:cNvPr id="0" name=""/>
        <dsp:cNvSpPr/>
      </dsp:nvSpPr>
      <dsp:spPr>
        <a:xfrm>
          <a:off x="1756068" y="1691725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FA389-BF05-4F20-AB6A-6B9ACEDA3502}">
      <dsp:nvSpPr>
        <dsp:cNvPr id="0" name=""/>
        <dsp:cNvSpPr/>
      </dsp:nvSpPr>
      <dsp:spPr>
        <a:xfrm>
          <a:off x="1436751" y="1691725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8F378-58AA-49A7-8454-BF50C7D6E17C}">
      <dsp:nvSpPr>
        <dsp:cNvPr id="0" name=""/>
        <dsp:cNvSpPr/>
      </dsp:nvSpPr>
      <dsp:spPr>
        <a:xfrm>
          <a:off x="1118027" y="1691725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AF7F7-4CEE-48CE-8810-2CBA6B2E2E1E}">
      <dsp:nvSpPr>
        <dsp:cNvPr id="0" name=""/>
        <dsp:cNvSpPr/>
      </dsp:nvSpPr>
      <dsp:spPr>
        <a:xfrm>
          <a:off x="799303" y="1691725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298CF-5FDD-4580-AB19-5EF87FF6F936}">
      <dsp:nvSpPr>
        <dsp:cNvPr id="0" name=""/>
        <dsp:cNvSpPr/>
      </dsp:nvSpPr>
      <dsp:spPr>
        <a:xfrm>
          <a:off x="479986" y="1691725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2665C-797E-44AA-AC7D-787DACFBD166}">
      <dsp:nvSpPr>
        <dsp:cNvPr id="0" name=""/>
        <dsp:cNvSpPr/>
      </dsp:nvSpPr>
      <dsp:spPr>
        <a:xfrm>
          <a:off x="161262" y="1691725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3B070-0664-4BF4-BD6E-91410B5A79A9}">
      <dsp:nvSpPr>
        <dsp:cNvPr id="0" name=""/>
        <dsp:cNvSpPr/>
      </dsp:nvSpPr>
      <dsp:spPr>
        <a:xfrm>
          <a:off x="658" y="1269464"/>
          <a:ext cx="2081606" cy="437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Movimiento de capitales</a:t>
          </a:r>
          <a:endParaRPr lang="es-MX" sz="2000" b="1" kern="1200" dirty="0"/>
        </a:p>
      </dsp:txBody>
      <dsp:txXfrm>
        <a:off x="658" y="1269464"/>
        <a:ext cx="2081606" cy="437249"/>
      </dsp:txXfrm>
    </dsp:sp>
    <dsp:sp modelId="{BE3A9F10-55F1-489D-89B5-3AAF464E5DD0}">
      <dsp:nvSpPr>
        <dsp:cNvPr id="0" name=""/>
        <dsp:cNvSpPr/>
      </dsp:nvSpPr>
      <dsp:spPr>
        <a:xfrm>
          <a:off x="2034432" y="2429417"/>
          <a:ext cx="335936" cy="335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E269C-B86C-4496-A0E2-978D6B1ED660}">
      <dsp:nvSpPr>
        <dsp:cNvPr id="0" name=""/>
        <dsp:cNvSpPr/>
      </dsp:nvSpPr>
      <dsp:spPr>
        <a:xfrm>
          <a:off x="1756068" y="2629162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04565-2B48-4D32-9AFE-8D542DF1AFC7}">
      <dsp:nvSpPr>
        <dsp:cNvPr id="0" name=""/>
        <dsp:cNvSpPr/>
      </dsp:nvSpPr>
      <dsp:spPr>
        <a:xfrm>
          <a:off x="1436751" y="2629162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89D5B-6ED4-4AD8-A26C-3DD0AC5F5DC1}">
      <dsp:nvSpPr>
        <dsp:cNvPr id="0" name=""/>
        <dsp:cNvSpPr/>
      </dsp:nvSpPr>
      <dsp:spPr>
        <a:xfrm>
          <a:off x="1118027" y="2629162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A928E-5B51-43DE-BBC2-05B237288774}">
      <dsp:nvSpPr>
        <dsp:cNvPr id="0" name=""/>
        <dsp:cNvSpPr/>
      </dsp:nvSpPr>
      <dsp:spPr>
        <a:xfrm>
          <a:off x="799303" y="2629162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A51F7-4CFA-4220-88CA-8C3E58D4A7DE}">
      <dsp:nvSpPr>
        <dsp:cNvPr id="0" name=""/>
        <dsp:cNvSpPr/>
      </dsp:nvSpPr>
      <dsp:spPr>
        <a:xfrm>
          <a:off x="479986" y="2629162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80650-0345-4F79-AA24-776DA84F4B05}">
      <dsp:nvSpPr>
        <dsp:cNvPr id="0" name=""/>
        <dsp:cNvSpPr/>
      </dsp:nvSpPr>
      <dsp:spPr>
        <a:xfrm>
          <a:off x="161262" y="2629162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D387C-F704-4934-B657-C8DE9AEA5350}">
      <dsp:nvSpPr>
        <dsp:cNvPr id="0" name=""/>
        <dsp:cNvSpPr/>
      </dsp:nvSpPr>
      <dsp:spPr>
        <a:xfrm>
          <a:off x="658" y="2204956"/>
          <a:ext cx="2081606" cy="437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Procesos productivos</a:t>
          </a:r>
          <a:endParaRPr lang="es-MX" sz="2000" b="1" kern="1200" dirty="0"/>
        </a:p>
      </dsp:txBody>
      <dsp:txXfrm>
        <a:off x="658" y="2204956"/>
        <a:ext cx="2081606" cy="437249"/>
      </dsp:txXfrm>
    </dsp:sp>
    <dsp:sp modelId="{1FC21C25-5DC9-403C-AD6D-75C9389EEAB6}">
      <dsp:nvSpPr>
        <dsp:cNvPr id="0" name=""/>
        <dsp:cNvSpPr/>
      </dsp:nvSpPr>
      <dsp:spPr>
        <a:xfrm>
          <a:off x="2477203" y="3009195"/>
          <a:ext cx="335936" cy="335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EEC2F-3BAE-4539-A833-0B006B57A9CA}">
      <dsp:nvSpPr>
        <dsp:cNvPr id="0" name=""/>
        <dsp:cNvSpPr/>
      </dsp:nvSpPr>
      <dsp:spPr>
        <a:xfrm>
          <a:off x="2284900" y="3331186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D32C5-2080-42B4-8658-0F388AF5B4B6}">
      <dsp:nvSpPr>
        <dsp:cNvPr id="0" name=""/>
        <dsp:cNvSpPr/>
      </dsp:nvSpPr>
      <dsp:spPr>
        <a:xfrm>
          <a:off x="1939468" y="3489750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307C4-053A-402A-9B8A-622784AEA748}">
      <dsp:nvSpPr>
        <dsp:cNvPr id="0" name=""/>
        <dsp:cNvSpPr/>
      </dsp:nvSpPr>
      <dsp:spPr>
        <a:xfrm>
          <a:off x="1593442" y="3489750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48A13-EF93-41EA-AB2D-07C653C74B1A}">
      <dsp:nvSpPr>
        <dsp:cNvPr id="0" name=""/>
        <dsp:cNvSpPr/>
      </dsp:nvSpPr>
      <dsp:spPr>
        <a:xfrm>
          <a:off x="1248009" y="3489750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8CB35-64E7-41F8-9914-F006E3C4C2DE}">
      <dsp:nvSpPr>
        <dsp:cNvPr id="0" name=""/>
        <dsp:cNvSpPr/>
      </dsp:nvSpPr>
      <dsp:spPr>
        <a:xfrm>
          <a:off x="902577" y="3489750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5BEEE-B8B9-443A-8662-19534BCA51E7}">
      <dsp:nvSpPr>
        <dsp:cNvPr id="0" name=""/>
        <dsp:cNvSpPr/>
      </dsp:nvSpPr>
      <dsp:spPr>
        <a:xfrm>
          <a:off x="556551" y="3489750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BC1C5-F0F7-42CA-8E8E-016B24E91DCA}">
      <dsp:nvSpPr>
        <dsp:cNvPr id="0" name=""/>
        <dsp:cNvSpPr/>
      </dsp:nvSpPr>
      <dsp:spPr>
        <a:xfrm>
          <a:off x="211118" y="3489750"/>
          <a:ext cx="167968" cy="167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E33B1-CD30-4A7C-90E6-6A4216FB600E}">
      <dsp:nvSpPr>
        <dsp:cNvPr id="0" name=""/>
        <dsp:cNvSpPr/>
      </dsp:nvSpPr>
      <dsp:spPr>
        <a:xfrm>
          <a:off x="36818" y="3060031"/>
          <a:ext cx="2237201" cy="437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Mano de obra</a:t>
          </a:r>
          <a:endParaRPr lang="es-MX" sz="2000" b="1" kern="1200" dirty="0"/>
        </a:p>
      </dsp:txBody>
      <dsp:txXfrm>
        <a:off x="36818" y="3060031"/>
        <a:ext cx="2237201" cy="4372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637C6-F2C6-4C13-A221-B459F0417DF8}">
      <dsp:nvSpPr>
        <dsp:cNvPr id="0" name=""/>
        <dsp:cNvSpPr/>
      </dsp:nvSpPr>
      <dsp:spPr>
        <a:xfrm rot="19984748">
          <a:off x="565108" y="423958"/>
          <a:ext cx="1807594" cy="1084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 dirty="0"/>
        </a:p>
      </dsp:txBody>
      <dsp:txXfrm>
        <a:off x="565108" y="423958"/>
        <a:ext cx="1807594" cy="1084557"/>
      </dsp:txXfrm>
    </dsp:sp>
    <dsp:sp modelId="{7D394B86-32E5-4D39-A625-9AD8DABCFD60}">
      <dsp:nvSpPr>
        <dsp:cNvPr id="0" name=""/>
        <dsp:cNvSpPr/>
      </dsp:nvSpPr>
      <dsp:spPr>
        <a:xfrm>
          <a:off x="1995331" y="35296"/>
          <a:ext cx="1807594" cy="1084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NECESIDADES: biológicas, sociales espirituales</a:t>
          </a:r>
          <a:endParaRPr lang="es-MX" sz="1600" kern="1200" dirty="0"/>
        </a:p>
      </dsp:txBody>
      <dsp:txXfrm>
        <a:off x="1995331" y="35296"/>
        <a:ext cx="1807594" cy="1084557"/>
      </dsp:txXfrm>
    </dsp:sp>
    <dsp:sp modelId="{1AF38ECF-91CD-4CFD-8243-2AF8257971AF}">
      <dsp:nvSpPr>
        <dsp:cNvPr id="0" name=""/>
        <dsp:cNvSpPr/>
      </dsp:nvSpPr>
      <dsp:spPr>
        <a:xfrm rot="1645721">
          <a:off x="3460550" y="428893"/>
          <a:ext cx="1807594" cy="1084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PODER RIQUEZA</a:t>
          </a:r>
          <a:endParaRPr lang="es-MX" sz="1600" kern="1200" dirty="0"/>
        </a:p>
      </dsp:txBody>
      <dsp:txXfrm>
        <a:off x="3460550" y="428893"/>
        <a:ext cx="1807594" cy="1084557"/>
      </dsp:txXfrm>
    </dsp:sp>
    <dsp:sp modelId="{8D59BF04-8D73-4ED7-AF04-6AD76A669AFD}">
      <dsp:nvSpPr>
        <dsp:cNvPr id="0" name=""/>
        <dsp:cNvSpPr/>
      </dsp:nvSpPr>
      <dsp:spPr>
        <a:xfrm rot="2733010">
          <a:off x="898898" y="1431053"/>
          <a:ext cx="1765170" cy="1157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HONOR DISTINCIÓN</a:t>
          </a:r>
          <a:endParaRPr lang="es-MX" sz="1600" kern="1200" dirty="0"/>
        </a:p>
      </dsp:txBody>
      <dsp:txXfrm>
        <a:off x="898898" y="1431053"/>
        <a:ext cx="1765170" cy="1157970"/>
      </dsp:txXfrm>
    </dsp:sp>
    <dsp:sp modelId="{DD7D1F08-E221-4205-BEFC-E564D6C5236B}">
      <dsp:nvSpPr>
        <dsp:cNvPr id="0" name=""/>
        <dsp:cNvSpPr/>
      </dsp:nvSpPr>
      <dsp:spPr>
        <a:xfrm>
          <a:off x="2184008" y="1939780"/>
          <a:ext cx="1807594" cy="1084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UTILIDAD, VALOR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DE USO</a:t>
          </a:r>
          <a:endParaRPr lang="es-MX" sz="1600" kern="1200" dirty="0"/>
        </a:p>
      </dsp:txBody>
      <dsp:txXfrm>
        <a:off x="2184008" y="1939780"/>
        <a:ext cx="1807594" cy="1084557"/>
      </dsp:txXfrm>
    </dsp:sp>
    <dsp:sp modelId="{6508857E-A531-440C-B3EB-6C8DF3B6E417}">
      <dsp:nvSpPr>
        <dsp:cNvPr id="0" name=""/>
        <dsp:cNvSpPr/>
      </dsp:nvSpPr>
      <dsp:spPr>
        <a:xfrm rot="19002956">
          <a:off x="3577212" y="1930036"/>
          <a:ext cx="1526278" cy="643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DIVERSIÓN</a:t>
          </a:r>
          <a:endParaRPr lang="es-MX" sz="1600" kern="1200" dirty="0"/>
        </a:p>
      </dsp:txBody>
      <dsp:txXfrm>
        <a:off x="3577212" y="1930036"/>
        <a:ext cx="1526278" cy="643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Texto convergente"/>
  <dgm:desc val="Se usa para mostrar varios pasos o partes que se fusionan en un conjunto. Se limita a una forma de Nivel 1 con texto y a un máximo de cinco formas de Nivel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99AEB-246F-495E-9B0C-010F898420FB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91E08-B294-47A0-BE34-3602F98D16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59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91E08-B294-47A0-BE34-3602F98D1620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32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A873DB-12DB-438A-A2FE-5AD14364C332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8614AD-6E4A-4C19-93CB-B116A9D49EDB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73DB-12DB-438A-A2FE-5AD14364C332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14AD-6E4A-4C19-93CB-B116A9D49ED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73DB-12DB-438A-A2FE-5AD14364C332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14AD-6E4A-4C19-93CB-B116A9D49ED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73DB-12DB-438A-A2FE-5AD14364C332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14AD-6E4A-4C19-93CB-B116A9D49EDB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73DB-12DB-438A-A2FE-5AD14364C332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14AD-6E4A-4C19-93CB-B116A9D49ED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73DB-12DB-438A-A2FE-5AD14364C332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14AD-6E4A-4C19-93CB-B116A9D49EDB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73DB-12DB-438A-A2FE-5AD14364C332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14AD-6E4A-4C19-93CB-B116A9D49ED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73DB-12DB-438A-A2FE-5AD14364C332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14AD-6E4A-4C19-93CB-B116A9D49ED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73DB-12DB-438A-A2FE-5AD14364C332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14AD-6E4A-4C19-93CB-B116A9D49ED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73DB-12DB-438A-A2FE-5AD14364C332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14AD-6E4A-4C19-93CB-B116A9D49ED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73DB-12DB-438A-A2FE-5AD14364C332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14AD-6E4A-4C19-93CB-B116A9D49ED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A873DB-12DB-438A-A2FE-5AD14364C332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8614AD-6E4A-4C19-93CB-B116A9D49ED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ENTORNO ECONÓMICO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sz="3200" b="1" dirty="0" smtClean="0"/>
              <a:t>MARGARITA VALLE LEÓN</a:t>
            </a:r>
          </a:p>
          <a:p>
            <a:pPr algn="r"/>
            <a:r>
              <a:rPr lang="es-MX" spc="-150" dirty="0" smtClean="0"/>
              <a:t>MAESTRA EN FINANZAS</a:t>
            </a:r>
          </a:p>
          <a:p>
            <a:pPr algn="r"/>
            <a:fld id="{D1DC22F2-0C50-4480-8219-54379B32EADB}" type="datetime4">
              <a:rPr lang="es-MX" spc="-150" smtClean="0"/>
              <a:t>22 de octubre de 2017</a:t>
            </a:fld>
            <a:endParaRPr lang="es-MX" spc="-150" dirty="0"/>
          </a:p>
        </p:txBody>
      </p:sp>
    </p:spTree>
    <p:extLst>
      <p:ext uri="{BB962C8B-B14F-4D97-AF65-F5344CB8AC3E}">
        <p14:creationId xmlns:p14="http://schemas.microsoft.com/office/powerpoint/2010/main" val="2632161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modo de consumo ligado al modo de producción.</a:t>
            </a:r>
            <a:b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Modo de producción y modo de consumo</a:t>
            </a:r>
            <a:endParaRPr lang="es-MX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040719"/>
              </p:ext>
            </p:extLst>
          </p:nvPr>
        </p:nvGraphicFramePr>
        <p:xfrm>
          <a:off x="467544" y="1916832"/>
          <a:ext cx="3792680" cy="4673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5917"/>
                <a:gridCol w="540846"/>
                <a:gridCol w="540846"/>
                <a:gridCol w="845071"/>
              </a:tblGrid>
              <a:tr h="871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MODO DE PRODUCCIÓN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13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</a:tr>
              <a:tr h="13513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</a:rPr>
                        <a:t>INFRAESTRUCTURA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SUPERESTRUCTURA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131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</a:tr>
              <a:tr h="270262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PARENTESCO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13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ECOLOGÍA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</a:tr>
              <a:tr h="135131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RELIGIÓN, CREENCIAS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131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</a:tr>
              <a:tr h="135131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SISTEMAS EDUCATIVOS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8512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effectLst/>
                        </a:rPr>
                        <a:t>FUERZAS PRODUCTIVAS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</a:tr>
              <a:tr h="135131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LO JURÍDICO, LA POLÍTICA Y LA IDEOLOGÍA DEL PODER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85124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1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RELACIONES SOCIALES DE PRODUCCIÓN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1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</a:tr>
              <a:tr h="135131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CULTURA, COSMOVISIÓN Y ESTÉTICA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0262"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131"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</a:tr>
              <a:tr h="2702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REACIONES CULTURALES Y JURÍDICAS DE PRODUCCIÓN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MEDIOS DE COMUNICACIÓN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1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026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</a:tr>
              <a:tr h="135131"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effectLst/>
                        </a:rPr>
                        <a:t>SABIDURÍA SOCIAL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7" marR="6757" marT="6757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593" y="2682489"/>
            <a:ext cx="4546895" cy="283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4644008" y="2492896"/>
            <a:ext cx="396044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MODO DE CONSUMO</a:t>
            </a:r>
            <a:endParaRPr lang="es-MX" sz="1400" b="1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4283968" y="2060848"/>
            <a:ext cx="864096" cy="2880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>
            <a:off x="4417593" y="5517232"/>
            <a:ext cx="1378543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016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11760" y="3244334"/>
            <a:ext cx="475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Conclusiones</a:t>
            </a:r>
          </a:p>
        </p:txBody>
      </p:sp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como proceso social complejo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575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A) El trabajo y espacio socioeconómico de la reproducción.</a:t>
            </a:r>
          </a:p>
          <a:p>
            <a:r>
              <a:rPr lang="es-MX" dirty="0" smtClean="0"/>
              <a:t>B) Trabajo y producción de bienes y servicios.</a:t>
            </a:r>
          </a:p>
          <a:p>
            <a:r>
              <a:rPr lang="es-MX" dirty="0" smtClean="0"/>
              <a:t>C) Trabajo y sociedad.</a:t>
            </a:r>
          </a:p>
          <a:p>
            <a:r>
              <a:rPr lang="es-MX" dirty="0" smtClean="0"/>
              <a:t>D) Trabajo y modo de producción.</a:t>
            </a:r>
          </a:p>
          <a:p>
            <a:r>
              <a:rPr lang="es-MX" dirty="0" smtClean="0"/>
              <a:t>E) Inserción al sistema internacional.</a:t>
            </a:r>
          </a:p>
          <a:p>
            <a:r>
              <a:rPr lang="es-MX" dirty="0" smtClean="0"/>
              <a:t>F) El modo de consumo ligado al modo de producción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como proceso social complejo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910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497431"/>
              </p:ext>
            </p:extLst>
          </p:nvPr>
        </p:nvGraphicFramePr>
        <p:xfrm>
          <a:off x="323528" y="1988840"/>
          <a:ext cx="8424936" cy="48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5615"/>
                <a:gridCol w="1096753"/>
                <a:gridCol w="1553865"/>
                <a:gridCol w="1153348"/>
                <a:gridCol w="2405355"/>
              </a:tblGrid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s-MX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TRABAJO</a:t>
                      </a:r>
                      <a:endParaRPr lang="es-MX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 smtClean="0"/>
                        <a:t>Procesos de comunicación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 smtClean="0"/>
                        <a:t>Legitimidad</a:t>
                      </a:r>
                      <a:r>
                        <a:rPr lang="es-MX" sz="1400" baseline="0" dirty="0" smtClean="0"/>
                        <a:t> social del poder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400" baseline="0" dirty="0" smtClean="0"/>
                        <a:t>Confianza 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s-MX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MX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s-MX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 smtClean="0"/>
                        <a:t>Mercado de trabajo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 smtClean="0"/>
                        <a:t>Organización de los procesos de trabajo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 smtClean="0"/>
                        <a:t>Reproducción económica de personas y familias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 smtClean="0"/>
                        <a:t>Estructura de la ganancia monetaria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 smtClean="0"/>
                        <a:t>Estructura de poder en el proceso de trabajo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 smtClean="0"/>
                        <a:t>Reproducción social del trabajo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 smtClean="0"/>
                        <a:t>Reglamentación del trabajo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DINERO</a:t>
                      </a:r>
                      <a:endParaRPr lang="es-MX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ESTADO</a:t>
                      </a:r>
                      <a:endParaRPr lang="es-MX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MX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4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Formación del dinero nacional</a:t>
                      </a:r>
                    </a:p>
                    <a:p>
                      <a:pPr algn="ctr"/>
                      <a:r>
                        <a:rPr lang="es-MX" sz="1400" dirty="0" smtClean="0"/>
                        <a:t>Configuración de circuitos monetarios</a:t>
                      </a:r>
                    </a:p>
                    <a:p>
                      <a:pPr algn="ctr"/>
                      <a:r>
                        <a:rPr lang="es-MX" sz="1400" dirty="0" smtClean="0"/>
                        <a:t>Sistemas bursátiles y financieros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y espacio socioeconómico de la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reproducción.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Triángulo isósceles"/>
          <p:cNvSpPr/>
          <p:nvPr/>
        </p:nvSpPr>
        <p:spPr>
          <a:xfrm>
            <a:off x="2987824" y="2975457"/>
            <a:ext cx="2789165" cy="2376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7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SÍMBOLOS</a:t>
            </a:r>
          </a:p>
          <a:p>
            <a:pPr algn="ctr"/>
            <a:r>
              <a:rPr lang="es-MX" sz="17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SIGNOS</a:t>
            </a:r>
          </a:p>
          <a:p>
            <a:pPr algn="ctr"/>
            <a:r>
              <a:rPr lang="es-MX" sz="17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CÓDIGOS</a:t>
            </a:r>
          </a:p>
          <a:p>
            <a:pPr algn="ctr"/>
            <a:endParaRPr lang="es-MX" dirty="0"/>
          </a:p>
        </p:txBody>
      </p:sp>
      <p:cxnSp>
        <p:nvCxnSpPr>
          <p:cNvPr id="10" name="9 Conector recto de flecha"/>
          <p:cNvCxnSpPr>
            <a:stCxn id="8" idx="5"/>
          </p:cNvCxnSpPr>
          <p:nvPr/>
        </p:nvCxnSpPr>
        <p:spPr>
          <a:xfrm flipV="1">
            <a:off x="5079698" y="2420888"/>
            <a:ext cx="1292502" cy="1742701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68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43778"/>
              </p:ext>
            </p:extLst>
          </p:nvPr>
        </p:nvGraphicFramePr>
        <p:xfrm>
          <a:off x="395536" y="2247900"/>
          <a:ext cx="8640960" cy="412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1429"/>
                <a:gridCol w="1308851"/>
                <a:gridCol w="648072"/>
                <a:gridCol w="288032"/>
                <a:gridCol w="3261539"/>
                <a:gridCol w="266853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Sujeto del trabajo</a:t>
                      </a:r>
                      <a:endParaRPr lang="es-MX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Instrumentos materiales del trabajo</a:t>
                      </a:r>
                      <a:endParaRPr lang="es-MX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Instrumentos técnicos y científicos</a:t>
                      </a:r>
                      <a:r>
                        <a:rPr lang="es-MX" baseline="0" dirty="0" smtClean="0"/>
                        <a:t> del trabajo</a:t>
                      </a:r>
                      <a:endParaRPr lang="es-MX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Valoración por la sociedad y el mercado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Organización del trabajo</a:t>
                      </a:r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Instrumentos sociales del trabajo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Productividad del trabajo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Objetivo del trabajo</a:t>
                      </a:r>
                      <a:endParaRPr lang="es-MX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Instrumentos culturales del trabajo</a:t>
                      </a:r>
                    </a:p>
                    <a:p>
                      <a:pPr algn="l"/>
                      <a:endParaRPr lang="es-MX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producción de bienes y servicios.</a:t>
            </a:r>
            <a:b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11196736" y="407707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1115616" y="2924944"/>
            <a:ext cx="720080" cy="12961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1115616" y="5229200"/>
            <a:ext cx="720080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555776" y="2780928"/>
            <a:ext cx="720080" cy="12961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V="1">
            <a:off x="2555776" y="4437112"/>
            <a:ext cx="720080" cy="15121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3491880" y="2348880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>
            <a:off x="3635896" y="2492896"/>
            <a:ext cx="288032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H="1">
            <a:off x="3635896" y="3645024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H="1" flipV="1">
            <a:off x="3635896" y="4437112"/>
            <a:ext cx="288032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flipH="1" flipV="1">
            <a:off x="3491880" y="5445224"/>
            <a:ext cx="432048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11124728" y="2492896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7092280" y="3753036"/>
            <a:ext cx="360040" cy="1080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7092280" y="4437112"/>
            <a:ext cx="360040" cy="1440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Arco"/>
          <p:cNvSpPr/>
          <p:nvPr/>
        </p:nvSpPr>
        <p:spPr>
          <a:xfrm rot="336751">
            <a:off x="2555776" y="1844824"/>
            <a:ext cx="4968552" cy="1872208"/>
          </a:xfrm>
          <a:prstGeom prst="arc">
            <a:avLst>
              <a:gd name="adj1" fmla="val 11069688"/>
              <a:gd name="adj2" fmla="val 2144716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37 Arco"/>
          <p:cNvSpPr/>
          <p:nvPr/>
        </p:nvSpPr>
        <p:spPr>
          <a:xfrm rot="10591378">
            <a:off x="611560" y="3068960"/>
            <a:ext cx="7128792" cy="3528392"/>
          </a:xfrm>
          <a:prstGeom prst="arc">
            <a:avLst>
              <a:gd name="adj1" fmla="val 11107648"/>
              <a:gd name="adj2" fmla="val 1363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075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409152"/>
              </p:ext>
            </p:extLst>
          </p:nvPr>
        </p:nvGraphicFramePr>
        <p:xfrm>
          <a:off x="698500" y="2247900"/>
          <a:ext cx="7545909" cy="321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9182"/>
                <a:gridCol w="927498"/>
                <a:gridCol w="2090865"/>
                <a:gridCol w="1509182"/>
                <a:gridCol w="1509182"/>
              </a:tblGrid>
              <a:tr h="370840">
                <a:tc>
                  <a:txBody>
                    <a:bodyPr/>
                    <a:lstStyle/>
                    <a:p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Relación social fundamental</a:t>
                      </a:r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Estructuras del pensar</a:t>
                      </a:r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Relación social</a:t>
                      </a:r>
                      <a:r>
                        <a:rPr lang="es-MX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dominante</a:t>
                      </a:r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Sistemas de organización social</a:t>
                      </a:r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Fundamento de jerarquía y estatus social</a:t>
                      </a:r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Estructura del poder</a:t>
                      </a:r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y sociedad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907704" y="2780928"/>
            <a:ext cx="11521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907704" y="4221088"/>
            <a:ext cx="11521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6012160" y="2276872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004048" y="2492896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V="1">
            <a:off x="5400092" y="4365104"/>
            <a:ext cx="39604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6012160" y="2636912"/>
            <a:ext cx="648072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6012160" y="368102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6012160" y="3681028"/>
            <a:ext cx="648072" cy="9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1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8490" y="44624"/>
            <a:ext cx="7756263" cy="1054250"/>
          </a:xfrm>
        </p:spPr>
        <p:txBody>
          <a:bodyPr/>
          <a:lstStyle/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y modo de producción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55076"/>
              </p:ext>
            </p:extLst>
          </p:nvPr>
        </p:nvGraphicFramePr>
        <p:xfrm>
          <a:off x="251520" y="895986"/>
          <a:ext cx="8568952" cy="5925774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2">
                      <a:lumMod val="60000"/>
                      <a:lumOff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317023"/>
                <a:gridCol w="1240120"/>
                <a:gridCol w="559453"/>
                <a:gridCol w="1622413"/>
                <a:gridCol w="559453"/>
                <a:gridCol w="559453"/>
                <a:gridCol w="542685"/>
                <a:gridCol w="576221"/>
                <a:gridCol w="559453"/>
                <a:gridCol w="913772"/>
                <a:gridCol w="559453"/>
                <a:gridCol w="559453"/>
              </a:tblGrid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INFRAESTRUCTURA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s-MX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s-MX" sz="14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es-MX" sz="1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UPERESTRUCTURA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4468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u="none" strike="noStrike" dirty="0">
                          <a:effectLst/>
                        </a:rPr>
                        <a:t>MEDIOS MATERIALES. Humanos y ecológicos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ECOLOGÍA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PARENTESCO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ENERGÍA. Tipo,</a:t>
                      </a:r>
                      <a:r>
                        <a:rPr lang="es-MX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cantidad y eficiencia en su uso 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RELIGIÓN, CREENCIAS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4867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FUERZAS PRODUCTIVAS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u="none" strike="noStrike" dirty="0">
                          <a:effectLst/>
                        </a:rPr>
                        <a:t>MEDIOS CULTURALES. estructura de poder, medios </a:t>
                      </a:r>
                      <a:r>
                        <a:rPr lang="es-MX" sz="1000" b="1" u="none" strike="noStrike" dirty="0" err="1">
                          <a:effectLst/>
                        </a:rPr>
                        <a:t>lingüisticos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SISTEMAS EDUCATIVOS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4867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u="none" strike="noStrike">
                          <a:effectLst/>
                        </a:rPr>
                        <a:t>MEDIOS INTELECTUALES. Organización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 JURÍDICO, LA POLÍTICA Y LA IDEOLOGÍA DEL PODER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u="none" strike="noStrike">
                          <a:effectLst/>
                        </a:rPr>
                        <a:t>ACCESO A FUERZAS PRODUCTIVAS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4468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RELACIONES SOCIALES DE PRODUCCIÓN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u="none" strike="noStrike">
                          <a:effectLst/>
                        </a:rPr>
                        <a:t>DISTRIBUIR FUERZA SOCIAL EN PROCESOS DE TRABAJO 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CULTURA, COSMOVISIÓN Y ESTÉTICA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4468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u="none" strike="noStrike">
                          <a:effectLst/>
                        </a:rPr>
                        <a:t>DISTRIBUIR PRODUCTOS DE TRABAJO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MEDIOS DE COMUNICACIÓN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4468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u="none" strike="noStrike" dirty="0">
                          <a:effectLst/>
                        </a:rPr>
                        <a:t>SISTEMAS Y PROCESOS ORGANIZATIVOS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6702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u="none" strike="noStrike" dirty="0">
                          <a:effectLst/>
                        </a:rPr>
                        <a:t>CONJUNTO DE REPRESENTACIONES SOCIALES  RELACIONADAS CON LOS PROCESOS PRODUCTIVOS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7" marR="6117" marT="611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SABIDURÍA SOCIAL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23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117" marR="6117" marT="611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7 Conector recto de flecha"/>
          <p:cNvCxnSpPr/>
          <p:nvPr/>
        </p:nvCxnSpPr>
        <p:spPr>
          <a:xfrm>
            <a:off x="1187624" y="1844824"/>
            <a:ext cx="0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1187624" y="2780928"/>
            <a:ext cx="0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V="1">
            <a:off x="1835696" y="1628800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V="1">
            <a:off x="1835696" y="2096852"/>
            <a:ext cx="504056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1835696" y="25649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835696" y="2564904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1835696" y="3717032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1835696" y="429309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1835696" y="4293096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1835696" y="4293096"/>
            <a:ext cx="50405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1835696" y="4293096"/>
            <a:ext cx="504056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4572000" y="908720"/>
            <a:ext cx="10801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 flipH="1">
            <a:off x="4644008" y="6093296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6948264" y="1844824"/>
            <a:ext cx="0" cy="2520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6948264" y="2168860"/>
            <a:ext cx="0" cy="2520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6948264" y="2744924"/>
            <a:ext cx="0" cy="2520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6948264" y="3825044"/>
            <a:ext cx="0" cy="2520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6948264" y="4689140"/>
            <a:ext cx="0" cy="2520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>
            <a:off x="6948264" y="5625244"/>
            <a:ext cx="0" cy="2520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62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Inserción </a:t>
            </a:r>
            <a:r>
              <a:rPr lang="es-MX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sistema </a:t>
            </a:r>
            <a:r>
              <a:rPr lang="es-MX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internacional</a:t>
            </a:r>
            <a:r>
              <a:rPr lang="es-MX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088614880"/>
              </p:ext>
            </p:extLst>
          </p:nvPr>
        </p:nvGraphicFramePr>
        <p:xfrm>
          <a:off x="1547664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995936" y="41397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Globalización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5316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Rectángulo redondeado"/>
          <p:cNvSpPr/>
          <p:nvPr/>
        </p:nvSpPr>
        <p:spPr>
          <a:xfrm>
            <a:off x="1763688" y="1988840"/>
            <a:ext cx="5868652" cy="3564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modo de consumo ligado al modo de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producción.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Estructuras de los determinantes del consumo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851037908"/>
              </p:ext>
            </p:extLst>
          </p:nvPr>
        </p:nvGraphicFramePr>
        <p:xfrm>
          <a:off x="1835696" y="2132856"/>
          <a:ext cx="5784304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Rectángulo"/>
          <p:cNvSpPr/>
          <p:nvPr/>
        </p:nvSpPr>
        <p:spPr>
          <a:xfrm>
            <a:off x="179512" y="1988840"/>
            <a:ext cx="15841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CONOCIMIENTO CONSTRUCCION DEL OBJETO</a:t>
            </a:r>
            <a:endParaRPr lang="es-MX" sz="1200" dirty="0"/>
          </a:p>
        </p:txBody>
      </p:sp>
      <p:sp>
        <p:nvSpPr>
          <p:cNvPr id="8" name="7 Rectángulo"/>
          <p:cNvSpPr/>
          <p:nvPr/>
        </p:nvSpPr>
        <p:spPr>
          <a:xfrm>
            <a:off x="0" y="3573016"/>
            <a:ext cx="17636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IDENTIDAD, SENTIDO DE PERTENENCIA A UN GRUPO</a:t>
            </a:r>
            <a:endParaRPr lang="es-MX" sz="1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79512" y="537321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FETICHISMO</a:t>
            </a:r>
            <a:endParaRPr lang="es-MX" sz="1200" dirty="0"/>
          </a:p>
        </p:txBody>
      </p:sp>
      <p:sp>
        <p:nvSpPr>
          <p:cNvPr id="10" name="9 Rectángulo"/>
          <p:cNvSpPr/>
          <p:nvPr/>
        </p:nvSpPr>
        <p:spPr>
          <a:xfrm>
            <a:off x="3550390" y="6021288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RELACIONES SOCIALES HÁBITOS</a:t>
            </a:r>
            <a:endParaRPr lang="es-MX" sz="1200" dirty="0"/>
          </a:p>
        </p:txBody>
      </p:sp>
      <p:sp>
        <p:nvSpPr>
          <p:cNvPr id="11" name="10 Rectángulo"/>
          <p:cNvSpPr/>
          <p:nvPr/>
        </p:nvSpPr>
        <p:spPr>
          <a:xfrm>
            <a:off x="7740352" y="1988840"/>
            <a:ext cx="1403648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COSMOVISIÓN IMAGINARIO SOCIAL RELATOS VALORES  sociales y religiosos</a:t>
            </a:r>
          </a:p>
          <a:p>
            <a:pPr algn="ctr"/>
            <a:r>
              <a:rPr lang="es-MX" sz="1200" dirty="0" smtClean="0"/>
              <a:t>CREENCIAS MITOS</a:t>
            </a:r>
            <a:endParaRPr lang="es-MX" sz="1200" dirty="0"/>
          </a:p>
        </p:txBody>
      </p:sp>
      <p:sp>
        <p:nvSpPr>
          <p:cNvPr id="12" name="11 Rectángulo"/>
          <p:cNvSpPr/>
          <p:nvPr/>
        </p:nvSpPr>
        <p:spPr>
          <a:xfrm>
            <a:off x="7740352" y="400506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EMOCIÓN PLACER GUSTO</a:t>
            </a:r>
            <a:endParaRPr lang="es-MX" sz="1200" dirty="0"/>
          </a:p>
        </p:txBody>
      </p:sp>
      <p:sp>
        <p:nvSpPr>
          <p:cNvPr id="13" name="12 Rectángulo"/>
          <p:cNvSpPr/>
          <p:nvPr/>
        </p:nvSpPr>
        <p:spPr>
          <a:xfrm>
            <a:off x="7884368" y="5013176"/>
            <a:ext cx="1152128" cy="618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PULSIONES DESEOS</a:t>
            </a:r>
            <a:endParaRPr lang="es-MX" sz="1200" dirty="0"/>
          </a:p>
        </p:txBody>
      </p:sp>
      <p:sp>
        <p:nvSpPr>
          <p:cNvPr id="14" name="13 Rectángulo"/>
          <p:cNvSpPr/>
          <p:nvPr/>
        </p:nvSpPr>
        <p:spPr>
          <a:xfrm>
            <a:off x="7380312" y="5919223"/>
            <a:ext cx="1656184" cy="678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SISTEMA DE CLASIFICACIONES</a:t>
            </a:r>
            <a:endParaRPr lang="es-MX" sz="1200" dirty="0"/>
          </a:p>
        </p:txBody>
      </p:sp>
      <p:sp>
        <p:nvSpPr>
          <p:cNvPr id="15" name="14 Elipse"/>
          <p:cNvSpPr/>
          <p:nvPr/>
        </p:nvSpPr>
        <p:spPr>
          <a:xfrm>
            <a:off x="4139952" y="3356992"/>
            <a:ext cx="1296144" cy="648072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971600" y="2996952"/>
            <a:ext cx="648072" cy="43204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10" idx="0"/>
          </p:cNvCxnSpPr>
          <p:nvPr/>
        </p:nvCxnSpPr>
        <p:spPr>
          <a:xfrm flipV="1">
            <a:off x="4594506" y="5661248"/>
            <a:ext cx="0" cy="36004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 flipV="1">
            <a:off x="7380312" y="5373216"/>
            <a:ext cx="504056" cy="546007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H="1">
            <a:off x="7524328" y="1988840"/>
            <a:ext cx="216024" cy="288032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8" idx="3"/>
          </p:cNvCxnSpPr>
          <p:nvPr/>
        </p:nvCxnSpPr>
        <p:spPr>
          <a:xfrm flipV="1">
            <a:off x="1763688" y="3789040"/>
            <a:ext cx="2376264" cy="36004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9" idx="0"/>
          </p:cNvCxnSpPr>
          <p:nvPr/>
        </p:nvCxnSpPr>
        <p:spPr>
          <a:xfrm flipV="1">
            <a:off x="971600" y="3789040"/>
            <a:ext cx="3096344" cy="158417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5292080" y="3789040"/>
            <a:ext cx="2736304" cy="122413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5292080" y="3789040"/>
            <a:ext cx="2448272" cy="28803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 rot="19903782">
            <a:off x="2606881" y="2642742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1600" dirty="0">
                <a:solidFill>
                  <a:schemeClr val="bg1"/>
                </a:solidFill>
              </a:rPr>
              <a:t>SEDUCCIÓN, agasajo, apariencia </a:t>
            </a:r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6274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57 Redondear rectángulo de esquina del mismo lado"/>
          <p:cNvSpPr/>
          <p:nvPr/>
        </p:nvSpPr>
        <p:spPr>
          <a:xfrm>
            <a:off x="3023828" y="3140969"/>
            <a:ext cx="2376264" cy="18002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modo de consumo ligado al modo de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producción.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de transformación en el interior de la estructura de consumo</a:t>
            </a:r>
            <a:endParaRPr lang="es-MX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Elipse"/>
          <p:cNvSpPr/>
          <p:nvPr/>
        </p:nvSpPr>
        <p:spPr>
          <a:xfrm>
            <a:off x="3739221" y="3712841"/>
            <a:ext cx="828092" cy="65645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0" name="39 Grupo"/>
          <p:cNvGrpSpPr/>
          <p:nvPr/>
        </p:nvGrpSpPr>
        <p:grpSpPr>
          <a:xfrm>
            <a:off x="593423" y="2869637"/>
            <a:ext cx="1807594" cy="1084557"/>
            <a:chOff x="0" y="249806"/>
            <a:chExt cx="1807594" cy="1084557"/>
          </a:xfrm>
        </p:grpSpPr>
        <p:sp>
          <p:nvSpPr>
            <p:cNvPr id="56" name="55 Rectángulo"/>
            <p:cNvSpPr/>
            <p:nvPr/>
          </p:nvSpPr>
          <p:spPr>
            <a:xfrm>
              <a:off x="0" y="249806"/>
              <a:ext cx="1807594" cy="1084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56 Rectángulo"/>
            <p:cNvSpPr/>
            <p:nvPr/>
          </p:nvSpPr>
          <p:spPr>
            <a:xfrm>
              <a:off x="0" y="249806"/>
              <a:ext cx="1807594" cy="1084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/>
                <a:t>SEDUCCIÓN, agasajo, apariencia </a:t>
              </a:r>
              <a:endParaRPr lang="es-MX" sz="1400" kern="1200" dirty="0"/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3369314" y="2236577"/>
            <a:ext cx="1567907" cy="739716"/>
            <a:chOff x="1995331" y="249806"/>
            <a:chExt cx="1807594" cy="1084557"/>
          </a:xfrm>
        </p:grpSpPr>
        <p:sp>
          <p:nvSpPr>
            <p:cNvPr id="54" name="53 Rectángulo"/>
            <p:cNvSpPr/>
            <p:nvPr/>
          </p:nvSpPr>
          <p:spPr>
            <a:xfrm>
              <a:off x="1995331" y="249806"/>
              <a:ext cx="1807594" cy="1084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54 Rectángulo"/>
            <p:cNvSpPr/>
            <p:nvPr/>
          </p:nvSpPr>
          <p:spPr>
            <a:xfrm>
              <a:off x="1995331" y="249806"/>
              <a:ext cx="1807594" cy="1084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/>
                <a:t>NECESIDAD</a:t>
              </a:r>
              <a:endParaRPr lang="es-MX" sz="1400" kern="1200" dirty="0"/>
            </a:p>
          </p:txBody>
        </p:sp>
      </p:grpSp>
      <p:grpSp>
        <p:nvGrpSpPr>
          <p:cNvPr id="42" name="41 Grupo"/>
          <p:cNvGrpSpPr/>
          <p:nvPr/>
        </p:nvGrpSpPr>
        <p:grpSpPr>
          <a:xfrm>
            <a:off x="899592" y="5142652"/>
            <a:ext cx="1849706" cy="1099035"/>
            <a:chOff x="-2080598" y="1513515"/>
            <a:chExt cx="1849706" cy="1099035"/>
          </a:xfrm>
        </p:grpSpPr>
        <p:sp>
          <p:nvSpPr>
            <p:cNvPr id="52" name="51 Rectángulo"/>
            <p:cNvSpPr/>
            <p:nvPr/>
          </p:nvSpPr>
          <p:spPr>
            <a:xfrm>
              <a:off x="-2038486" y="1513515"/>
              <a:ext cx="1807594" cy="1084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52 Rectángulo"/>
            <p:cNvSpPr/>
            <p:nvPr/>
          </p:nvSpPr>
          <p:spPr>
            <a:xfrm>
              <a:off x="-2080598" y="1527993"/>
              <a:ext cx="1807594" cy="1084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/>
                <a:t>PODER RIQUEZA GANANCIA</a:t>
              </a:r>
              <a:endParaRPr lang="es-MX" sz="1400" kern="1200" dirty="0"/>
            </a:p>
          </p:txBody>
        </p:sp>
      </p:grpSp>
      <p:grpSp>
        <p:nvGrpSpPr>
          <p:cNvPr id="43" name="42 Grupo"/>
          <p:cNvGrpSpPr/>
          <p:nvPr/>
        </p:nvGrpSpPr>
        <p:grpSpPr>
          <a:xfrm>
            <a:off x="6362552" y="3225731"/>
            <a:ext cx="1521816" cy="1032908"/>
            <a:chOff x="640674" y="2376266"/>
            <a:chExt cx="1231532" cy="832560"/>
          </a:xfrm>
        </p:grpSpPr>
        <p:sp>
          <p:nvSpPr>
            <p:cNvPr id="50" name="49 Rectángulo"/>
            <p:cNvSpPr/>
            <p:nvPr/>
          </p:nvSpPr>
          <p:spPr>
            <a:xfrm>
              <a:off x="640674" y="2376266"/>
              <a:ext cx="1231532" cy="83256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50 Rectángulo"/>
            <p:cNvSpPr/>
            <p:nvPr/>
          </p:nvSpPr>
          <p:spPr>
            <a:xfrm>
              <a:off x="640674" y="2376266"/>
              <a:ext cx="1231532" cy="832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/>
                <a:t>HONOR DISTINCIÓN</a:t>
              </a:r>
              <a:endParaRPr lang="es-MX" sz="1400" kern="1200" dirty="0"/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6305925" y="1988840"/>
            <a:ext cx="1635070" cy="730636"/>
            <a:chOff x="2016218" y="2083799"/>
            <a:chExt cx="1807594" cy="1091544"/>
          </a:xfrm>
        </p:grpSpPr>
        <p:sp>
          <p:nvSpPr>
            <p:cNvPr id="48" name="47 Rectángulo"/>
            <p:cNvSpPr/>
            <p:nvPr/>
          </p:nvSpPr>
          <p:spPr>
            <a:xfrm>
              <a:off x="2016218" y="2083799"/>
              <a:ext cx="1807594" cy="1084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48 Rectángulo"/>
            <p:cNvSpPr/>
            <p:nvPr/>
          </p:nvSpPr>
          <p:spPr>
            <a:xfrm>
              <a:off x="2016218" y="2090786"/>
              <a:ext cx="1807594" cy="1084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/>
                <a:t>FETICHISMO</a:t>
              </a:r>
              <a:endParaRPr lang="es-MX" sz="1400" kern="1200" dirty="0"/>
            </a:p>
          </p:txBody>
        </p:sp>
      </p:grpSp>
      <p:grpSp>
        <p:nvGrpSpPr>
          <p:cNvPr id="45" name="44 Grupo"/>
          <p:cNvGrpSpPr/>
          <p:nvPr/>
        </p:nvGrpSpPr>
        <p:grpSpPr>
          <a:xfrm>
            <a:off x="5940152" y="5142652"/>
            <a:ext cx="1328220" cy="643630"/>
            <a:chOff x="3928364" y="2524720"/>
            <a:chExt cx="1328220" cy="643630"/>
          </a:xfrm>
        </p:grpSpPr>
        <p:sp>
          <p:nvSpPr>
            <p:cNvPr id="46" name="45 Rectángulo"/>
            <p:cNvSpPr/>
            <p:nvPr/>
          </p:nvSpPr>
          <p:spPr>
            <a:xfrm>
              <a:off x="3928364" y="2524720"/>
              <a:ext cx="1328220" cy="64363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46 Rectángulo"/>
            <p:cNvSpPr/>
            <p:nvPr/>
          </p:nvSpPr>
          <p:spPr>
            <a:xfrm>
              <a:off x="3928364" y="2524720"/>
              <a:ext cx="1328220" cy="6436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/>
                <a:t>DIVERSIÓN</a:t>
              </a:r>
              <a:endParaRPr lang="es-MX" sz="1400" kern="1200" dirty="0"/>
            </a:p>
          </p:txBody>
        </p:sp>
      </p:grpSp>
      <p:cxnSp>
        <p:nvCxnSpPr>
          <p:cNvPr id="60" name="59 Conector recto de flecha"/>
          <p:cNvCxnSpPr>
            <a:stCxn id="48" idx="1"/>
          </p:cNvCxnSpPr>
          <p:nvPr/>
        </p:nvCxnSpPr>
        <p:spPr>
          <a:xfrm flipH="1">
            <a:off x="4788024" y="2351820"/>
            <a:ext cx="1517901" cy="122119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3369314" y="3411915"/>
            <a:ext cx="482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</a:t>
            </a:r>
            <a:endParaRPr lang="es-MX" dirty="0"/>
          </a:p>
        </p:txBody>
      </p:sp>
      <p:sp>
        <p:nvSpPr>
          <p:cNvPr id="62" name="61 CuadroTexto"/>
          <p:cNvSpPr txBox="1"/>
          <p:nvPr/>
        </p:nvSpPr>
        <p:spPr>
          <a:xfrm>
            <a:off x="3369314" y="4258639"/>
            <a:ext cx="369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</a:t>
            </a:r>
            <a:endParaRPr lang="es-MX" dirty="0"/>
          </a:p>
        </p:txBody>
      </p:sp>
      <p:sp>
        <p:nvSpPr>
          <p:cNvPr id="63" name="62 CuadroTexto"/>
          <p:cNvSpPr txBox="1"/>
          <p:nvPr/>
        </p:nvSpPr>
        <p:spPr>
          <a:xfrm>
            <a:off x="3995936" y="3411915"/>
            <a:ext cx="571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</a:t>
            </a:r>
            <a:endParaRPr lang="es-MX" dirty="0"/>
          </a:p>
        </p:txBody>
      </p:sp>
      <p:sp>
        <p:nvSpPr>
          <p:cNvPr id="64" name="63 CuadroTexto"/>
          <p:cNvSpPr txBox="1"/>
          <p:nvPr/>
        </p:nvSpPr>
        <p:spPr>
          <a:xfrm>
            <a:off x="4788024" y="404106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5</a:t>
            </a:r>
            <a:endParaRPr lang="es-MX" dirty="0"/>
          </a:p>
        </p:txBody>
      </p:sp>
      <p:sp>
        <p:nvSpPr>
          <p:cNvPr id="65" name="64 CuadroTexto"/>
          <p:cNvSpPr txBox="1"/>
          <p:nvPr/>
        </p:nvSpPr>
        <p:spPr>
          <a:xfrm>
            <a:off x="3921584" y="44577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56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281</TotalTime>
  <Words>451</Words>
  <Application>Microsoft Office PowerPoint</Application>
  <PresentationFormat>Presentación en pantalla (4:3)</PresentationFormat>
  <Paragraphs>225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Cartoné</vt:lpstr>
      <vt:lpstr>ENTORNO ECONÓMICO</vt:lpstr>
      <vt:lpstr>Capítulo IV El Trabajo como proceso social complejo</vt:lpstr>
      <vt:lpstr> El trabajo y espacio socioeconómico de la reproducción. </vt:lpstr>
      <vt:lpstr> Trabajo y producción de bienes y servicios. </vt:lpstr>
      <vt:lpstr>Trabajo y sociedad.</vt:lpstr>
      <vt:lpstr>Trabajo y modo de producción.</vt:lpstr>
      <vt:lpstr> Inserción al sistema internacional </vt:lpstr>
      <vt:lpstr>El modo de consumo ligado al modo de producción. Estructuras de los determinantes del consumo</vt:lpstr>
      <vt:lpstr>El modo de consumo ligado al modo de producción. Grupos de transformación en el interior de la estructura de consumo</vt:lpstr>
      <vt:lpstr>El modo de consumo ligado al modo de producción. Modo de producción y modo de consumo</vt:lpstr>
      <vt:lpstr>Capítulo IV El Trabajo como proceso social complejo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ENTORNO ECONÓMICO</dc:title>
  <dc:creator>Margarita</dc:creator>
  <cp:lastModifiedBy>Margarita</cp:lastModifiedBy>
  <cp:revision>32</cp:revision>
  <dcterms:created xsi:type="dcterms:W3CDTF">2017-10-17T02:48:21Z</dcterms:created>
  <dcterms:modified xsi:type="dcterms:W3CDTF">2017-10-22T20:08:02Z</dcterms:modified>
</cp:coreProperties>
</file>