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99AEB-246F-495E-9B0C-010F898420FB}" type="datetimeFigureOut">
              <a:rPr lang="es-MX" smtClean="0"/>
              <a:t>18/10/2017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91E08-B294-47A0-BE34-3602F98D16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5595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6A873DB-12DB-438A-A2FE-5AD14364C332}" type="datetimeFigureOut">
              <a:rPr lang="es-MX" smtClean="0"/>
              <a:t>18/10/2017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58614AD-6E4A-4C19-93CB-B116A9D49ED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73DB-12DB-438A-A2FE-5AD14364C332}" type="datetimeFigureOut">
              <a:rPr lang="es-MX" smtClean="0"/>
              <a:t>18/10/2017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14AD-6E4A-4C19-93CB-B116A9D49ED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73DB-12DB-438A-A2FE-5AD14364C332}" type="datetimeFigureOut">
              <a:rPr lang="es-MX" smtClean="0"/>
              <a:t>18/10/2017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14AD-6E4A-4C19-93CB-B116A9D49ED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6A873DB-12DB-438A-A2FE-5AD14364C332}" type="datetimeFigureOut">
              <a:rPr lang="es-MX" smtClean="0"/>
              <a:t>18/10/2017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14AD-6E4A-4C19-93CB-B116A9D49ED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6A873DB-12DB-438A-A2FE-5AD14364C332}" type="datetimeFigureOut">
              <a:rPr lang="es-MX" smtClean="0"/>
              <a:t>18/10/2017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58614AD-6E4A-4C19-93CB-B116A9D49EDB}" type="slidenum">
              <a:rPr lang="es-MX" smtClean="0"/>
              <a:t>‹Nº›</a:t>
            </a:fld>
            <a:endParaRPr lang="es-MX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6A873DB-12DB-438A-A2FE-5AD14364C332}" type="datetimeFigureOut">
              <a:rPr lang="es-MX" smtClean="0"/>
              <a:t>18/10/2017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58614AD-6E4A-4C19-93CB-B116A9D49ED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6A873DB-12DB-438A-A2FE-5AD14364C332}" type="datetimeFigureOut">
              <a:rPr lang="es-MX" smtClean="0"/>
              <a:t>18/10/2017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58614AD-6E4A-4C19-93CB-B116A9D49EDB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73DB-12DB-438A-A2FE-5AD14364C332}" type="datetimeFigureOut">
              <a:rPr lang="es-MX" smtClean="0"/>
              <a:t>18/10/2017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14AD-6E4A-4C19-93CB-B116A9D49ED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6A873DB-12DB-438A-A2FE-5AD14364C332}" type="datetimeFigureOut">
              <a:rPr lang="es-MX" smtClean="0"/>
              <a:t>18/10/2017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58614AD-6E4A-4C19-93CB-B116A9D49ED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6A873DB-12DB-438A-A2FE-5AD14364C332}" type="datetimeFigureOut">
              <a:rPr lang="es-MX" smtClean="0"/>
              <a:t>18/10/2017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58614AD-6E4A-4C19-93CB-B116A9D49EDB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6A873DB-12DB-438A-A2FE-5AD14364C332}" type="datetimeFigureOut">
              <a:rPr lang="es-MX" smtClean="0"/>
              <a:t>18/10/2017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58614AD-6E4A-4C19-93CB-B116A9D49EDB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6A873DB-12DB-438A-A2FE-5AD14364C332}" type="datetimeFigureOut">
              <a:rPr lang="es-MX" smtClean="0"/>
              <a:t>18/10/2017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58614AD-6E4A-4C19-93CB-B116A9D49EDB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../AUDIOS/1%20S&#237;ntesis%20del%20curso.m4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../AUDIOS/2%20Objetivos%20del%20libro.m4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AUDIOS/3%20Reflexi&#243;n.m4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hyperlink" Target="../AUDIOS/4%20Justificaci&#243;n.m4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../AUDIOS/Contenido%20del%20curso.m4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ENTORNO ECONÓMICO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MX" sz="3200" b="1" dirty="0" smtClean="0"/>
              <a:t>MARGARITA VALLE LEÓN</a:t>
            </a:r>
          </a:p>
          <a:p>
            <a:pPr algn="r"/>
            <a:r>
              <a:rPr lang="es-MX" spc="-150" dirty="0" smtClean="0"/>
              <a:t>MAESTRA EN FINANZAS</a:t>
            </a:r>
          </a:p>
          <a:p>
            <a:pPr algn="r"/>
            <a:fld id="{6954603E-864E-4F4F-975F-9E7555FC79D8}" type="datetime4">
              <a:rPr lang="es-MX" spc="-150" smtClean="0"/>
              <a:t>20 de octubre de 2017</a:t>
            </a:fld>
            <a:endParaRPr lang="es-MX" spc="-150" dirty="0"/>
          </a:p>
        </p:txBody>
      </p:sp>
    </p:spTree>
    <p:extLst>
      <p:ext uri="{BB962C8B-B14F-4D97-AF65-F5344CB8AC3E}">
        <p14:creationId xmlns:p14="http://schemas.microsoft.com/office/powerpoint/2010/main" val="26321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  <a:endParaRPr lang="es-MX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Síntesis </a:t>
            </a:r>
          </a:p>
          <a:p>
            <a:r>
              <a:rPr lang="es-MX" dirty="0" smtClean="0"/>
              <a:t>Objetivos del libro</a:t>
            </a:r>
          </a:p>
          <a:p>
            <a:r>
              <a:rPr lang="es-MX" dirty="0" smtClean="0"/>
              <a:t>Enfoques</a:t>
            </a:r>
          </a:p>
          <a:p>
            <a:r>
              <a:rPr lang="es-MX" dirty="0" smtClean="0"/>
              <a:t>Justificación</a:t>
            </a:r>
          </a:p>
          <a:p>
            <a:r>
              <a:rPr lang="es-MX" dirty="0" smtClean="0"/>
              <a:t>Contenido del curso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3910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hlinkClick r:id="rId2" action="ppaction://hlinkfile"/>
              </a:rPr>
              <a:t>Síntesis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Conocimiento</a:t>
            </a:r>
          </a:p>
          <a:p>
            <a:r>
              <a:rPr lang="es-MX" dirty="0" smtClean="0"/>
              <a:t>Concepción</a:t>
            </a:r>
          </a:p>
          <a:p>
            <a:r>
              <a:rPr lang="es-MX" dirty="0" smtClean="0"/>
              <a:t>Actor económico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3456384" cy="266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73376"/>
            <a:ext cx="2958359" cy="212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73376"/>
            <a:ext cx="2006260" cy="306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35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hlinkClick r:id="rId2" action="ppaction://hlinkfile"/>
              </a:rPr>
              <a:t>Objetivos del libro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Relación economía y antropología en un país latinoamericano.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34766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40968"/>
            <a:ext cx="2880320" cy="219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473575"/>
            <a:ext cx="1756593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489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8960"/>
            <a:ext cx="6480720" cy="346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hlinkClick r:id="rId3" action="ppaction://hlinkfile"/>
              </a:rPr>
              <a:t>Enfoques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/>
              <a:t>Multidimensional</a:t>
            </a:r>
          </a:p>
          <a:p>
            <a:r>
              <a:rPr lang="es-MX" b="1" dirty="0" smtClean="0"/>
              <a:t>Sistemas complejos adaptativos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474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hlinkClick r:id="rId2" action="ppaction://hlinkfile"/>
              </a:rPr>
              <a:t>Justificación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Economía moderna esencialmente Monetaria</a:t>
            </a:r>
          </a:p>
          <a:p>
            <a:r>
              <a:rPr lang="es-MX" dirty="0" smtClean="0"/>
              <a:t>Circuitos: </a:t>
            </a:r>
          </a:p>
          <a:p>
            <a:pPr lvl="1"/>
            <a:r>
              <a:rPr lang="es-MX" dirty="0" smtClean="0"/>
              <a:t>Bienes y servicios</a:t>
            </a:r>
          </a:p>
          <a:p>
            <a:pPr lvl="1"/>
            <a:r>
              <a:rPr lang="es-MX" dirty="0" smtClean="0"/>
              <a:t>Mercados Financieros</a:t>
            </a:r>
          </a:p>
          <a:p>
            <a:r>
              <a:rPr lang="es-MX" dirty="0" smtClean="0"/>
              <a:t>Europa  ≠  América </a:t>
            </a:r>
            <a:r>
              <a:rPr lang="es-MX" dirty="0"/>
              <a:t>L</a:t>
            </a:r>
            <a:r>
              <a:rPr lang="es-MX" dirty="0" smtClean="0"/>
              <a:t>atina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3228231" cy="161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155" y="2564904"/>
            <a:ext cx="2936208" cy="238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8238"/>
            <a:ext cx="22193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948238"/>
            <a:ext cx="3125374" cy="164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69160"/>
            <a:ext cx="2252291" cy="17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30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hlinkClick r:id="rId2" action="ppaction://hlinkfile"/>
              </a:rPr>
              <a:t>Contenido del Curso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882808"/>
            <a:ext cx="8507288" cy="4572000"/>
          </a:xfrm>
        </p:spPr>
        <p:txBody>
          <a:bodyPr>
            <a:normAutofit fontScale="92500"/>
          </a:bodyPr>
          <a:lstStyle/>
          <a:p>
            <a:pPr marL="68580" indent="0" algn="just">
              <a:buNone/>
            </a:pPr>
            <a:r>
              <a:rPr lang="es-MX" sz="2400" dirty="0" smtClean="0"/>
              <a:t>Capítulo I. La economía es dinero y el dinero forma sistema.</a:t>
            </a:r>
          </a:p>
          <a:p>
            <a:pPr marL="68580" indent="0" algn="just">
              <a:buNone/>
            </a:pPr>
            <a:r>
              <a:rPr lang="es-MX" sz="2400" dirty="0" smtClean="0"/>
              <a:t>Capítulo II. El sistema monetario.</a:t>
            </a:r>
          </a:p>
          <a:p>
            <a:pPr marL="68580" indent="0" algn="just">
              <a:buNone/>
            </a:pPr>
            <a:r>
              <a:rPr lang="es-MX" sz="2400" dirty="0"/>
              <a:t>Capítulo </a:t>
            </a:r>
            <a:r>
              <a:rPr lang="es-MX" sz="2400" dirty="0" smtClean="0"/>
              <a:t>III. El </a:t>
            </a:r>
            <a:r>
              <a:rPr lang="es-MX" sz="2400" dirty="0"/>
              <a:t>Sistema </a:t>
            </a:r>
            <a:r>
              <a:rPr lang="es-MX" sz="2400" dirty="0" smtClean="0"/>
              <a:t>Financiero.</a:t>
            </a:r>
          </a:p>
          <a:p>
            <a:pPr marL="68580" indent="0" algn="just">
              <a:buNone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Capítulo </a:t>
            </a: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El 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 como proceso social </a:t>
            </a: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complejo.</a:t>
            </a:r>
          </a:p>
          <a:p>
            <a:pPr marL="68580" indent="0" algn="just">
              <a:buNone/>
            </a:pPr>
            <a:r>
              <a:rPr lang="es-MX" sz="2400" dirty="0"/>
              <a:t>Capítulo </a:t>
            </a:r>
            <a:r>
              <a:rPr lang="es-MX" sz="2400" dirty="0" smtClean="0"/>
              <a:t>V. La </a:t>
            </a:r>
            <a:r>
              <a:rPr lang="es-MX" sz="2400" dirty="0"/>
              <a:t>articulación de los modos de </a:t>
            </a:r>
            <a:r>
              <a:rPr lang="es-MX" sz="2400" dirty="0" smtClean="0"/>
              <a:t>producción.</a:t>
            </a:r>
          </a:p>
          <a:p>
            <a:pPr marL="68580" indent="0" algn="just">
              <a:buNone/>
            </a:pPr>
            <a:r>
              <a:rPr lang="es-MX" sz="2400" dirty="0"/>
              <a:t>Capítulo </a:t>
            </a:r>
            <a:r>
              <a:rPr lang="es-MX" sz="2400" dirty="0" smtClean="0"/>
              <a:t>VI. El </a:t>
            </a:r>
            <a:r>
              <a:rPr lang="es-MX" sz="2400" dirty="0"/>
              <a:t>concepto de campo como espacio de disputa </a:t>
            </a:r>
            <a:r>
              <a:rPr lang="es-MX" sz="2400" dirty="0" smtClean="0"/>
              <a:t>reglamentado.</a:t>
            </a:r>
          </a:p>
          <a:p>
            <a:pPr marL="68580" indent="0" algn="just">
              <a:buNone/>
            </a:pPr>
            <a:r>
              <a:rPr lang="es-MX" sz="2400" dirty="0" smtClean="0"/>
              <a:t>Capítulo VII. El proceso de crecimiento. Regiones, campos, arenas, espacio socioeconómico del crecimiento y modos de producción.</a:t>
            </a:r>
          </a:p>
          <a:p>
            <a:pPr marL="68580" indent="0" algn="just">
              <a:buNone/>
            </a:pPr>
            <a:r>
              <a:rPr lang="es-MX" sz="2400" dirty="0" smtClean="0"/>
              <a:t>Capítulo VIII. América Latina. Desarrollo y Subdesarrollo.</a:t>
            </a:r>
          </a:p>
          <a:p>
            <a:pPr marL="68580" indent="0" algn="just">
              <a:buNone/>
            </a:pPr>
            <a:endParaRPr lang="es-MX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 algn="just">
              <a:buNone/>
            </a:pPr>
            <a:endParaRPr lang="es-MX" sz="2400" dirty="0" smtClean="0"/>
          </a:p>
          <a:p>
            <a:pPr algn="just"/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9258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3511</TotalTime>
  <Words>154</Words>
  <Application>Microsoft Office PowerPoint</Application>
  <PresentationFormat>Presentación en pantalla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Brío</vt:lpstr>
      <vt:lpstr>ENTORNO ECONÓMICO</vt:lpstr>
      <vt:lpstr>INTRODUCCIÓN</vt:lpstr>
      <vt:lpstr>Síntesis </vt:lpstr>
      <vt:lpstr>Objetivos del libro</vt:lpstr>
      <vt:lpstr>Enfoques </vt:lpstr>
      <vt:lpstr>Justificación</vt:lpstr>
      <vt:lpstr>Contenido del Curso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ENTORNO ECONÓMICO</dc:title>
  <dc:creator>Margarita</dc:creator>
  <cp:lastModifiedBy>Margarita</cp:lastModifiedBy>
  <cp:revision>47</cp:revision>
  <dcterms:created xsi:type="dcterms:W3CDTF">2017-10-17T02:48:21Z</dcterms:created>
  <dcterms:modified xsi:type="dcterms:W3CDTF">2017-10-20T21:26:34Z</dcterms:modified>
</cp:coreProperties>
</file>