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71" r:id="rId8"/>
    <p:sldId id="262" r:id="rId9"/>
    <p:sldId id="265" r:id="rId10"/>
    <p:sldId id="266" r:id="rId11"/>
    <p:sldId id="263" r:id="rId12"/>
    <p:sldId id="267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38F9A-DA7E-49E3-8C67-C6BEEFA98AD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B1862C3-9EEB-4840-B8E6-B209842F602D}">
      <dgm:prSet phldrT="[Texto]" custT="1"/>
      <dgm:spPr/>
      <dgm:t>
        <a:bodyPr/>
        <a:lstStyle/>
        <a:p>
          <a:r>
            <a:rPr lang="es-MX" sz="1600" dirty="0" smtClean="0"/>
            <a:t>Funcionamiento de los circuitos monetarios</a:t>
          </a:r>
          <a:endParaRPr lang="es-MX" sz="1600" dirty="0"/>
        </a:p>
      </dgm:t>
    </dgm:pt>
    <dgm:pt modelId="{1D9D6A92-CC2F-4AAE-AA35-42AE9F14202B}" type="parTrans" cxnId="{B68F0B8A-82B3-4D19-9A96-E3BBDF173E04}">
      <dgm:prSet/>
      <dgm:spPr/>
      <dgm:t>
        <a:bodyPr/>
        <a:lstStyle/>
        <a:p>
          <a:endParaRPr lang="es-MX"/>
        </a:p>
      </dgm:t>
    </dgm:pt>
    <dgm:pt modelId="{BA0702E6-FB02-424E-83D7-86A840BF134C}" type="sibTrans" cxnId="{B68F0B8A-82B3-4D19-9A96-E3BBDF173E04}">
      <dgm:prSet/>
      <dgm:spPr/>
      <dgm:t>
        <a:bodyPr/>
        <a:lstStyle/>
        <a:p>
          <a:endParaRPr lang="es-MX"/>
        </a:p>
      </dgm:t>
    </dgm:pt>
    <dgm:pt modelId="{071C34A3-1921-4BB1-8FE5-C4804F901516}">
      <dgm:prSet phldrT="[Texto]" custT="1"/>
      <dgm:spPr/>
      <dgm:t>
        <a:bodyPr/>
        <a:lstStyle/>
        <a:p>
          <a:r>
            <a:rPr lang="es-MX" sz="1600" dirty="0" smtClean="0"/>
            <a:t>Capacidad productiva</a:t>
          </a:r>
          <a:endParaRPr lang="es-MX" sz="1600" dirty="0"/>
        </a:p>
      </dgm:t>
    </dgm:pt>
    <dgm:pt modelId="{27F51EDF-976C-4545-8EAA-106F4F9E1539}" type="parTrans" cxnId="{074F1ED4-4F8C-4DAC-907B-53F53ABF6FF7}">
      <dgm:prSet/>
      <dgm:spPr/>
      <dgm:t>
        <a:bodyPr/>
        <a:lstStyle/>
        <a:p>
          <a:endParaRPr lang="es-MX"/>
        </a:p>
      </dgm:t>
    </dgm:pt>
    <dgm:pt modelId="{E6A04A47-762B-4518-B958-9A95E0BDF013}" type="sibTrans" cxnId="{074F1ED4-4F8C-4DAC-907B-53F53ABF6FF7}">
      <dgm:prSet/>
      <dgm:spPr/>
      <dgm:t>
        <a:bodyPr/>
        <a:lstStyle/>
        <a:p>
          <a:endParaRPr lang="es-MX"/>
        </a:p>
      </dgm:t>
    </dgm:pt>
    <dgm:pt modelId="{95ACA224-F368-4384-8164-2DC389680C49}">
      <dgm:prSet phldrT="[Texto]" custT="1"/>
      <dgm:spPr/>
      <dgm:t>
        <a:bodyPr/>
        <a:lstStyle/>
        <a:p>
          <a:r>
            <a:rPr lang="es-MX" sz="1600" dirty="0" smtClean="0"/>
            <a:t>confianza</a:t>
          </a:r>
          <a:endParaRPr lang="es-MX" sz="1600" dirty="0"/>
        </a:p>
      </dgm:t>
    </dgm:pt>
    <dgm:pt modelId="{BDDD61FB-1818-4AF9-8044-93EBC67E48E2}" type="sibTrans" cxnId="{67747D5C-30FA-4C8B-ADF9-E556AC21F19F}">
      <dgm:prSet/>
      <dgm:spPr/>
      <dgm:t>
        <a:bodyPr/>
        <a:lstStyle/>
        <a:p>
          <a:endParaRPr lang="es-MX"/>
        </a:p>
      </dgm:t>
    </dgm:pt>
    <dgm:pt modelId="{646117FD-97F9-422E-AD6A-DB8DAE86BAAB}" type="parTrans" cxnId="{67747D5C-30FA-4C8B-ADF9-E556AC21F19F}">
      <dgm:prSet/>
      <dgm:spPr/>
      <dgm:t>
        <a:bodyPr/>
        <a:lstStyle/>
        <a:p>
          <a:endParaRPr lang="es-MX"/>
        </a:p>
      </dgm:t>
    </dgm:pt>
    <dgm:pt modelId="{F536E684-30C4-41B1-80A4-EF280B5275D4}" type="pres">
      <dgm:prSet presAssocID="{F4A38F9A-DA7E-49E3-8C67-C6BEEFA98AD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E24939D-1CA8-4F34-94BB-5A1A4FC028E0}" type="pres">
      <dgm:prSet presAssocID="{3B1862C3-9EEB-4840-B8E6-B209842F602D}" presName="gear1" presStyleLbl="node1" presStyleIdx="0" presStyleCnt="3" custScaleX="115411" custScaleY="11193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E78BDA-4CF8-4195-A5C2-E4D1E0DEAE6A}" type="pres">
      <dgm:prSet presAssocID="{3B1862C3-9EEB-4840-B8E6-B209842F602D}" presName="gear1srcNode" presStyleLbl="node1" presStyleIdx="0" presStyleCnt="3"/>
      <dgm:spPr/>
      <dgm:t>
        <a:bodyPr/>
        <a:lstStyle/>
        <a:p>
          <a:endParaRPr lang="es-MX"/>
        </a:p>
      </dgm:t>
    </dgm:pt>
    <dgm:pt modelId="{23BAAFA4-2B38-460A-BEA7-C0ACD4A7CDE9}" type="pres">
      <dgm:prSet presAssocID="{3B1862C3-9EEB-4840-B8E6-B209842F602D}" presName="gear1dstNode" presStyleLbl="node1" presStyleIdx="0" presStyleCnt="3"/>
      <dgm:spPr/>
      <dgm:t>
        <a:bodyPr/>
        <a:lstStyle/>
        <a:p>
          <a:endParaRPr lang="es-MX"/>
        </a:p>
      </dgm:t>
    </dgm:pt>
    <dgm:pt modelId="{F25DC66C-D7AC-480E-A964-571F209CBBFE}" type="pres">
      <dgm:prSet presAssocID="{071C34A3-1921-4BB1-8FE5-C4804F901516}" presName="gear2" presStyleLbl="node1" presStyleIdx="1" presStyleCnt="3" custScaleX="132767" custScaleY="126642" custLinFactNeighborX="-2997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95F4FD-5006-4F7B-8D73-F68D78A022B9}" type="pres">
      <dgm:prSet presAssocID="{071C34A3-1921-4BB1-8FE5-C4804F901516}" presName="gear2srcNode" presStyleLbl="node1" presStyleIdx="1" presStyleCnt="3"/>
      <dgm:spPr/>
      <dgm:t>
        <a:bodyPr/>
        <a:lstStyle/>
        <a:p>
          <a:endParaRPr lang="es-MX"/>
        </a:p>
      </dgm:t>
    </dgm:pt>
    <dgm:pt modelId="{438A1BF6-1CED-4BF9-80FE-540262B8E186}" type="pres">
      <dgm:prSet presAssocID="{071C34A3-1921-4BB1-8FE5-C4804F901516}" presName="gear2dstNode" presStyleLbl="node1" presStyleIdx="1" presStyleCnt="3"/>
      <dgm:spPr/>
      <dgm:t>
        <a:bodyPr/>
        <a:lstStyle/>
        <a:p>
          <a:endParaRPr lang="es-MX"/>
        </a:p>
      </dgm:t>
    </dgm:pt>
    <dgm:pt modelId="{3FD6067F-C4B0-4D9E-B6B8-24F6DFC2C359}" type="pres">
      <dgm:prSet presAssocID="{95ACA224-F368-4384-8164-2DC389680C49}" presName="gear3" presStyleLbl="node1" presStyleIdx="2" presStyleCnt="3" custScaleX="132477" custScaleY="121824"/>
      <dgm:spPr/>
      <dgm:t>
        <a:bodyPr/>
        <a:lstStyle/>
        <a:p>
          <a:endParaRPr lang="es-MX"/>
        </a:p>
      </dgm:t>
    </dgm:pt>
    <dgm:pt modelId="{38314477-DCDA-4034-8CC2-CDE864A42A83}" type="pres">
      <dgm:prSet presAssocID="{95ACA224-F368-4384-8164-2DC389680C4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26AC85-C74B-40B7-B949-D52434C5604C}" type="pres">
      <dgm:prSet presAssocID="{95ACA224-F368-4384-8164-2DC389680C49}" presName="gear3srcNode" presStyleLbl="node1" presStyleIdx="2" presStyleCnt="3"/>
      <dgm:spPr/>
      <dgm:t>
        <a:bodyPr/>
        <a:lstStyle/>
        <a:p>
          <a:endParaRPr lang="es-MX"/>
        </a:p>
      </dgm:t>
    </dgm:pt>
    <dgm:pt modelId="{EEBE73BA-CB9E-4587-A492-DA9BB6D57702}" type="pres">
      <dgm:prSet presAssocID="{95ACA224-F368-4384-8164-2DC389680C49}" presName="gear3dstNode" presStyleLbl="node1" presStyleIdx="2" presStyleCnt="3"/>
      <dgm:spPr/>
      <dgm:t>
        <a:bodyPr/>
        <a:lstStyle/>
        <a:p>
          <a:endParaRPr lang="es-MX"/>
        </a:p>
      </dgm:t>
    </dgm:pt>
    <dgm:pt modelId="{AF907F2B-7DFA-4F13-8F32-EE7DD6910545}" type="pres">
      <dgm:prSet presAssocID="{BA0702E6-FB02-424E-83D7-86A840BF134C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7F883175-3A8E-490B-A0FE-36F42153B04C}" type="pres">
      <dgm:prSet presAssocID="{E6A04A47-762B-4518-B958-9A95E0BDF013}" presName="connector2" presStyleLbl="sibTrans2D1" presStyleIdx="1" presStyleCnt="3" custLinFactNeighborX="-41935"/>
      <dgm:spPr/>
      <dgm:t>
        <a:bodyPr/>
        <a:lstStyle/>
        <a:p>
          <a:endParaRPr lang="es-MX"/>
        </a:p>
      </dgm:t>
    </dgm:pt>
    <dgm:pt modelId="{6B85060F-E18F-47DB-96A1-EE68472AC714}" type="pres">
      <dgm:prSet presAssocID="{BDDD61FB-1818-4AF9-8044-93EBC67E48E2}" presName="connector3" presStyleLbl="sibTrans2D1" presStyleIdx="2" presStyleCnt="3" custLinFactNeighborX="-10706"/>
      <dgm:spPr/>
      <dgm:t>
        <a:bodyPr/>
        <a:lstStyle/>
        <a:p>
          <a:endParaRPr lang="es-MX"/>
        </a:p>
      </dgm:t>
    </dgm:pt>
  </dgm:ptLst>
  <dgm:cxnLst>
    <dgm:cxn modelId="{3B9812CB-F603-41EE-9501-85779DD207D2}" type="presOf" srcId="{071C34A3-1921-4BB1-8FE5-C4804F901516}" destId="{F25DC66C-D7AC-480E-A964-571F209CBBFE}" srcOrd="0" destOrd="0" presId="urn:microsoft.com/office/officeart/2005/8/layout/gear1"/>
    <dgm:cxn modelId="{CC210C18-CC28-4E65-86B0-E1F94FF381CC}" type="presOf" srcId="{071C34A3-1921-4BB1-8FE5-C4804F901516}" destId="{438A1BF6-1CED-4BF9-80FE-540262B8E186}" srcOrd="2" destOrd="0" presId="urn:microsoft.com/office/officeart/2005/8/layout/gear1"/>
    <dgm:cxn modelId="{B68F0B8A-82B3-4D19-9A96-E3BBDF173E04}" srcId="{F4A38F9A-DA7E-49E3-8C67-C6BEEFA98ADE}" destId="{3B1862C3-9EEB-4840-B8E6-B209842F602D}" srcOrd="0" destOrd="0" parTransId="{1D9D6A92-CC2F-4AAE-AA35-42AE9F14202B}" sibTransId="{BA0702E6-FB02-424E-83D7-86A840BF134C}"/>
    <dgm:cxn modelId="{A40CB732-D9C9-4BBF-B0A5-861E30B85304}" type="presOf" srcId="{BA0702E6-FB02-424E-83D7-86A840BF134C}" destId="{AF907F2B-7DFA-4F13-8F32-EE7DD6910545}" srcOrd="0" destOrd="0" presId="urn:microsoft.com/office/officeart/2005/8/layout/gear1"/>
    <dgm:cxn modelId="{49CD56A5-FE12-43BF-88FF-FA62699DEC6E}" type="presOf" srcId="{95ACA224-F368-4384-8164-2DC389680C49}" destId="{3FD6067F-C4B0-4D9E-B6B8-24F6DFC2C359}" srcOrd="0" destOrd="0" presId="urn:microsoft.com/office/officeart/2005/8/layout/gear1"/>
    <dgm:cxn modelId="{5FBFABB7-DC17-4E83-B693-173AA8568A74}" type="presOf" srcId="{95ACA224-F368-4384-8164-2DC389680C49}" destId="{EEBE73BA-CB9E-4587-A492-DA9BB6D57702}" srcOrd="3" destOrd="0" presId="urn:microsoft.com/office/officeart/2005/8/layout/gear1"/>
    <dgm:cxn modelId="{DDF483FF-7459-492C-A4BC-310A447D294E}" type="presOf" srcId="{BDDD61FB-1818-4AF9-8044-93EBC67E48E2}" destId="{6B85060F-E18F-47DB-96A1-EE68472AC714}" srcOrd="0" destOrd="0" presId="urn:microsoft.com/office/officeart/2005/8/layout/gear1"/>
    <dgm:cxn modelId="{2EEB0E7C-05BB-4D95-8E67-D22171335C24}" type="presOf" srcId="{3B1862C3-9EEB-4840-B8E6-B209842F602D}" destId="{23BAAFA4-2B38-460A-BEA7-C0ACD4A7CDE9}" srcOrd="2" destOrd="0" presId="urn:microsoft.com/office/officeart/2005/8/layout/gear1"/>
    <dgm:cxn modelId="{99FA4D0E-CA2F-451D-9913-825112848F9D}" type="presOf" srcId="{E6A04A47-762B-4518-B958-9A95E0BDF013}" destId="{7F883175-3A8E-490B-A0FE-36F42153B04C}" srcOrd="0" destOrd="0" presId="urn:microsoft.com/office/officeart/2005/8/layout/gear1"/>
    <dgm:cxn modelId="{D22D3756-75F2-4C80-9FEF-508EA69F2E2A}" type="presOf" srcId="{071C34A3-1921-4BB1-8FE5-C4804F901516}" destId="{4D95F4FD-5006-4F7B-8D73-F68D78A022B9}" srcOrd="1" destOrd="0" presId="urn:microsoft.com/office/officeart/2005/8/layout/gear1"/>
    <dgm:cxn modelId="{BE93EF90-1E60-41BB-B2FC-DC95C45A0DC4}" type="presOf" srcId="{95ACA224-F368-4384-8164-2DC389680C49}" destId="{5A26AC85-C74B-40B7-B949-D52434C5604C}" srcOrd="2" destOrd="0" presId="urn:microsoft.com/office/officeart/2005/8/layout/gear1"/>
    <dgm:cxn modelId="{074F1ED4-4F8C-4DAC-907B-53F53ABF6FF7}" srcId="{F4A38F9A-DA7E-49E3-8C67-C6BEEFA98ADE}" destId="{071C34A3-1921-4BB1-8FE5-C4804F901516}" srcOrd="1" destOrd="0" parTransId="{27F51EDF-976C-4545-8EAA-106F4F9E1539}" sibTransId="{E6A04A47-762B-4518-B958-9A95E0BDF013}"/>
    <dgm:cxn modelId="{37481B93-4A19-4A26-9E18-8845E1B6F86F}" type="presOf" srcId="{F4A38F9A-DA7E-49E3-8C67-C6BEEFA98ADE}" destId="{F536E684-30C4-41B1-80A4-EF280B5275D4}" srcOrd="0" destOrd="0" presId="urn:microsoft.com/office/officeart/2005/8/layout/gear1"/>
    <dgm:cxn modelId="{0519BC82-D9EA-4902-A50E-5664F0063B7C}" type="presOf" srcId="{3B1862C3-9EEB-4840-B8E6-B209842F602D}" destId="{88E78BDA-4CF8-4195-A5C2-E4D1E0DEAE6A}" srcOrd="1" destOrd="0" presId="urn:microsoft.com/office/officeart/2005/8/layout/gear1"/>
    <dgm:cxn modelId="{38E3D4FE-DC2B-4F63-8568-AB9132DAE757}" type="presOf" srcId="{3B1862C3-9EEB-4840-B8E6-B209842F602D}" destId="{3E24939D-1CA8-4F34-94BB-5A1A4FC028E0}" srcOrd="0" destOrd="0" presId="urn:microsoft.com/office/officeart/2005/8/layout/gear1"/>
    <dgm:cxn modelId="{A0E71200-BFEA-4519-9204-4815D46281E0}" type="presOf" srcId="{95ACA224-F368-4384-8164-2DC389680C49}" destId="{38314477-DCDA-4034-8CC2-CDE864A42A83}" srcOrd="1" destOrd="0" presId="urn:microsoft.com/office/officeart/2005/8/layout/gear1"/>
    <dgm:cxn modelId="{67747D5C-30FA-4C8B-ADF9-E556AC21F19F}" srcId="{F4A38F9A-DA7E-49E3-8C67-C6BEEFA98ADE}" destId="{95ACA224-F368-4384-8164-2DC389680C49}" srcOrd="2" destOrd="0" parTransId="{646117FD-97F9-422E-AD6A-DB8DAE86BAAB}" sibTransId="{BDDD61FB-1818-4AF9-8044-93EBC67E48E2}"/>
    <dgm:cxn modelId="{1973204C-37D7-458C-84B4-95B632CC804C}" type="presParOf" srcId="{F536E684-30C4-41B1-80A4-EF280B5275D4}" destId="{3E24939D-1CA8-4F34-94BB-5A1A4FC028E0}" srcOrd="0" destOrd="0" presId="urn:microsoft.com/office/officeart/2005/8/layout/gear1"/>
    <dgm:cxn modelId="{208067BF-7978-4034-BBA1-B1CE0B5805D8}" type="presParOf" srcId="{F536E684-30C4-41B1-80A4-EF280B5275D4}" destId="{88E78BDA-4CF8-4195-A5C2-E4D1E0DEAE6A}" srcOrd="1" destOrd="0" presId="urn:microsoft.com/office/officeart/2005/8/layout/gear1"/>
    <dgm:cxn modelId="{CDE899D6-D94D-4CE7-A7DB-3463825C10FB}" type="presParOf" srcId="{F536E684-30C4-41B1-80A4-EF280B5275D4}" destId="{23BAAFA4-2B38-460A-BEA7-C0ACD4A7CDE9}" srcOrd="2" destOrd="0" presId="urn:microsoft.com/office/officeart/2005/8/layout/gear1"/>
    <dgm:cxn modelId="{926A87E0-A0BB-40F2-B6B0-80B045D37405}" type="presParOf" srcId="{F536E684-30C4-41B1-80A4-EF280B5275D4}" destId="{F25DC66C-D7AC-480E-A964-571F209CBBFE}" srcOrd="3" destOrd="0" presId="urn:microsoft.com/office/officeart/2005/8/layout/gear1"/>
    <dgm:cxn modelId="{38DA3F22-A0B9-42EA-8DC7-2CE2C55DB785}" type="presParOf" srcId="{F536E684-30C4-41B1-80A4-EF280B5275D4}" destId="{4D95F4FD-5006-4F7B-8D73-F68D78A022B9}" srcOrd="4" destOrd="0" presId="urn:microsoft.com/office/officeart/2005/8/layout/gear1"/>
    <dgm:cxn modelId="{6E7FE0E4-A995-47AA-ABA5-D2A39317ECA4}" type="presParOf" srcId="{F536E684-30C4-41B1-80A4-EF280B5275D4}" destId="{438A1BF6-1CED-4BF9-80FE-540262B8E186}" srcOrd="5" destOrd="0" presId="urn:microsoft.com/office/officeart/2005/8/layout/gear1"/>
    <dgm:cxn modelId="{7D131EAB-6CB3-4698-832A-3476DCE9835F}" type="presParOf" srcId="{F536E684-30C4-41B1-80A4-EF280B5275D4}" destId="{3FD6067F-C4B0-4D9E-B6B8-24F6DFC2C359}" srcOrd="6" destOrd="0" presId="urn:microsoft.com/office/officeart/2005/8/layout/gear1"/>
    <dgm:cxn modelId="{690BB584-F53D-408A-A055-7C460B5315A8}" type="presParOf" srcId="{F536E684-30C4-41B1-80A4-EF280B5275D4}" destId="{38314477-DCDA-4034-8CC2-CDE864A42A83}" srcOrd="7" destOrd="0" presId="urn:microsoft.com/office/officeart/2005/8/layout/gear1"/>
    <dgm:cxn modelId="{E10BD409-4B24-4ACA-BD84-0772CBD24A5A}" type="presParOf" srcId="{F536E684-30C4-41B1-80A4-EF280B5275D4}" destId="{5A26AC85-C74B-40B7-B949-D52434C5604C}" srcOrd="8" destOrd="0" presId="urn:microsoft.com/office/officeart/2005/8/layout/gear1"/>
    <dgm:cxn modelId="{6D1D5C8B-D33E-4565-BBED-F139AB916C79}" type="presParOf" srcId="{F536E684-30C4-41B1-80A4-EF280B5275D4}" destId="{EEBE73BA-CB9E-4587-A492-DA9BB6D57702}" srcOrd="9" destOrd="0" presId="urn:microsoft.com/office/officeart/2005/8/layout/gear1"/>
    <dgm:cxn modelId="{E6397547-E94D-4334-A8E4-4147AFA8283D}" type="presParOf" srcId="{F536E684-30C4-41B1-80A4-EF280B5275D4}" destId="{AF907F2B-7DFA-4F13-8F32-EE7DD6910545}" srcOrd="10" destOrd="0" presId="urn:microsoft.com/office/officeart/2005/8/layout/gear1"/>
    <dgm:cxn modelId="{36C6DF8E-02A6-4DEC-857D-2B93309C9F4C}" type="presParOf" srcId="{F536E684-30C4-41B1-80A4-EF280B5275D4}" destId="{7F883175-3A8E-490B-A0FE-36F42153B04C}" srcOrd="11" destOrd="0" presId="urn:microsoft.com/office/officeart/2005/8/layout/gear1"/>
    <dgm:cxn modelId="{69445350-6CB8-437D-814E-67565184273E}" type="presParOf" srcId="{F536E684-30C4-41B1-80A4-EF280B5275D4}" destId="{6B85060F-E18F-47DB-96A1-EE68472AC7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AA95B-881E-4970-8895-E42AB06F6B7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A7B1EF0-1B5B-4353-8535-CC90E91BBF56}">
      <dgm:prSet phldrT="[Texto]"/>
      <dgm:spPr/>
      <dgm:t>
        <a:bodyPr/>
        <a:lstStyle/>
        <a:p>
          <a:r>
            <a:rPr lang="es-MX" dirty="0" smtClean="0"/>
            <a:t>Ahorro</a:t>
          </a:r>
          <a:endParaRPr lang="es-MX" dirty="0"/>
        </a:p>
      </dgm:t>
    </dgm:pt>
    <dgm:pt modelId="{7FC88441-342A-4E3B-AFA1-4D326AD2AFD4}" type="parTrans" cxnId="{71165884-E578-4F6B-B885-4D490068C554}">
      <dgm:prSet/>
      <dgm:spPr/>
      <dgm:t>
        <a:bodyPr/>
        <a:lstStyle/>
        <a:p>
          <a:endParaRPr lang="es-MX"/>
        </a:p>
      </dgm:t>
    </dgm:pt>
    <dgm:pt modelId="{87413E46-932E-4A1E-8CC7-96EFFD5911CC}" type="sibTrans" cxnId="{71165884-E578-4F6B-B885-4D490068C554}">
      <dgm:prSet/>
      <dgm:spPr/>
      <dgm:t>
        <a:bodyPr/>
        <a:lstStyle/>
        <a:p>
          <a:endParaRPr lang="es-MX"/>
        </a:p>
      </dgm:t>
    </dgm:pt>
    <dgm:pt modelId="{F75710E8-7A15-49B4-BC1F-DF5B6706E2B3}">
      <dgm:prSet phldrT="[Texto]"/>
      <dgm:spPr/>
      <dgm:t>
        <a:bodyPr/>
        <a:lstStyle/>
        <a:p>
          <a:r>
            <a:rPr lang="es-MX" dirty="0" smtClean="0"/>
            <a:t>Crédito</a:t>
          </a:r>
          <a:endParaRPr lang="es-MX" dirty="0"/>
        </a:p>
      </dgm:t>
    </dgm:pt>
    <dgm:pt modelId="{74E08100-3BBB-4958-8145-870C20D5C321}" type="parTrans" cxnId="{993E316F-66EB-4E21-9DDA-3BD41B5B10FD}">
      <dgm:prSet/>
      <dgm:spPr/>
      <dgm:t>
        <a:bodyPr/>
        <a:lstStyle/>
        <a:p>
          <a:endParaRPr lang="es-MX"/>
        </a:p>
      </dgm:t>
    </dgm:pt>
    <dgm:pt modelId="{6D532487-4AFF-4EAA-BDF4-C28B7D0B799A}" type="sibTrans" cxnId="{993E316F-66EB-4E21-9DDA-3BD41B5B10FD}">
      <dgm:prSet/>
      <dgm:spPr/>
      <dgm:t>
        <a:bodyPr/>
        <a:lstStyle/>
        <a:p>
          <a:endParaRPr lang="es-MX"/>
        </a:p>
      </dgm:t>
    </dgm:pt>
    <dgm:pt modelId="{0E27F59D-567E-4071-868A-902D96E06D8E}" type="pres">
      <dgm:prSet presAssocID="{B00AA95B-881E-4970-8895-E42AB06F6B7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EC69FB-DA8D-461F-A8E6-0820F61B0B2E}" type="pres">
      <dgm:prSet presAssocID="{B00AA95B-881E-4970-8895-E42AB06F6B78}" presName="divider" presStyleLbl="fgShp" presStyleIdx="0" presStyleCnt="1"/>
      <dgm:spPr/>
    </dgm:pt>
    <dgm:pt modelId="{CCA99E2F-9776-4A1C-9BF9-5121D362DF08}" type="pres">
      <dgm:prSet presAssocID="{DA7B1EF0-1B5B-4353-8535-CC90E91BBF56}" presName="downArrow" presStyleLbl="node1" presStyleIdx="0" presStyleCnt="2"/>
      <dgm:spPr/>
    </dgm:pt>
    <dgm:pt modelId="{A5F0AF78-B371-4F21-934C-536AA950EDA2}" type="pres">
      <dgm:prSet presAssocID="{DA7B1EF0-1B5B-4353-8535-CC90E91BBF5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0403B1-AE09-4C64-B7DD-C79C1C972050}" type="pres">
      <dgm:prSet presAssocID="{F75710E8-7A15-49B4-BC1F-DF5B6706E2B3}" presName="upArrow" presStyleLbl="node1" presStyleIdx="1" presStyleCnt="2"/>
      <dgm:spPr/>
    </dgm:pt>
    <dgm:pt modelId="{21F61B93-15A9-4AF1-8C85-DA2E3A5C320E}" type="pres">
      <dgm:prSet presAssocID="{F75710E8-7A15-49B4-BC1F-DF5B6706E2B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285759-0F40-4FF6-AE06-D8727C2CB54C}" type="presOf" srcId="{DA7B1EF0-1B5B-4353-8535-CC90E91BBF56}" destId="{A5F0AF78-B371-4F21-934C-536AA950EDA2}" srcOrd="0" destOrd="0" presId="urn:microsoft.com/office/officeart/2005/8/layout/arrow3"/>
    <dgm:cxn modelId="{993E316F-66EB-4E21-9DDA-3BD41B5B10FD}" srcId="{B00AA95B-881E-4970-8895-E42AB06F6B78}" destId="{F75710E8-7A15-49B4-BC1F-DF5B6706E2B3}" srcOrd="1" destOrd="0" parTransId="{74E08100-3BBB-4958-8145-870C20D5C321}" sibTransId="{6D532487-4AFF-4EAA-BDF4-C28B7D0B799A}"/>
    <dgm:cxn modelId="{81712A44-2152-4568-8DBC-AF92537150BD}" type="presOf" srcId="{F75710E8-7A15-49B4-BC1F-DF5B6706E2B3}" destId="{21F61B93-15A9-4AF1-8C85-DA2E3A5C320E}" srcOrd="0" destOrd="0" presId="urn:microsoft.com/office/officeart/2005/8/layout/arrow3"/>
    <dgm:cxn modelId="{71165884-E578-4F6B-B885-4D490068C554}" srcId="{B00AA95B-881E-4970-8895-E42AB06F6B78}" destId="{DA7B1EF0-1B5B-4353-8535-CC90E91BBF56}" srcOrd="0" destOrd="0" parTransId="{7FC88441-342A-4E3B-AFA1-4D326AD2AFD4}" sibTransId="{87413E46-932E-4A1E-8CC7-96EFFD5911CC}"/>
    <dgm:cxn modelId="{AC0B606A-A95A-47B1-8344-573179DBEC03}" type="presOf" srcId="{B00AA95B-881E-4970-8895-E42AB06F6B78}" destId="{0E27F59D-567E-4071-868A-902D96E06D8E}" srcOrd="0" destOrd="0" presId="urn:microsoft.com/office/officeart/2005/8/layout/arrow3"/>
    <dgm:cxn modelId="{2F9B8E8B-6B4C-410F-9178-6397C1E9805C}" type="presParOf" srcId="{0E27F59D-567E-4071-868A-902D96E06D8E}" destId="{CEEC69FB-DA8D-461F-A8E6-0820F61B0B2E}" srcOrd="0" destOrd="0" presId="urn:microsoft.com/office/officeart/2005/8/layout/arrow3"/>
    <dgm:cxn modelId="{F7E3B970-AD00-44E6-A31C-59EE3D2AF6E6}" type="presParOf" srcId="{0E27F59D-567E-4071-868A-902D96E06D8E}" destId="{CCA99E2F-9776-4A1C-9BF9-5121D362DF08}" srcOrd="1" destOrd="0" presId="urn:microsoft.com/office/officeart/2005/8/layout/arrow3"/>
    <dgm:cxn modelId="{4400F695-3D32-436F-A449-F0A974ECCA4A}" type="presParOf" srcId="{0E27F59D-567E-4071-868A-902D96E06D8E}" destId="{A5F0AF78-B371-4F21-934C-536AA950EDA2}" srcOrd="2" destOrd="0" presId="urn:microsoft.com/office/officeart/2005/8/layout/arrow3"/>
    <dgm:cxn modelId="{D7B73BF3-E1B6-4941-9C51-2D33E7724AC5}" type="presParOf" srcId="{0E27F59D-567E-4071-868A-902D96E06D8E}" destId="{3F0403B1-AE09-4C64-B7DD-C79C1C972050}" srcOrd="3" destOrd="0" presId="urn:microsoft.com/office/officeart/2005/8/layout/arrow3"/>
    <dgm:cxn modelId="{5AAF34EB-E17E-4364-B996-D63B5DBB3986}" type="presParOf" srcId="{0E27F59D-567E-4071-868A-902D96E06D8E}" destId="{21F61B93-15A9-4AF1-8C85-DA2E3A5C320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939D-1CA8-4F34-94BB-5A1A4FC028E0}">
      <dsp:nvSpPr>
        <dsp:cNvPr id="0" name=""/>
        <dsp:cNvSpPr/>
      </dsp:nvSpPr>
      <dsp:spPr>
        <a:xfrm>
          <a:off x="2688741" y="1538577"/>
          <a:ext cx="2287438" cy="221856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Funcionamiento de los circuitos monetarios</a:t>
          </a:r>
          <a:endParaRPr lang="es-MX" sz="1600" kern="1200" dirty="0"/>
        </a:p>
      </dsp:txBody>
      <dsp:txXfrm>
        <a:off x="3143470" y="2058265"/>
        <a:ext cx="1377980" cy="1140388"/>
      </dsp:txXfrm>
    </dsp:sp>
    <dsp:sp modelId="{F25DC66C-D7AC-480E-A964-571F209CBBFE}">
      <dsp:nvSpPr>
        <dsp:cNvPr id="0" name=""/>
        <dsp:cNvSpPr/>
      </dsp:nvSpPr>
      <dsp:spPr>
        <a:xfrm>
          <a:off x="1020098" y="996376"/>
          <a:ext cx="1913769" cy="18254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Capacidad productiva</a:t>
          </a:r>
          <a:endParaRPr lang="es-MX" sz="1600" kern="1200" dirty="0"/>
        </a:p>
      </dsp:txBody>
      <dsp:txXfrm>
        <a:off x="1492502" y="1458724"/>
        <a:ext cx="968961" cy="900785"/>
      </dsp:txXfrm>
    </dsp:sp>
    <dsp:sp modelId="{3FD6067F-C4B0-4D9E-B6B8-24F6DFC2C359}">
      <dsp:nvSpPr>
        <dsp:cNvPr id="0" name=""/>
        <dsp:cNvSpPr/>
      </dsp:nvSpPr>
      <dsp:spPr>
        <a:xfrm rot="20700000">
          <a:off x="2238787" y="67360"/>
          <a:ext cx="1926078" cy="166548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confianza</a:t>
          </a:r>
          <a:endParaRPr lang="es-MX" sz="1600" kern="1200" dirty="0"/>
        </a:p>
      </dsp:txBody>
      <dsp:txXfrm rot="-20700000">
        <a:off x="2676689" y="417193"/>
        <a:ext cx="1050274" cy="965817"/>
      </dsp:txXfrm>
    </dsp:sp>
    <dsp:sp modelId="{AF907F2B-7DFA-4F13-8F32-EE7DD6910545}">
      <dsp:nvSpPr>
        <dsp:cNvPr id="0" name=""/>
        <dsp:cNvSpPr/>
      </dsp:nvSpPr>
      <dsp:spPr>
        <a:xfrm>
          <a:off x="2682685" y="1361392"/>
          <a:ext cx="2536952" cy="2536952"/>
        </a:xfrm>
        <a:prstGeom prst="circularArrow">
          <a:avLst>
            <a:gd name="adj1" fmla="val 4688"/>
            <a:gd name="adj2" fmla="val 299029"/>
            <a:gd name="adj3" fmla="val 2500347"/>
            <a:gd name="adj4" fmla="val 158957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83175-3A8E-490B-A0FE-36F42153B04C}">
      <dsp:nvSpPr>
        <dsp:cNvPr id="0" name=""/>
        <dsp:cNvSpPr/>
      </dsp:nvSpPr>
      <dsp:spPr>
        <a:xfrm>
          <a:off x="660057" y="871988"/>
          <a:ext cx="1843254" cy="18432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5060F-E18F-47DB-96A1-EE68472AC714}">
      <dsp:nvSpPr>
        <dsp:cNvPr id="0" name=""/>
        <dsp:cNvSpPr/>
      </dsp:nvSpPr>
      <dsp:spPr>
        <a:xfrm>
          <a:off x="1956206" y="-112879"/>
          <a:ext cx="1987399" cy="1987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69FB-DA8D-461F-A8E6-0820F61B0B2E}">
      <dsp:nvSpPr>
        <dsp:cNvPr id="0" name=""/>
        <dsp:cNvSpPr/>
      </dsp:nvSpPr>
      <dsp:spPr>
        <a:xfrm rot="21300000">
          <a:off x="19013" y="1449221"/>
          <a:ext cx="6157985" cy="70518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99E2F-9776-4A1C-9BF9-5121D362DF08}">
      <dsp:nvSpPr>
        <dsp:cNvPr id="0" name=""/>
        <dsp:cNvSpPr/>
      </dsp:nvSpPr>
      <dsp:spPr>
        <a:xfrm>
          <a:off x="743521" y="180181"/>
          <a:ext cx="1858803" cy="14414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0AF78-B371-4F21-934C-536AA950EDA2}">
      <dsp:nvSpPr>
        <dsp:cNvPr id="0" name=""/>
        <dsp:cNvSpPr/>
      </dsp:nvSpPr>
      <dsp:spPr>
        <a:xfrm>
          <a:off x="3283886" y="0"/>
          <a:ext cx="1982724" cy="151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Ahorro</a:t>
          </a:r>
          <a:endParaRPr lang="es-MX" sz="3700" kern="1200" dirty="0"/>
        </a:p>
      </dsp:txBody>
      <dsp:txXfrm>
        <a:off x="3283886" y="0"/>
        <a:ext cx="1982724" cy="1513522"/>
      </dsp:txXfrm>
    </dsp:sp>
    <dsp:sp modelId="{3F0403B1-AE09-4C64-B7DD-C79C1C972050}">
      <dsp:nvSpPr>
        <dsp:cNvPr id="0" name=""/>
        <dsp:cNvSpPr/>
      </dsp:nvSpPr>
      <dsp:spPr>
        <a:xfrm>
          <a:off x="3593687" y="1981993"/>
          <a:ext cx="1858803" cy="14414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61B93-15A9-4AF1-8C85-DA2E3A5C320E}">
      <dsp:nvSpPr>
        <dsp:cNvPr id="0" name=""/>
        <dsp:cNvSpPr/>
      </dsp:nvSpPr>
      <dsp:spPr>
        <a:xfrm>
          <a:off x="929401" y="2090102"/>
          <a:ext cx="1982724" cy="151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Crédito</a:t>
          </a:r>
          <a:endParaRPr lang="es-MX" sz="3700" kern="1200" dirty="0"/>
        </a:p>
      </dsp:txBody>
      <dsp:txXfrm>
        <a:off x="929401" y="2090102"/>
        <a:ext cx="1982724" cy="1513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C36AED-57A7-499E-84BA-A37E1BF62C0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B0F248-2B27-4F1D-94DF-67A699D6F68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../VIDEOS%202017/Dinero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../VIDEOS%202017/Cuidando%20el%20valor%20del%20dinero.mp4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VIDEOS%202017/La%20historia%20del%20Banco%20de%20M&#233;xico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VIDEOS%202017/Miguel%20Mancera%20Aguayo%20El%20infatigable%20constructor%20de%20la%20autonom&#237;a%20del%20Banco%20de%20M&#233;xico.web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ENTORNO ECONÓMICO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MARGARITA VALLE LEÓN</a:t>
            </a:r>
          </a:p>
          <a:p>
            <a:pPr algn="r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MAESTRA EN FINANZAS</a:t>
            </a:r>
          </a:p>
          <a:p>
            <a:pPr algn="r"/>
            <a:fld id="{49B1BA41-6B2E-4DF2-835C-5E7CE81DCC17}" type="datetime4">
              <a:rPr lang="es-MX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de octubre de 2017</a:t>
            </a:fld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74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gobierno, el impuesto y el gasto.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920578" y="2204864"/>
            <a:ext cx="502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PÚBLICO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2" y="3356992"/>
            <a:ext cx="2163514" cy="115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4881991" cy="2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0578" y="2204864"/>
            <a:ext cx="502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PÚBLICO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98" y="3356992"/>
            <a:ext cx="2163514" cy="115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El gobierno, el impuesto y el gasto.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00" y="2924944"/>
            <a:ext cx="1831440" cy="27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4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20578" y="2204864"/>
            <a:ext cx="502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PÚBLICO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El gobierno, el impuesto y el gasto.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2976"/>
            <a:ext cx="7376517" cy="245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66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Capítulo II</a:t>
            </a:r>
            <a:br>
              <a:rPr lang="es-MX" dirty="0"/>
            </a:br>
            <a:r>
              <a:rPr lang="es-MX" dirty="0"/>
              <a:t>El Sistema Monetario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32820" y="2967335"/>
            <a:ext cx="4078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Conclusiones</a:t>
            </a: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47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Capítulo II</a:t>
            </a:r>
            <a:br>
              <a:rPr lang="es-MX" dirty="0" smtClean="0"/>
            </a:br>
            <a:r>
              <a:rPr lang="es-MX" dirty="0" smtClean="0"/>
              <a:t>El Sistema Monetario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A) Los elementos clave del circuito monetario de bienes y servicios.</a:t>
            </a:r>
          </a:p>
          <a:p>
            <a:pPr lvl="1"/>
            <a:r>
              <a:rPr lang="es-MX" dirty="0" smtClean="0"/>
              <a:t>1. La moneda y su valor.</a:t>
            </a:r>
          </a:p>
          <a:p>
            <a:pPr lvl="1"/>
            <a:r>
              <a:rPr lang="es-MX" dirty="0" smtClean="0"/>
              <a:t>2. La banca</a:t>
            </a:r>
          </a:p>
          <a:p>
            <a:pPr lvl="1"/>
            <a:r>
              <a:rPr lang="es-MX" dirty="0" smtClean="0"/>
              <a:t>3. El banco central</a:t>
            </a:r>
          </a:p>
          <a:p>
            <a:pPr lvl="1"/>
            <a:r>
              <a:rPr lang="es-MX" dirty="0" smtClean="0"/>
              <a:t>4. El gobierno, el impuesto y el gasto.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30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Capítulo II</a:t>
            </a:r>
            <a:br>
              <a:rPr lang="es-MX" dirty="0"/>
            </a:br>
            <a:r>
              <a:rPr lang="es-MX" dirty="0"/>
              <a:t>El Sistema Monetario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79950" y="2967335"/>
            <a:ext cx="398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Introducción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1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La moneda y su valor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87821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3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56627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7" action="ppaction://hlinkfile"/>
              </a:rPr>
              <a:t>La Banca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2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El Banco Central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2125663"/>
            <a:ext cx="36671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hlinkClick r:id="rId2" action="ppaction://hlinkfile"/>
              </a:rPr>
              <a:t>La autonomía del Banco de México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2125663"/>
            <a:ext cx="36671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gobierno, el impuesto y el gasto.</a:t>
            </a:r>
            <a:endParaRPr lang="es-MX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53311"/>
            <a:ext cx="1753939" cy="9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86" y="3205738"/>
            <a:ext cx="1167582" cy="65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43174"/>
            <a:ext cx="1996030" cy="16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58" y="2852936"/>
            <a:ext cx="1659270" cy="17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347865" y="4961694"/>
            <a:ext cx="18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32075"/>
            <a:ext cx="1172914" cy="64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43" y="5516527"/>
            <a:ext cx="1180157" cy="5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 de flecha"/>
          <p:cNvCxnSpPr>
            <a:stCxn id="3076" idx="0"/>
            <a:endCxn id="3077" idx="1"/>
          </p:cNvCxnSpPr>
          <p:nvPr/>
        </p:nvCxnSpPr>
        <p:spPr>
          <a:xfrm flipV="1">
            <a:off x="1920578" y="3533393"/>
            <a:ext cx="1195808" cy="3199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3078" idx="2"/>
          </p:cNvCxnSpPr>
          <p:nvPr/>
        </p:nvCxnSpPr>
        <p:spPr>
          <a:xfrm>
            <a:off x="5425999" y="4443297"/>
            <a:ext cx="0" cy="2887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920578" y="2204864"/>
            <a:ext cx="502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PÚBLICO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7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gobierno, el impuesto y el gasto.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01074"/>
            <a:ext cx="5217592" cy="2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920578" y="2204864"/>
            <a:ext cx="502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PÚBLICO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95736" y="2901074"/>
            <a:ext cx="47525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Comprende todas las erogaciones que efectúa el gobierno para poder llevar a cabo sus funciones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35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553</TotalTime>
  <Words>155</Words>
  <Application>Microsoft Office PowerPoint</Application>
  <PresentationFormat>Presentación en pantalla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Chincheta</vt:lpstr>
      <vt:lpstr>ENTORNO ECONÓMICO</vt:lpstr>
      <vt:lpstr>Capítulo II El Sistema Monetario</vt:lpstr>
      <vt:lpstr>Capítulo II El Sistema Monetario</vt:lpstr>
      <vt:lpstr>La moneda y su valor</vt:lpstr>
      <vt:lpstr>La Banca</vt:lpstr>
      <vt:lpstr>El Banco Central</vt:lpstr>
      <vt:lpstr>La autonomía del Banco de México</vt:lpstr>
      <vt:lpstr>El gobierno, el impuesto y el gasto.</vt:lpstr>
      <vt:lpstr>El gobierno, el impuesto y el gasto.</vt:lpstr>
      <vt:lpstr>El gobierno, el impuesto y el gasto.</vt:lpstr>
      <vt:lpstr>El gobierno, el impuesto y el gasto.</vt:lpstr>
      <vt:lpstr>El gobierno, el impuesto y el gasto.</vt:lpstr>
      <vt:lpstr>Capítulo II El Sistema Monetario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ENTORNO ECONÓMICO</dc:title>
  <dc:creator>Margarita</dc:creator>
  <cp:lastModifiedBy>Margarita</cp:lastModifiedBy>
  <cp:revision>26</cp:revision>
  <dcterms:created xsi:type="dcterms:W3CDTF">2017-10-12T18:48:42Z</dcterms:created>
  <dcterms:modified xsi:type="dcterms:W3CDTF">2017-10-22T18:41:29Z</dcterms:modified>
</cp:coreProperties>
</file>