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sldIdLst>
    <p:sldId id="256" r:id="rId2"/>
    <p:sldId id="257" r:id="rId3"/>
    <p:sldId id="282" r:id="rId4"/>
    <p:sldId id="283" r:id="rId5"/>
    <p:sldId id="284" r:id="rId6"/>
    <p:sldId id="286" r:id="rId7"/>
    <p:sldId id="287" r:id="rId8"/>
    <p:sldId id="288" r:id="rId9"/>
    <p:sldId id="289" r:id="rId10"/>
    <p:sldId id="290" r:id="rId11"/>
    <p:sldId id="291" r:id="rId12"/>
    <p:sldId id="293" r:id="rId13"/>
    <p:sldId id="285" r:id="rId14"/>
    <p:sldId id="292" r:id="rId1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7"/>
  </p:normalViewPr>
  <p:slideViewPr>
    <p:cSldViewPr snapToGrid="0" snapToObjects="1">
      <p:cViewPr varScale="1">
        <p:scale>
          <a:sx n="108" d="100"/>
          <a:sy n="108" d="100"/>
        </p:scale>
        <p:origin x="73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sv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svg"/><Relationship Id="rId1" Type="http://schemas.openxmlformats.org/officeDocument/2006/relationships/image" Target="../media/image19.png"/><Relationship Id="rId6" Type="http://schemas.openxmlformats.org/officeDocument/2006/relationships/image" Target="../media/image24.svg"/><Relationship Id="rId5" Type="http://schemas.openxmlformats.org/officeDocument/2006/relationships/image" Target="../media/image23.png"/><Relationship Id="rId4" Type="http://schemas.openxmlformats.org/officeDocument/2006/relationships/image" Target="../media/image22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svg"/><Relationship Id="rId1" Type="http://schemas.openxmlformats.org/officeDocument/2006/relationships/image" Target="../media/image27.png"/><Relationship Id="rId6" Type="http://schemas.openxmlformats.org/officeDocument/2006/relationships/image" Target="../media/image32.svg"/><Relationship Id="rId5" Type="http://schemas.openxmlformats.org/officeDocument/2006/relationships/image" Target="../media/image31.png"/><Relationship Id="rId4" Type="http://schemas.openxmlformats.org/officeDocument/2006/relationships/image" Target="../media/image30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svg"/><Relationship Id="rId1" Type="http://schemas.openxmlformats.org/officeDocument/2006/relationships/image" Target="../media/image33.png"/><Relationship Id="rId4" Type="http://schemas.openxmlformats.org/officeDocument/2006/relationships/image" Target="../media/image36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sv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svg"/><Relationship Id="rId1" Type="http://schemas.openxmlformats.org/officeDocument/2006/relationships/image" Target="../media/image19.png"/><Relationship Id="rId6" Type="http://schemas.openxmlformats.org/officeDocument/2006/relationships/image" Target="../media/image24.svg"/><Relationship Id="rId5" Type="http://schemas.openxmlformats.org/officeDocument/2006/relationships/image" Target="../media/image23.png"/><Relationship Id="rId4" Type="http://schemas.openxmlformats.org/officeDocument/2006/relationships/image" Target="../media/image22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svg"/><Relationship Id="rId1" Type="http://schemas.openxmlformats.org/officeDocument/2006/relationships/image" Target="../media/image27.png"/><Relationship Id="rId6" Type="http://schemas.openxmlformats.org/officeDocument/2006/relationships/image" Target="../media/image32.svg"/><Relationship Id="rId5" Type="http://schemas.openxmlformats.org/officeDocument/2006/relationships/image" Target="../media/image31.png"/><Relationship Id="rId4" Type="http://schemas.openxmlformats.org/officeDocument/2006/relationships/image" Target="../media/image30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svg"/><Relationship Id="rId1" Type="http://schemas.openxmlformats.org/officeDocument/2006/relationships/image" Target="../media/image33.png"/><Relationship Id="rId4" Type="http://schemas.openxmlformats.org/officeDocument/2006/relationships/image" Target="../media/image3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FBAAB3-3806-4716-A97C-CB9858A9F066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6E51443D-C1A5-4CC5-8E73-EFBDAA35DE5E}">
      <dgm:prSet/>
      <dgm:spPr/>
      <dgm:t>
        <a:bodyPr/>
        <a:lstStyle/>
        <a:p>
          <a:r>
            <a:rPr lang="es-MX"/>
            <a:t>Desarrollo de la cultura digital</a:t>
          </a:r>
          <a:endParaRPr lang="en-US"/>
        </a:p>
      </dgm:t>
    </dgm:pt>
    <dgm:pt modelId="{F8E076AE-3D24-435A-B779-C623B3C45A7E}" type="parTrans" cxnId="{D6A5930A-7567-4021-8E91-70C2A89EB9FF}">
      <dgm:prSet/>
      <dgm:spPr/>
      <dgm:t>
        <a:bodyPr/>
        <a:lstStyle/>
        <a:p>
          <a:endParaRPr lang="en-US"/>
        </a:p>
      </dgm:t>
    </dgm:pt>
    <dgm:pt modelId="{5F0B4FB1-2A29-4E71-9033-1CB0FE3F1D50}" type="sibTrans" cxnId="{D6A5930A-7567-4021-8E91-70C2A89EB9FF}">
      <dgm:prSet/>
      <dgm:spPr/>
      <dgm:t>
        <a:bodyPr/>
        <a:lstStyle/>
        <a:p>
          <a:endParaRPr lang="en-US"/>
        </a:p>
      </dgm:t>
    </dgm:pt>
    <dgm:pt modelId="{B5E54E58-249A-4320-B286-2BEF045A3B20}">
      <dgm:prSet/>
      <dgm:spPr/>
      <dgm:t>
        <a:bodyPr/>
        <a:lstStyle/>
        <a:p>
          <a:r>
            <a:rPr lang="es-MX"/>
            <a:t>Incorporación de las TIC a la educación</a:t>
          </a:r>
          <a:endParaRPr lang="en-US"/>
        </a:p>
      </dgm:t>
    </dgm:pt>
    <dgm:pt modelId="{638AD185-8D98-491A-9FFA-EF0CEF85C3FC}" type="parTrans" cxnId="{9F960B35-0457-43CD-8935-726C382441EB}">
      <dgm:prSet/>
      <dgm:spPr/>
      <dgm:t>
        <a:bodyPr/>
        <a:lstStyle/>
        <a:p>
          <a:endParaRPr lang="en-US"/>
        </a:p>
      </dgm:t>
    </dgm:pt>
    <dgm:pt modelId="{954EF136-E9DD-4323-A568-7BDF8A517684}" type="sibTrans" cxnId="{9F960B35-0457-43CD-8935-726C382441EB}">
      <dgm:prSet/>
      <dgm:spPr/>
      <dgm:t>
        <a:bodyPr/>
        <a:lstStyle/>
        <a:p>
          <a:endParaRPr lang="en-US"/>
        </a:p>
      </dgm:t>
    </dgm:pt>
    <dgm:pt modelId="{B454CF85-493E-4743-87A5-A673CAF62953}">
      <dgm:prSet/>
      <dgm:spPr/>
      <dgm:t>
        <a:bodyPr/>
        <a:lstStyle/>
        <a:p>
          <a:r>
            <a:rPr lang="es-MX"/>
            <a:t>Incorporación de las TIC a la educación superior</a:t>
          </a:r>
          <a:endParaRPr lang="en-US"/>
        </a:p>
      </dgm:t>
    </dgm:pt>
    <dgm:pt modelId="{42F16385-DE21-4A87-9990-987771356C7B}" type="parTrans" cxnId="{A0B3E314-0EE4-4934-BEDB-F99640531101}">
      <dgm:prSet/>
      <dgm:spPr/>
      <dgm:t>
        <a:bodyPr/>
        <a:lstStyle/>
        <a:p>
          <a:endParaRPr lang="en-US"/>
        </a:p>
      </dgm:t>
    </dgm:pt>
    <dgm:pt modelId="{FF785DFF-79FE-4D52-A6A8-0D0A825BFBA8}" type="sibTrans" cxnId="{A0B3E314-0EE4-4934-BEDB-F99640531101}">
      <dgm:prSet/>
      <dgm:spPr/>
      <dgm:t>
        <a:bodyPr/>
        <a:lstStyle/>
        <a:p>
          <a:endParaRPr lang="en-US"/>
        </a:p>
      </dgm:t>
    </dgm:pt>
    <dgm:pt modelId="{DF7B2B8B-567A-4F2C-AC8E-CEDBA1F4B050}" type="pres">
      <dgm:prSet presAssocID="{D6FBAAB3-3806-4716-A97C-CB9858A9F066}" presName="root" presStyleCnt="0">
        <dgm:presLayoutVars>
          <dgm:dir/>
          <dgm:resizeHandles val="exact"/>
        </dgm:presLayoutVars>
      </dgm:prSet>
      <dgm:spPr/>
    </dgm:pt>
    <dgm:pt modelId="{D2B222B9-BB63-4CBD-A726-49C6B6C62152}" type="pres">
      <dgm:prSet presAssocID="{6E51443D-C1A5-4CC5-8E73-EFBDAA35DE5E}" presName="compNode" presStyleCnt="0"/>
      <dgm:spPr/>
    </dgm:pt>
    <dgm:pt modelId="{E0C94C39-3B46-4901-AF8B-8658798041D9}" type="pres">
      <dgm:prSet presAssocID="{6E51443D-C1A5-4CC5-8E73-EFBDAA35DE5E}" presName="bgRect" presStyleLbl="bgShp" presStyleIdx="0" presStyleCnt="3"/>
      <dgm:spPr/>
    </dgm:pt>
    <dgm:pt modelId="{E8411C67-1FCE-45FC-B860-8BB2109F74F9}" type="pres">
      <dgm:prSet presAssocID="{6E51443D-C1A5-4CC5-8E73-EFBDAA35DE5E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mart Phone"/>
        </a:ext>
      </dgm:extLst>
    </dgm:pt>
    <dgm:pt modelId="{6CE59732-B05E-436F-B53B-AAE3A17E8BA1}" type="pres">
      <dgm:prSet presAssocID="{6E51443D-C1A5-4CC5-8E73-EFBDAA35DE5E}" presName="spaceRect" presStyleCnt="0"/>
      <dgm:spPr/>
    </dgm:pt>
    <dgm:pt modelId="{DCE0DF0B-3365-4BE5-9EC2-F2437EA92A74}" type="pres">
      <dgm:prSet presAssocID="{6E51443D-C1A5-4CC5-8E73-EFBDAA35DE5E}" presName="parTx" presStyleLbl="revTx" presStyleIdx="0" presStyleCnt="3">
        <dgm:presLayoutVars>
          <dgm:chMax val="0"/>
          <dgm:chPref val="0"/>
        </dgm:presLayoutVars>
      </dgm:prSet>
      <dgm:spPr/>
    </dgm:pt>
    <dgm:pt modelId="{550C89C1-4BF5-4732-B01B-BBA1E19039BB}" type="pres">
      <dgm:prSet presAssocID="{5F0B4FB1-2A29-4E71-9033-1CB0FE3F1D50}" presName="sibTrans" presStyleCnt="0"/>
      <dgm:spPr/>
    </dgm:pt>
    <dgm:pt modelId="{072034F3-53A7-4535-ABA6-BB1F6F1B7BF3}" type="pres">
      <dgm:prSet presAssocID="{B5E54E58-249A-4320-B286-2BEF045A3B20}" presName="compNode" presStyleCnt="0"/>
      <dgm:spPr/>
    </dgm:pt>
    <dgm:pt modelId="{28C0735F-035F-484B-96FA-064872A175F3}" type="pres">
      <dgm:prSet presAssocID="{B5E54E58-249A-4320-B286-2BEF045A3B20}" presName="bgRect" presStyleLbl="bgShp" presStyleIdx="1" presStyleCnt="3"/>
      <dgm:spPr/>
    </dgm:pt>
    <dgm:pt modelId="{99217004-1E37-44F6-9D74-AA8FF05E5721}" type="pres">
      <dgm:prSet presAssocID="{B5E54E58-249A-4320-B286-2BEF045A3B20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ca de verificación"/>
        </a:ext>
      </dgm:extLst>
    </dgm:pt>
    <dgm:pt modelId="{7FCA5777-7956-4061-B4CF-A86355D37BC3}" type="pres">
      <dgm:prSet presAssocID="{B5E54E58-249A-4320-B286-2BEF045A3B20}" presName="spaceRect" presStyleCnt="0"/>
      <dgm:spPr/>
    </dgm:pt>
    <dgm:pt modelId="{767FCC0C-8B4C-4B6F-8D0A-051474010FA8}" type="pres">
      <dgm:prSet presAssocID="{B5E54E58-249A-4320-B286-2BEF045A3B20}" presName="parTx" presStyleLbl="revTx" presStyleIdx="1" presStyleCnt="3">
        <dgm:presLayoutVars>
          <dgm:chMax val="0"/>
          <dgm:chPref val="0"/>
        </dgm:presLayoutVars>
      </dgm:prSet>
      <dgm:spPr/>
    </dgm:pt>
    <dgm:pt modelId="{69CC37B3-4F46-4B26-8A3A-FBBFEBD13639}" type="pres">
      <dgm:prSet presAssocID="{954EF136-E9DD-4323-A568-7BDF8A517684}" presName="sibTrans" presStyleCnt="0"/>
      <dgm:spPr/>
    </dgm:pt>
    <dgm:pt modelId="{4CBA5663-B224-4B50-90F2-161F773B2523}" type="pres">
      <dgm:prSet presAssocID="{B454CF85-493E-4743-87A5-A673CAF62953}" presName="compNode" presStyleCnt="0"/>
      <dgm:spPr/>
    </dgm:pt>
    <dgm:pt modelId="{5D298ADB-961A-4679-A3A2-0B80465B164E}" type="pres">
      <dgm:prSet presAssocID="{B454CF85-493E-4743-87A5-A673CAF62953}" presName="bgRect" presStyleLbl="bgShp" presStyleIdx="2" presStyleCnt="3"/>
      <dgm:spPr/>
    </dgm:pt>
    <dgm:pt modelId="{F72C61EE-731E-43C8-A23D-A20E8F067A0F}" type="pres">
      <dgm:prSet presAssocID="{B454CF85-493E-4743-87A5-A673CAF62953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bros"/>
        </a:ext>
      </dgm:extLst>
    </dgm:pt>
    <dgm:pt modelId="{32AA1270-A2EF-4A46-B4C0-3E55349E0FFD}" type="pres">
      <dgm:prSet presAssocID="{B454CF85-493E-4743-87A5-A673CAF62953}" presName="spaceRect" presStyleCnt="0"/>
      <dgm:spPr/>
    </dgm:pt>
    <dgm:pt modelId="{6BD87D3D-B3EB-4852-9017-350300957A08}" type="pres">
      <dgm:prSet presAssocID="{B454CF85-493E-4743-87A5-A673CAF62953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D6A5930A-7567-4021-8E91-70C2A89EB9FF}" srcId="{D6FBAAB3-3806-4716-A97C-CB9858A9F066}" destId="{6E51443D-C1A5-4CC5-8E73-EFBDAA35DE5E}" srcOrd="0" destOrd="0" parTransId="{F8E076AE-3D24-435A-B779-C623B3C45A7E}" sibTransId="{5F0B4FB1-2A29-4E71-9033-1CB0FE3F1D50}"/>
    <dgm:cxn modelId="{A0B3E314-0EE4-4934-BEDB-F99640531101}" srcId="{D6FBAAB3-3806-4716-A97C-CB9858A9F066}" destId="{B454CF85-493E-4743-87A5-A673CAF62953}" srcOrd="2" destOrd="0" parTransId="{42F16385-DE21-4A87-9990-987771356C7B}" sibTransId="{FF785DFF-79FE-4D52-A6A8-0D0A825BFBA8}"/>
    <dgm:cxn modelId="{831C0024-FDDC-415E-BFB3-243C9D4F8761}" type="presOf" srcId="{D6FBAAB3-3806-4716-A97C-CB9858A9F066}" destId="{DF7B2B8B-567A-4F2C-AC8E-CEDBA1F4B050}" srcOrd="0" destOrd="0" presId="urn:microsoft.com/office/officeart/2018/2/layout/IconVerticalSolidList"/>
    <dgm:cxn modelId="{9F960B35-0457-43CD-8935-726C382441EB}" srcId="{D6FBAAB3-3806-4716-A97C-CB9858A9F066}" destId="{B5E54E58-249A-4320-B286-2BEF045A3B20}" srcOrd="1" destOrd="0" parTransId="{638AD185-8D98-491A-9FFA-EF0CEF85C3FC}" sibTransId="{954EF136-E9DD-4323-A568-7BDF8A517684}"/>
    <dgm:cxn modelId="{B30B6841-94DA-4DB1-985E-28F53B942B72}" type="presOf" srcId="{B5E54E58-249A-4320-B286-2BEF045A3B20}" destId="{767FCC0C-8B4C-4B6F-8D0A-051474010FA8}" srcOrd="0" destOrd="0" presId="urn:microsoft.com/office/officeart/2018/2/layout/IconVerticalSolidList"/>
    <dgm:cxn modelId="{6F8EE941-F6C4-4361-97A5-06E7A1A5ABA3}" type="presOf" srcId="{B454CF85-493E-4743-87A5-A673CAF62953}" destId="{6BD87D3D-B3EB-4852-9017-350300957A08}" srcOrd="0" destOrd="0" presId="urn:microsoft.com/office/officeart/2018/2/layout/IconVerticalSolidList"/>
    <dgm:cxn modelId="{9CD43AAA-0780-4444-83BF-4F31FA942F2A}" type="presOf" srcId="{6E51443D-C1A5-4CC5-8E73-EFBDAA35DE5E}" destId="{DCE0DF0B-3365-4BE5-9EC2-F2437EA92A74}" srcOrd="0" destOrd="0" presId="urn:microsoft.com/office/officeart/2018/2/layout/IconVerticalSolidList"/>
    <dgm:cxn modelId="{42C268B1-AB4A-44DF-894B-1B2293A0126F}" type="presParOf" srcId="{DF7B2B8B-567A-4F2C-AC8E-CEDBA1F4B050}" destId="{D2B222B9-BB63-4CBD-A726-49C6B6C62152}" srcOrd="0" destOrd="0" presId="urn:microsoft.com/office/officeart/2018/2/layout/IconVerticalSolidList"/>
    <dgm:cxn modelId="{0453EC02-6992-4A1E-AA0C-3B2DCF0D81B7}" type="presParOf" srcId="{D2B222B9-BB63-4CBD-A726-49C6B6C62152}" destId="{E0C94C39-3B46-4901-AF8B-8658798041D9}" srcOrd="0" destOrd="0" presId="urn:microsoft.com/office/officeart/2018/2/layout/IconVerticalSolidList"/>
    <dgm:cxn modelId="{58A3FB47-3A85-4906-B0CF-C2FB25E60B33}" type="presParOf" srcId="{D2B222B9-BB63-4CBD-A726-49C6B6C62152}" destId="{E8411C67-1FCE-45FC-B860-8BB2109F74F9}" srcOrd="1" destOrd="0" presId="urn:microsoft.com/office/officeart/2018/2/layout/IconVerticalSolidList"/>
    <dgm:cxn modelId="{77CE9FE1-7A6D-4CA9-81C5-9AAD52042D22}" type="presParOf" srcId="{D2B222B9-BB63-4CBD-A726-49C6B6C62152}" destId="{6CE59732-B05E-436F-B53B-AAE3A17E8BA1}" srcOrd="2" destOrd="0" presId="urn:microsoft.com/office/officeart/2018/2/layout/IconVerticalSolidList"/>
    <dgm:cxn modelId="{B31C3FF9-8DA1-44A1-B263-5B21146BCB39}" type="presParOf" srcId="{D2B222B9-BB63-4CBD-A726-49C6B6C62152}" destId="{DCE0DF0B-3365-4BE5-9EC2-F2437EA92A74}" srcOrd="3" destOrd="0" presId="urn:microsoft.com/office/officeart/2018/2/layout/IconVerticalSolidList"/>
    <dgm:cxn modelId="{4C746C39-4E22-47C6-B3C7-61A768841559}" type="presParOf" srcId="{DF7B2B8B-567A-4F2C-AC8E-CEDBA1F4B050}" destId="{550C89C1-4BF5-4732-B01B-BBA1E19039BB}" srcOrd="1" destOrd="0" presId="urn:microsoft.com/office/officeart/2018/2/layout/IconVerticalSolidList"/>
    <dgm:cxn modelId="{5E4AA2EB-C527-462A-AF5A-D07E8C6B9DA2}" type="presParOf" srcId="{DF7B2B8B-567A-4F2C-AC8E-CEDBA1F4B050}" destId="{072034F3-53A7-4535-ABA6-BB1F6F1B7BF3}" srcOrd="2" destOrd="0" presId="urn:microsoft.com/office/officeart/2018/2/layout/IconVerticalSolidList"/>
    <dgm:cxn modelId="{D286449E-EB1F-4E7C-86F1-E74ACE0558A4}" type="presParOf" srcId="{072034F3-53A7-4535-ABA6-BB1F6F1B7BF3}" destId="{28C0735F-035F-484B-96FA-064872A175F3}" srcOrd="0" destOrd="0" presId="urn:microsoft.com/office/officeart/2018/2/layout/IconVerticalSolidList"/>
    <dgm:cxn modelId="{B926CF65-B73B-41BD-AD46-D5E671AE74A2}" type="presParOf" srcId="{072034F3-53A7-4535-ABA6-BB1F6F1B7BF3}" destId="{99217004-1E37-44F6-9D74-AA8FF05E5721}" srcOrd="1" destOrd="0" presId="urn:microsoft.com/office/officeart/2018/2/layout/IconVerticalSolidList"/>
    <dgm:cxn modelId="{EF131951-09E0-466D-97D8-ABB5FDEAC129}" type="presParOf" srcId="{072034F3-53A7-4535-ABA6-BB1F6F1B7BF3}" destId="{7FCA5777-7956-4061-B4CF-A86355D37BC3}" srcOrd="2" destOrd="0" presId="urn:microsoft.com/office/officeart/2018/2/layout/IconVerticalSolidList"/>
    <dgm:cxn modelId="{6FE1A2AA-53BB-43CC-8E41-4AC686004C76}" type="presParOf" srcId="{072034F3-53A7-4535-ABA6-BB1F6F1B7BF3}" destId="{767FCC0C-8B4C-4B6F-8D0A-051474010FA8}" srcOrd="3" destOrd="0" presId="urn:microsoft.com/office/officeart/2018/2/layout/IconVerticalSolidList"/>
    <dgm:cxn modelId="{9CF5C87E-12BF-41F1-A794-8E245AFD8C4C}" type="presParOf" srcId="{DF7B2B8B-567A-4F2C-AC8E-CEDBA1F4B050}" destId="{69CC37B3-4F46-4B26-8A3A-FBBFEBD13639}" srcOrd="3" destOrd="0" presId="urn:microsoft.com/office/officeart/2018/2/layout/IconVerticalSolidList"/>
    <dgm:cxn modelId="{8FD9BBDF-DB11-4B13-A12A-28908BEB81C3}" type="presParOf" srcId="{DF7B2B8B-567A-4F2C-AC8E-CEDBA1F4B050}" destId="{4CBA5663-B224-4B50-90F2-161F773B2523}" srcOrd="4" destOrd="0" presId="urn:microsoft.com/office/officeart/2018/2/layout/IconVerticalSolidList"/>
    <dgm:cxn modelId="{9D64610B-7863-4BC6-A00B-D7D4C2BCDC33}" type="presParOf" srcId="{4CBA5663-B224-4B50-90F2-161F773B2523}" destId="{5D298ADB-961A-4679-A3A2-0B80465B164E}" srcOrd="0" destOrd="0" presId="urn:microsoft.com/office/officeart/2018/2/layout/IconVerticalSolidList"/>
    <dgm:cxn modelId="{49A81172-2423-40F1-9E84-A1BF455624CE}" type="presParOf" srcId="{4CBA5663-B224-4B50-90F2-161F773B2523}" destId="{F72C61EE-731E-43C8-A23D-A20E8F067A0F}" srcOrd="1" destOrd="0" presId="urn:microsoft.com/office/officeart/2018/2/layout/IconVerticalSolidList"/>
    <dgm:cxn modelId="{C40A77D9-5242-4089-9742-C1CFC4AADA59}" type="presParOf" srcId="{4CBA5663-B224-4B50-90F2-161F773B2523}" destId="{32AA1270-A2EF-4A46-B4C0-3E55349E0FFD}" srcOrd="2" destOrd="0" presId="urn:microsoft.com/office/officeart/2018/2/layout/IconVerticalSolidList"/>
    <dgm:cxn modelId="{B508ECA6-DEC2-4B43-B7A1-49F3924EC701}" type="presParOf" srcId="{4CBA5663-B224-4B50-90F2-161F773B2523}" destId="{6BD87D3D-B3EB-4852-9017-350300957A0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9E142A6-9C96-4677-AA8F-15AC4905F6B3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57E0C227-9D89-439F-B90E-EE6F6C343E1B}">
      <dgm:prSet/>
      <dgm:spPr/>
      <dgm:t>
        <a:bodyPr/>
        <a:lstStyle/>
        <a:p>
          <a:r>
            <a:rPr lang="es-MX"/>
            <a:t>Desconcierto y cierre de los sistemas educativos en el mundo</a:t>
          </a:r>
          <a:endParaRPr lang="en-US"/>
        </a:p>
      </dgm:t>
    </dgm:pt>
    <dgm:pt modelId="{A2C07AC9-316A-46F3-AF37-D481E3B4681D}" type="parTrans" cxnId="{CBB5E539-E494-4E81-90DA-4442323BF7BA}">
      <dgm:prSet/>
      <dgm:spPr/>
      <dgm:t>
        <a:bodyPr/>
        <a:lstStyle/>
        <a:p>
          <a:endParaRPr lang="en-US"/>
        </a:p>
      </dgm:t>
    </dgm:pt>
    <dgm:pt modelId="{AA1FE8F1-FEB5-4E5B-A58B-468748E69A6E}" type="sibTrans" cxnId="{CBB5E539-E494-4E81-90DA-4442323BF7BA}">
      <dgm:prSet/>
      <dgm:spPr/>
      <dgm:t>
        <a:bodyPr/>
        <a:lstStyle/>
        <a:p>
          <a:endParaRPr lang="en-US"/>
        </a:p>
      </dgm:t>
    </dgm:pt>
    <dgm:pt modelId="{32427534-F89B-41FC-88E5-CFCCA62C4B9C}">
      <dgm:prSet/>
      <dgm:spPr/>
      <dgm:t>
        <a:bodyPr/>
        <a:lstStyle/>
        <a:p>
          <a:r>
            <a:rPr lang="es-MX"/>
            <a:t>Improvisación para migrar a un sistema a la distancia</a:t>
          </a:r>
          <a:endParaRPr lang="en-US"/>
        </a:p>
      </dgm:t>
    </dgm:pt>
    <dgm:pt modelId="{56293857-707A-451A-9EB9-C714BE657CCE}" type="parTrans" cxnId="{1C08A184-DAD4-42E4-B418-7BBF178A4288}">
      <dgm:prSet/>
      <dgm:spPr/>
      <dgm:t>
        <a:bodyPr/>
        <a:lstStyle/>
        <a:p>
          <a:endParaRPr lang="en-US"/>
        </a:p>
      </dgm:t>
    </dgm:pt>
    <dgm:pt modelId="{3495411F-ECDC-4F2B-A0B4-58CACFEE503E}" type="sibTrans" cxnId="{1C08A184-DAD4-42E4-B418-7BBF178A4288}">
      <dgm:prSet/>
      <dgm:spPr/>
      <dgm:t>
        <a:bodyPr/>
        <a:lstStyle/>
        <a:p>
          <a:endParaRPr lang="en-US"/>
        </a:p>
      </dgm:t>
    </dgm:pt>
    <dgm:pt modelId="{A73CD1D9-D6EE-4F6E-AE39-BD7AA1E337F9}">
      <dgm:prSet/>
      <dgm:spPr/>
      <dgm:t>
        <a:bodyPr/>
        <a:lstStyle/>
        <a:p>
          <a:r>
            <a:rPr lang="es-MX"/>
            <a:t>Aprendizaje acelerado, sin conducción, ni proyecto pedagógico</a:t>
          </a:r>
          <a:endParaRPr lang="en-US"/>
        </a:p>
      </dgm:t>
    </dgm:pt>
    <dgm:pt modelId="{FBF4BBA0-74BD-4FAA-BB17-BF3ECCEE04EE}" type="parTrans" cxnId="{7F6F5BF4-D620-4BFA-AEF5-81CAF68B9112}">
      <dgm:prSet/>
      <dgm:spPr/>
      <dgm:t>
        <a:bodyPr/>
        <a:lstStyle/>
        <a:p>
          <a:endParaRPr lang="en-US"/>
        </a:p>
      </dgm:t>
    </dgm:pt>
    <dgm:pt modelId="{A94CAE09-456B-45B4-AD87-8835E9FFC5EF}" type="sibTrans" cxnId="{7F6F5BF4-D620-4BFA-AEF5-81CAF68B9112}">
      <dgm:prSet/>
      <dgm:spPr/>
      <dgm:t>
        <a:bodyPr/>
        <a:lstStyle/>
        <a:p>
          <a:endParaRPr lang="en-US"/>
        </a:p>
      </dgm:t>
    </dgm:pt>
    <dgm:pt modelId="{5A73636A-28EB-4C1A-AA60-2A692E5C67F1}">
      <dgm:prSet/>
      <dgm:spPr/>
      <dgm:t>
        <a:bodyPr/>
        <a:lstStyle/>
        <a:p>
          <a:r>
            <a:rPr lang="es-MX"/>
            <a:t>Innovación, experimentación, desarrollo</a:t>
          </a:r>
          <a:endParaRPr lang="en-US"/>
        </a:p>
      </dgm:t>
    </dgm:pt>
    <dgm:pt modelId="{6794397D-4DB2-4751-91E7-C79675A00C2B}" type="parTrans" cxnId="{AF806B78-D14D-419F-8FEF-E3AC69147466}">
      <dgm:prSet/>
      <dgm:spPr/>
      <dgm:t>
        <a:bodyPr/>
        <a:lstStyle/>
        <a:p>
          <a:endParaRPr lang="en-US"/>
        </a:p>
      </dgm:t>
    </dgm:pt>
    <dgm:pt modelId="{DE3829FF-7D00-4C59-8411-092A45A316EF}" type="sibTrans" cxnId="{AF806B78-D14D-419F-8FEF-E3AC69147466}">
      <dgm:prSet/>
      <dgm:spPr/>
      <dgm:t>
        <a:bodyPr/>
        <a:lstStyle/>
        <a:p>
          <a:endParaRPr lang="en-US"/>
        </a:p>
      </dgm:t>
    </dgm:pt>
    <dgm:pt modelId="{5ADE966A-B0F3-4D67-A6B1-865E371925BE}" type="pres">
      <dgm:prSet presAssocID="{89E142A6-9C96-4677-AA8F-15AC4905F6B3}" presName="root" presStyleCnt="0">
        <dgm:presLayoutVars>
          <dgm:dir/>
          <dgm:resizeHandles val="exact"/>
        </dgm:presLayoutVars>
      </dgm:prSet>
      <dgm:spPr/>
    </dgm:pt>
    <dgm:pt modelId="{6B86F01D-710C-42FC-960C-E8F6588CF3F3}" type="pres">
      <dgm:prSet presAssocID="{57E0C227-9D89-439F-B90E-EE6F6C343E1B}" presName="compNode" presStyleCnt="0"/>
      <dgm:spPr/>
    </dgm:pt>
    <dgm:pt modelId="{8B698367-7569-40D1-AD67-8606E41D18A3}" type="pres">
      <dgm:prSet presAssocID="{57E0C227-9D89-439F-B90E-EE6F6C343E1B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arth Globe Americas"/>
        </a:ext>
      </dgm:extLst>
    </dgm:pt>
    <dgm:pt modelId="{82ECED4D-597D-417E-90F4-5678348F60E3}" type="pres">
      <dgm:prSet presAssocID="{57E0C227-9D89-439F-B90E-EE6F6C343E1B}" presName="spaceRect" presStyleCnt="0"/>
      <dgm:spPr/>
    </dgm:pt>
    <dgm:pt modelId="{42CC89D0-9110-4CF9-9ABD-3598AA117B45}" type="pres">
      <dgm:prSet presAssocID="{57E0C227-9D89-439F-B90E-EE6F6C343E1B}" presName="textRect" presStyleLbl="revTx" presStyleIdx="0" presStyleCnt="4">
        <dgm:presLayoutVars>
          <dgm:chMax val="1"/>
          <dgm:chPref val="1"/>
        </dgm:presLayoutVars>
      </dgm:prSet>
      <dgm:spPr/>
    </dgm:pt>
    <dgm:pt modelId="{B16A2141-4A95-4100-BEC7-8C14A6CA7127}" type="pres">
      <dgm:prSet presAssocID="{AA1FE8F1-FEB5-4E5B-A58B-468748E69A6E}" presName="sibTrans" presStyleCnt="0"/>
      <dgm:spPr/>
    </dgm:pt>
    <dgm:pt modelId="{D41AC9D0-7FEF-4FD4-ADAA-1ABCCDDE54F4}" type="pres">
      <dgm:prSet presAssocID="{32427534-F89B-41FC-88E5-CFCCA62C4B9C}" presName="compNode" presStyleCnt="0"/>
      <dgm:spPr/>
    </dgm:pt>
    <dgm:pt modelId="{85787FF5-45BE-4E4D-81F7-DD860D7176C5}" type="pres">
      <dgm:prSet presAssocID="{32427534-F89B-41FC-88E5-CFCCA62C4B9C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rtinas de teatro"/>
        </a:ext>
      </dgm:extLst>
    </dgm:pt>
    <dgm:pt modelId="{2DF6502D-8A2D-4640-A610-EA5EB5DC4995}" type="pres">
      <dgm:prSet presAssocID="{32427534-F89B-41FC-88E5-CFCCA62C4B9C}" presName="spaceRect" presStyleCnt="0"/>
      <dgm:spPr/>
    </dgm:pt>
    <dgm:pt modelId="{35CD5F44-B22D-4F57-B4F7-16B141A6F368}" type="pres">
      <dgm:prSet presAssocID="{32427534-F89B-41FC-88E5-CFCCA62C4B9C}" presName="textRect" presStyleLbl="revTx" presStyleIdx="1" presStyleCnt="4">
        <dgm:presLayoutVars>
          <dgm:chMax val="1"/>
          <dgm:chPref val="1"/>
        </dgm:presLayoutVars>
      </dgm:prSet>
      <dgm:spPr/>
    </dgm:pt>
    <dgm:pt modelId="{7112C02F-5F61-421A-B54D-70085D8383B4}" type="pres">
      <dgm:prSet presAssocID="{3495411F-ECDC-4F2B-A0B4-58CACFEE503E}" presName="sibTrans" presStyleCnt="0"/>
      <dgm:spPr/>
    </dgm:pt>
    <dgm:pt modelId="{442909FD-48A9-44E8-AC53-879838141DF2}" type="pres">
      <dgm:prSet presAssocID="{A73CD1D9-D6EE-4F6E-AE39-BD7AA1E337F9}" presName="compNode" presStyleCnt="0"/>
      <dgm:spPr/>
    </dgm:pt>
    <dgm:pt modelId="{1E6700EB-F465-44B0-A439-42C77CF53574}" type="pres">
      <dgm:prSet presAssocID="{A73CD1D9-D6EE-4F6E-AE39-BD7AA1E337F9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ind Chime"/>
        </a:ext>
      </dgm:extLst>
    </dgm:pt>
    <dgm:pt modelId="{F672AB4C-1E28-4A04-B857-345B0508F7BD}" type="pres">
      <dgm:prSet presAssocID="{A73CD1D9-D6EE-4F6E-AE39-BD7AA1E337F9}" presName="spaceRect" presStyleCnt="0"/>
      <dgm:spPr/>
    </dgm:pt>
    <dgm:pt modelId="{8BA8E04E-AB97-433A-BE14-05E8941617D7}" type="pres">
      <dgm:prSet presAssocID="{A73CD1D9-D6EE-4F6E-AE39-BD7AA1E337F9}" presName="textRect" presStyleLbl="revTx" presStyleIdx="2" presStyleCnt="4">
        <dgm:presLayoutVars>
          <dgm:chMax val="1"/>
          <dgm:chPref val="1"/>
        </dgm:presLayoutVars>
      </dgm:prSet>
      <dgm:spPr/>
    </dgm:pt>
    <dgm:pt modelId="{0EACB5C4-0FFC-491D-9F45-5E6458F0C860}" type="pres">
      <dgm:prSet presAssocID="{A94CAE09-456B-45B4-AD87-8835E9FFC5EF}" presName="sibTrans" presStyleCnt="0"/>
      <dgm:spPr/>
    </dgm:pt>
    <dgm:pt modelId="{2911E90C-98B1-4E37-B58C-487901D77395}" type="pres">
      <dgm:prSet presAssocID="{5A73636A-28EB-4C1A-AA60-2A692E5C67F1}" presName="compNode" presStyleCnt="0"/>
      <dgm:spPr/>
    </dgm:pt>
    <dgm:pt modelId="{1632F5C9-06C8-4244-A259-19C012AF7AD1}" type="pres">
      <dgm:prSet presAssocID="{5A73636A-28EB-4C1A-AA60-2A692E5C67F1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traz"/>
        </a:ext>
      </dgm:extLst>
    </dgm:pt>
    <dgm:pt modelId="{A1490138-2D69-4402-981B-8AD2A482008A}" type="pres">
      <dgm:prSet presAssocID="{5A73636A-28EB-4C1A-AA60-2A692E5C67F1}" presName="spaceRect" presStyleCnt="0"/>
      <dgm:spPr/>
    </dgm:pt>
    <dgm:pt modelId="{DF3204FF-E320-4546-BAD1-91A9301F3093}" type="pres">
      <dgm:prSet presAssocID="{5A73636A-28EB-4C1A-AA60-2A692E5C67F1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70DC5C17-266A-42E8-BA15-0A0245844DBE}" type="presOf" srcId="{57E0C227-9D89-439F-B90E-EE6F6C343E1B}" destId="{42CC89D0-9110-4CF9-9ABD-3598AA117B45}" srcOrd="0" destOrd="0" presId="urn:microsoft.com/office/officeart/2018/2/layout/IconLabelList"/>
    <dgm:cxn modelId="{DAEA6A25-752B-4804-95D9-4774781802EF}" type="presOf" srcId="{32427534-F89B-41FC-88E5-CFCCA62C4B9C}" destId="{35CD5F44-B22D-4F57-B4F7-16B141A6F368}" srcOrd="0" destOrd="0" presId="urn:microsoft.com/office/officeart/2018/2/layout/IconLabelList"/>
    <dgm:cxn modelId="{E1D2C838-CE01-4511-BA65-37AE8A7B1092}" type="presOf" srcId="{89E142A6-9C96-4677-AA8F-15AC4905F6B3}" destId="{5ADE966A-B0F3-4D67-A6B1-865E371925BE}" srcOrd="0" destOrd="0" presId="urn:microsoft.com/office/officeart/2018/2/layout/IconLabelList"/>
    <dgm:cxn modelId="{CBB5E539-E494-4E81-90DA-4442323BF7BA}" srcId="{89E142A6-9C96-4677-AA8F-15AC4905F6B3}" destId="{57E0C227-9D89-439F-B90E-EE6F6C343E1B}" srcOrd="0" destOrd="0" parTransId="{A2C07AC9-316A-46F3-AF37-D481E3B4681D}" sibTransId="{AA1FE8F1-FEB5-4E5B-A58B-468748E69A6E}"/>
    <dgm:cxn modelId="{AF806B78-D14D-419F-8FEF-E3AC69147466}" srcId="{89E142A6-9C96-4677-AA8F-15AC4905F6B3}" destId="{5A73636A-28EB-4C1A-AA60-2A692E5C67F1}" srcOrd="3" destOrd="0" parTransId="{6794397D-4DB2-4751-91E7-C79675A00C2B}" sibTransId="{DE3829FF-7D00-4C59-8411-092A45A316EF}"/>
    <dgm:cxn modelId="{1C08A184-DAD4-42E4-B418-7BBF178A4288}" srcId="{89E142A6-9C96-4677-AA8F-15AC4905F6B3}" destId="{32427534-F89B-41FC-88E5-CFCCA62C4B9C}" srcOrd="1" destOrd="0" parTransId="{56293857-707A-451A-9EB9-C714BE657CCE}" sibTransId="{3495411F-ECDC-4F2B-A0B4-58CACFEE503E}"/>
    <dgm:cxn modelId="{2593EBCD-B99C-43D3-99C7-C3EAD68023BB}" type="presOf" srcId="{A73CD1D9-D6EE-4F6E-AE39-BD7AA1E337F9}" destId="{8BA8E04E-AB97-433A-BE14-05E8941617D7}" srcOrd="0" destOrd="0" presId="urn:microsoft.com/office/officeart/2018/2/layout/IconLabelList"/>
    <dgm:cxn modelId="{D74C48DC-250E-4114-AEAC-92EF06FA31B6}" type="presOf" srcId="{5A73636A-28EB-4C1A-AA60-2A692E5C67F1}" destId="{DF3204FF-E320-4546-BAD1-91A9301F3093}" srcOrd="0" destOrd="0" presId="urn:microsoft.com/office/officeart/2018/2/layout/IconLabelList"/>
    <dgm:cxn modelId="{7F6F5BF4-D620-4BFA-AEF5-81CAF68B9112}" srcId="{89E142A6-9C96-4677-AA8F-15AC4905F6B3}" destId="{A73CD1D9-D6EE-4F6E-AE39-BD7AA1E337F9}" srcOrd="2" destOrd="0" parTransId="{FBF4BBA0-74BD-4FAA-BB17-BF3ECCEE04EE}" sibTransId="{A94CAE09-456B-45B4-AD87-8835E9FFC5EF}"/>
    <dgm:cxn modelId="{346BF43B-F13A-46ED-925C-40E0C839394D}" type="presParOf" srcId="{5ADE966A-B0F3-4D67-A6B1-865E371925BE}" destId="{6B86F01D-710C-42FC-960C-E8F6588CF3F3}" srcOrd="0" destOrd="0" presId="urn:microsoft.com/office/officeart/2018/2/layout/IconLabelList"/>
    <dgm:cxn modelId="{DDE45D66-F919-4062-AE27-FF8BF5A034E0}" type="presParOf" srcId="{6B86F01D-710C-42FC-960C-E8F6588CF3F3}" destId="{8B698367-7569-40D1-AD67-8606E41D18A3}" srcOrd="0" destOrd="0" presId="urn:microsoft.com/office/officeart/2018/2/layout/IconLabelList"/>
    <dgm:cxn modelId="{0BDF34D7-21CC-4358-879F-542E34BD1E41}" type="presParOf" srcId="{6B86F01D-710C-42FC-960C-E8F6588CF3F3}" destId="{82ECED4D-597D-417E-90F4-5678348F60E3}" srcOrd="1" destOrd="0" presId="urn:microsoft.com/office/officeart/2018/2/layout/IconLabelList"/>
    <dgm:cxn modelId="{4B33AEF4-5F9E-4E1F-80A8-49B5913286F1}" type="presParOf" srcId="{6B86F01D-710C-42FC-960C-E8F6588CF3F3}" destId="{42CC89D0-9110-4CF9-9ABD-3598AA117B45}" srcOrd="2" destOrd="0" presId="urn:microsoft.com/office/officeart/2018/2/layout/IconLabelList"/>
    <dgm:cxn modelId="{7A5A1D9C-2F5C-4454-84DD-3316507D68F9}" type="presParOf" srcId="{5ADE966A-B0F3-4D67-A6B1-865E371925BE}" destId="{B16A2141-4A95-4100-BEC7-8C14A6CA7127}" srcOrd="1" destOrd="0" presId="urn:microsoft.com/office/officeart/2018/2/layout/IconLabelList"/>
    <dgm:cxn modelId="{8B2A0CE5-7905-4F5E-BC88-E5B36F704A49}" type="presParOf" srcId="{5ADE966A-B0F3-4D67-A6B1-865E371925BE}" destId="{D41AC9D0-7FEF-4FD4-ADAA-1ABCCDDE54F4}" srcOrd="2" destOrd="0" presId="urn:microsoft.com/office/officeart/2018/2/layout/IconLabelList"/>
    <dgm:cxn modelId="{674E26ED-FE46-47C1-95FE-F6F5089645CF}" type="presParOf" srcId="{D41AC9D0-7FEF-4FD4-ADAA-1ABCCDDE54F4}" destId="{85787FF5-45BE-4E4D-81F7-DD860D7176C5}" srcOrd="0" destOrd="0" presId="urn:microsoft.com/office/officeart/2018/2/layout/IconLabelList"/>
    <dgm:cxn modelId="{6421B5DF-8A2F-4961-AF62-2063102E6B74}" type="presParOf" srcId="{D41AC9D0-7FEF-4FD4-ADAA-1ABCCDDE54F4}" destId="{2DF6502D-8A2D-4640-A610-EA5EB5DC4995}" srcOrd="1" destOrd="0" presId="urn:microsoft.com/office/officeart/2018/2/layout/IconLabelList"/>
    <dgm:cxn modelId="{89A29036-F59A-4B0E-BED3-C3919DF15396}" type="presParOf" srcId="{D41AC9D0-7FEF-4FD4-ADAA-1ABCCDDE54F4}" destId="{35CD5F44-B22D-4F57-B4F7-16B141A6F368}" srcOrd="2" destOrd="0" presId="urn:microsoft.com/office/officeart/2018/2/layout/IconLabelList"/>
    <dgm:cxn modelId="{AB6DFDF9-7856-4B51-8061-9F184DC0FF0E}" type="presParOf" srcId="{5ADE966A-B0F3-4D67-A6B1-865E371925BE}" destId="{7112C02F-5F61-421A-B54D-70085D8383B4}" srcOrd="3" destOrd="0" presId="urn:microsoft.com/office/officeart/2018/2/layout/IconLabelList"/>
    <dgm:cxn modelId="{78A8CF34-260A-45A7-AB39-A398493875DE}" type="presParOf" srcId="{5ADE966A-B0F3-4D67-A6B1-865E371925BE}" destId="{442909FD-48A9-44E8-AC53-879838141DF2}" srcOrd="4" destOrd="0" presId="urn:microsoft.com/office/officeart/2018/2/layout/IconLabelList"/>
    <dgm:cxn modelId="{DAEA1001-E969-457A-869B-5F4468895D9E}" type="presParOf" srcId="{442909FD-48A9-44E8-AC53-879838141DF2}" destId="{1E6700EB-F465-44B0-A439-42C77CF53574}" srcOrd="0" destOrd="0" presId="urn:microsoft.com/office/officeart/2018/2/layout/IconLabelList"/>
    <dgm:cxn modelId="{DE5134B8-09F3-4561-8FEA-8A1DD89B0559}" type="presParOf" srcId="{442909FD-48A9-44E8-AC53-879838141DF2}" destId="{F672AB4C-1E28-4A04-B857-345B0508F7BD}" srcOrd="1" destOrd="0" presId="urn:microsoft.com/office/officeart/2018/2/layout/IconLabelList"/>
    <dgm:cxn modelId="{0C09A0E8-A28C-43F9-B5CF-7AAF9DE64747}" type="presParOf" srcId="{442909FD-48A9-44E8-AC53-879838141DF2}" destId="{8BA8E04E-AB97-433A-BE14-05E8941617D7}" srcOrd="2" destOrd="0" presId="urn:microsoft.com/office/officeart/2018/2/layout/IconLabelList"/>
    <dgm:cxn modelId="{EB5F59FF-76B5-4337-BFBF-2A0BD946A39F}" type="presParOf" srcId="{5ADE966A-B0F3-4D67-A6B1-865E371925BE}" destId="{0EACB5C4-0FFC-491D-9F45-5E6458F0C860}" srcOrd="5" destOrd="0" presId="urn:microsoft.com/office/officeart/2018/2/layout/IconLabelList"/>
    <dgm:cxn modelId="{80CA886B-141B-49C2-9110-9F34EF1B5006}" type="presParOf" srcId="{5ADE966A-B0F3-4D67-A6B1-865E371925BE}" destId="{2911E90C-98B1-4E37-B58C-487901D77395}" srcOrd="6" destOrd="0" presId="urn:microsoft.com/office/officeart/2018/2/layout/IconLabelList"/>
    <dgm:cxn modelId="{7922F3CF-F020-43C3-94F9-1099455ECC9A}" type="presParOf" srcId="{2911E90C-98B1-4E37-B58C-487901D77395}" destId="{1632F5C9-06C8-4244-A259-19C012AF7AD1}" srcOrd="0" destOrd="0" presId="urn:microsoft.com/office/officeart/2018/2/layout/IconLabelList"/>
    <dgm:cxn modelId="{D8A1D9EC-2446-4CF7-8A7D-FED86FB1AA71}" type="presParOf" srcId="{2911E90C-98B1-4E37-B58C-487901D77395}" destId="{A1490138-2D69-4402-981B-8AD2A482008A}" srcOrd="1" destOrd="0" presId="urn:microsoft.com/office/officeart/2018/2/layout/IconLabelList"/>
    <dgm:cxn modelId="{ED1D5202-814B-40C7-8D8F-B08206602183}" type="presParOf" srcId="{2911E90C-98B1-4E37-B58C-487901D77395}" destId="{DF3204FF-E320-4546-BAD1-91A9301F3093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F66CDA6-342B-4755-A88A-CA988A7E56A2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E3896FE4-5F17-4A16-8737-437E5A7B1A42}">
      <dgm:prSet/>
      <dgm:spPr/>
      <dgm:t>
        <a:bodyPr/>
        <a:lstStyle/>
        <a:p>
          <a:r>
            <a:rPr lang="es-MX"/>
            <a:t>Disposión y buena voluntad</a:t>
          </a:r>
          <a:endParaRPr lang="en-US"/>
        </a:p>
      </dgm:t>
    </dgm:pt>
    <dgm:pt modelId="{F89118C4-C741-49C7-8697-CC5DA0081C73}" type="parTrans" cxnId="{64D4B745-1B57-4BD1-A26C-1D79C52DC4C3}">
      <dgm:prSet/>
      <dgm:spPr/>
      <dgm:t>
        <a:bodyPr/>
        <a:lstStyle/>
        <a:p>
          <a:endParaRPr lang="en-US"/>
        </a:p>
      </dgm:t>
    </dgm:pt>
    <dgm:pt modelId="{F443ED0B-7A6B-48FE-9BF4-C0ECD46AEADA}" type="sibTrans" cxnId="{64D4B745-1B57-4BD1-A26C-1D79C52DC4C3}">
      <dgm:prSet/>
      <dgm:spPr/>
      <dgm:t>
        <a:bodyPr/>
        <a:lstStyle/>
        <a:p>
          <a:endParaRPr lang="en-US"/>
        </a:p>
      </dgm:t>
    </dgm:pt>
    <dgm:pt modelId="{379265B3-E42C-4DC8-9C72-E42455A1F461}">
      <dgm:prSet/>
      <dgm:spPr/>
      <dgm:t>
        <a:bodyPr/>
        <a:lstStyle/>
        <a:p>
          <a:r>
            <a:rPr lang="es-MX"/>
            <a:t>Aportación propia de recursos</a:t>
          </a:r>
          <a:endParaRPr lang="en-US"/>
        </a:p>
      </dgm:t>
    </dgm:pt>
    <dgm:pt modelId="{31B74203-5335-4DF2-BE3C-82947048116D}" type="parTrans" cxnId="{74AFC513-6A59-4FE0-AF0C-2223783F71B6}">
      <dgm:prSet/>
      <dgm:spPr/>
      <dgm:t>
        <a:bodyPr/>
        <a:lstStyle/>
        <a:p>
          <a:endParaRPr lang="en-US"/>
        </a:p>
      </dgm:t>
    </dgm:pt>
    <dgm:pt modelId="{BBAEF9EE-20E1-4D17-8E64-29D0750DE7BE}" type="sibTrans" cxnId="{74AFC513-6A59-4FE0-AF0C-2223783F71B6}">
      <dgm:prSet/>
      <dgm:spPr/>
      <dgm:t>
        <a:bodyPr/>
        <a:lstStyle/>
        <a:p>
          <a:endParaRPr lang="en-US"/>
        </a:p>
      </dgm:t>
    </dgm:pt>
    <dgm:pt modelId="{66D2B6A2-6DC6-45DC-9B2C-A0F3719A8C4C}">
      <dgm:prSet/>
      <dgm:spPr/>
      <dgm:t>
        <a:bodyPr/>
        <a:lstStyle/>
        <a:p>
          <a:r>
            <a:rPr lang="es-MX"/>
            <a:t>Muchos aprendizajes dispersos</a:t>
          </a:r>
          <a:endParaRPr lang="en-US"/>
        </a:p>
      </dgm:t>
    </dgm:pt>
    <dgm:pt modelId="{11B99113-4292-4844-90AE-5FEE6856E583}" type="parTrans" cxnId="{B07D474C-C0A2-4E57-95B3-2F7F7E20BA99}">
      <dgm:prSet/>
      <dgm:spPr/>
      <dgm:t>
        <a:bodyPr/>
        <a:lstStyle/>
        <a:p>
          <a:endParaRPr lang="en-US"/>
        </a:p>
      </dgm:t>
    </dgm:pt>
    <dgm:pt modelId="{4EDF4787-1C59-45A2-B42C-89F16DC77B37}" type="sibTrans" cxnId="{B07D474C-C0A2-4E57-95B3-2F7F7E20BA99}">
      <dgm:prSet/>
      <dgm:spPr/>
      <dgm:t>
        <a:bodyPr/>
        <a:lstStyle/>
        <a:p>
          <a:endParaRPr lang="en-US"/>
        </a:p>
      </dgm:t>
    </dgm:pt>
    <dgm:pt modelId="{4BECA682-3FCA-4431-9E5D-93F389A68169}" type="pres">
      <dgm:prSet presAssocID="{FF66CDA6-342B-4755-A88A-CA988A7E56A2}" presName="root" presStyleCnt="0">
        <dgm:presLayoutVars>
          <dgm:dir/>
          <dgm:resizeHandles val="exact"/>
        </dgm:presLayoutVars>
      </dgm:prSet>
      <dgm:spPr/>
    </dgm:pt>
    <dgm:pt modelId="{634E0687-5E59-4791-AFDA-7205161C6727}" type="pres">
      <dgm:prSet presAssocID="{E3896FE4-5F17-4A16-8737-437E5A7B1A42}" presName="compNode" presStyleCnt="0"/>
      <dgm:spPr/>
    </dgm:pt>
    <dgm:pt modelId="{C27CE12E-AE74-4D74-845B-EDB13D68F9A3}" type="pres">
      <dgm:prSet presAssocID="{E3896FE4-5F17-4A16-8737-437E5A7B1A42}" presName="bgRect" presStyleLbl="bgShp" presStyleIdx="0" presStyleCnt="3"/>
      <dgm:spPr/>
    </dgm:pt>
    <dgm:pt modelId="{1F4DC557-7622-43E4-A781-0DB585AE7DE4}" type="pres">
      <dgm:prSet presAssocID="{E3896FE4-5F17-4A16-8737-437E5A7B1A42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ca de verificación"/>
        </a:ext>
      </dgm:extLst>
    </dgm:pt>
    <dgm:pt modelId="{1317D9A1-E0B4-4591-9493-F0A5DA4140F7}" type="pres">
      <dgm:prSet presAssocID="{E3896FE4-5F17-4A16-8737-437E5A7B1A42}" presName="spaceRect" presStyleCnt="0"/>
      <dgm:spPr/>
    </dgm:pt>
    <dgm:pt modelId="{6B4DD8A5-55BC-4D9E-A5CC-7EEE03931714}" type="pres">
      <dgm:prSet presAssocID="{E3896FE4-5F17-4A16-8737-437E5A7B1A42}" presName="parTx" presStyleLbl="revTx" presStyleIdx="0" presStyleCnt="3">
        <dgm:presLayoutVars>
          <dgm:chMax val="0"/>
          <dgm:chPref val="0"/>
        </dgm:presLayoutVars>
      </dgm:prSet>
      <dgm:spPr/>
    </dgm:pt>
    <dgm:pt modelId="{7E096C06-5D4A-498F-A0D8-D6B634BEA0B6}" type="pres">
      <dgm:prSet presAssocID="{F443ED0B-7A6B-48FE-9BF4-C0ECD46AEADA}" presName="sibTrans" presStyleCnt="0"/>
      <dgm:spPr/>
    </dgm:pt>
    <dgm:pt modelId="{63BACC85-A6B4-48E9-BAA0-5003EC0F8C86}" type="pres">
      <dgm:prSet presAssocID="{379265B3-E42C-4DC8-9C72-E42455A1F461}" presName="compNode" presStyleCnt="0"/>
      <dgm:spPr/>
    </dgm:pt>
    <dgm:pt modelId="{C5F828CC-6E08-44BD-ADA9-6F60B381729C}" type="pres">
      <dgm:prSet presAssocID="{379265B3-E42C-4DC8-9C72-E42455A1F461}" presName="bgRect" presStyleLbl="bgShp" presStyleIdx="1" presStyleCnt="3"/>
      <dgm:spPr/>
    </dgm:pt>
    <dgm:pt modelId="{BE7B03FE-E240-4672-BE6B-80A402543EBC}" type="pres">
      <dgm:prSet presAssocID="{379265B3-E42C-4DC8-9C72-E42455A1F461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uarios"/>
        </a:ext>
      </dgm:extLst>
    </dgm:pt>
    <dgm:pt modelId="{EBA0EBAB-94C3-4F2B-8C73-E8584F827346}" type="pres">
      <dgm:prSet presAssocID="{379265B3-E42C-4DC8-9C72-E42455A1F461}" presName="spaceRect" presStyleCnt="0"/>
      <dgm:spPr/>
    </dgm:pt>
    <dgm:pt modelId="{6B5E24C2-64E3-4C36-96DD-5EAE575FB1A3}" type="pres">
      <dgm:prSet presAssocID="{379265B3-E42C-4DC8-9C72-E42455A1F461}" presName="parTx" presStyleLbl="revTx" presStyleIdx="1" presStyleCnt="3">
        <dgm:presLayoutVars>
          <dgm:chMax val="0"/>
          <dgm:chPref val="0"/>
        </dgm:presLayoutVars>
      </dgm:prSet>
      <dgm:spPr/>
    </dgm:pt>
    <dgm:pt modelId="{7C8A16D1-A664-4282-9A13-902A31F22271}" type="pres">
      <dgm:prSet presAssocID="{BBAEF9EE-20E1-4D17-8E64-29D0750DE7BE}" presName="sibTrans" presStyleCnt="0"/>
      <dgm:spPr/>
    </dgm:pt>
    <dgm:pt modelId="{D9F3137F-9C52-4276-BD65-70A813EB7E25}" type="pres">
      <dgm:prSet presAssocID="{66D2B6A2-6DC6-45DC-9B2C-A0F3719A8C4C}" presName="compNode" presStyleCnt="0"/>
      <dgm:spPr/>
    </dgm:pt>
    <dgm:pt modelId="{36C7F1F4-4A23-4958-834C-6EF7D57E9D96}" type="pres">
      <dgm:prSet presAssocID="{66D2B6A2-6DC6-45DC-9B2C-A0F3719A8C4C}" presName="bgRect" presStyleLbl="bgShp" presStyleIdx="2" presStyleCnt="3"/>
      <dgm:spPr/>
    </dgm:pt>
    <dgm:pt modelId="{F2B0A0B5-9CCC-4C45-A2CE-9F69484C34F2}" type="pres">
      <dgm:prSet presAssocID="{66D2B6A2-6DC6-45DC-9B2C-A0F3719A8C4C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astel de luna"/>
        </a:ext>
      </dgm:extLst>
    </dgm:pt>
    <dgm:pt modelId="{0BB3839D-35C0-4231-902B-57EBCDFC2252}" type="pres">
      <dgm:prSet presAssocID="{66D2B6A2-6DC6-45DC-9B2C-A0F3719A8C4C}" presName="spaceRect" presStyleCnt="0"/>
      <dgm:spPr/>
    </dgm:pt>
    <dgm:pt modelId="{F048634E-BEE4-47FA-9BFF-168EFAED8EE9}" type="pres">
      <dgm:prSet presAssocID="{66D2B6A2-6DC6-45DC-9B2C-A0F3719A8C4C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74AFC513-6A59-4FE0-AF0C-2223783F71B6}" srcId="{FF66CDA6-342B-4755-A88A-CA988A7E56A2}" destId="{379265B3-E42C-4DC8-9C72-E42455A1F461}" srcOrd="1" destOrd="0" parTransId="{31B74203-5335-4DF2-BE3C-82947048116D}" sibTransId="{BBAEF9EE-20E1-4D17-8E64-29D0750DE7BE}"/>
    <dgm:cxn modelId="{64D4B745-1B57-4BD1-A26C-1D79C52DC4C3}" srcId="{FF66CDA6-342B-4755-A88A-CA988A7E56A2}" destId="{E3896FE4-5F17-4A16-8737-437E5A7B1A42}" srcOrd="0" destOrd="0" parTransId="{F89118C4-C741-49C7-8697-CC5DA0081C73}" sibTransId="{F443ED0B-7A6B-48FE-9BF4-C0ECD46AEADA}"/>
    <dgm:cxn modelId="{BC01284A-5B6B-47A6-821A-B498584B28E7}" type="presOf" srcId="{66D2B6A2-6DC6-45DC-9B2C-A0F3719A8C4C}" destId="{F048634E-BEE4-47FA-9BFF-168EFAED8EE9}" srcOrd="0" destOrd="0" presId="urn:microsoft.com/office/officeart/2018/2/layout/IconVerticalSolidList"/>
    <dgm:cxn modelId="{B07D474C-C0A2-4E57-95B3-2F7F7E20BA99}" srcId="{FF66CDA6-342B-4755-A88A-CA988A7E56A2}" destId="{66D2B6A2-6DC6-45DC-9B2C-A0F3719A8C4C}" srcOrd="2" destOrd="0" parTransId="{11B99113-4292-4844-90AE-5FEE6856E583}" sibTransId="{4EDF4787-1C59-45A2-B42C-89F16DC77B37}"/>
    <dgm:cxn modelId="{14DF1C92-B3A0-4D08-A7B8-C250CE24B752}" type="presOf" srcId="{379265B3-E42C-4DC8-9C72-E42455A1F461}" destId="{6B5E24C2-64E3-4C36-96DD-5EAE575FB1A3}" srcOrd="0" destOrd="0" presId="urn:microsoft.com/office/officeart/2018/2/layout/IconVerticalSolidList"/>
    <dgm:cxn modelId="{734DE8B1-CF6C-435E-A122-A2FEE4ACE7B0}" type="presOf" srcId="{FF66CDA6-342B-4755-A88A-CA988A7E56A2}" destId="{4BECA682-3FCA-4431-9E5D-93F389A68169}" srcOrd="0" destOrd="0" presId="urn:microsoft.com/office/officeart/2018/2/layout/IconVerticalSolidList"/>
    <dgm:cxn modelId="{02002EF1-3FFD-485D-833E-0C61CFFE10AF}" type="presOf" srcId="{E3896FE4-5F17-4A16-8737-437E5A7B1A42}" destId="{6B4DD8A5-55BC-4D9E-A5CC-7EEE03931714}" srcOrd="0" destOrd="0" presId="urn:microsoft.com/office/officeart/2018/2/layout/IconVerticalSolidList"/>
    <dgm:cxn modelId="{5EB23715-9478-4A3A-9FB6-5815F2A81B59}" type="presParOf" srcId="{4BECA682-3FCA-4431-9E5D-93F389A68169}" destId="{634E0687-5E59-4791-AFDA-7205161C6727}" srcOrd="0" destOrd="0" presId="urn:microsoft.com/office/officeart/2018/2/layout/IconVerticalSolidList"/>
    <dgm:cxn modelId="{B6C8BD2E-E2C2-476F-A649-7C0E286FA415}" type="presParOf" srcId="{634E0687-5E59-4791-AFDA-7205161C6727}" destId="{C27CE12E-AE74-4D74-845B-EDB13D68F9A3}" srcOrd="0" destOrd="0" presId="urn:microsoft.com/office/officeart/2018/2/layout/IconVerticalSolidList"/>
    <dgm:cxn modelId="{05500384-A68D-43DC-97A1-B51CFFE57A7E}" type="presParOf" srcId="{634E0687-5E59-4791-AFDA-7205161C6727}" destId="{1F4DC557-7622-43E4-A781-0DB585AE7DE4}" srcOrd="1" destOrd="0" presId="urn:microsoft.com/office/officeart/2018/2/layout/IconVerticalSolidList"/>
    <dgm:cxn modelId="{36853306-143C-48B9-9B7E-78CD555577EC}" type="presParOf" srcId="{634E0687-5E59-4791-AFDA-7205161C6727}" destId="{1317D9A1-E0B4-4591-9493-F0A5DA4140F7}" srcOrd="2" destOrd="0" presId="urn:microsoft.com/office/officeart/2018/2/layout/IconVerticalSolidList"/>
    <dgm:cxn modelId="{6473E64A-7A8C-4BDE-9E79-3C32C927A616}" type="presParOf" srcId="{634E0687-5E59-4791-AFDA-7205161C6727}" destId="{6B4DD8A5-55BC-4D9E-A5CC-7EEE03931714}" srcOrd="3" destOrd="0" presId="urn:microsoft.com/office/officeart/2018/2/layout/IconVerticalSolidList"/>
    <dgm:cxn modelId="{D935DFBD-5D28-4286-BC77-B5B799C912BC}" type="presParOf" srcId="{4BECA682-3FCA-4431-9E5D-93F389A68169}" destId="{7E096C06-5D4A-498F-A0D8-D6B634BEA0B6}" srcOrd="1" destOrd="0" presId="urn:microsoft.com/office/officeart/2018/2/layout/IconVerticalSolidList"/>
    <dgm:cxn modelId="{5867F0B8-6028-44F3-855B-5E1C3C0D123A}" type="presParOf" srcId="{4BECA682-3FCA-4431-9E5D-93F389A68169}" destId="{63BACC85-A6B4-48E9-BAA0-5003EC0F8C86}" srcOrd="2" destOrd="0" presId="urn:microsoft.com/office/officeart/2018/2/layout/IconVerticalSolidList"/>
    <dgm:cxn modelId="{8D09C359-6282-4562-9B6D-A545EC0B88AC}" type="presParOf" srcId="{63BACC85-A6B4-48E9-BAA0-5003EC0F8C86}" destId="{C5F828CC-6E08-44BD-ADA9-6F60B381729C}" srcOrd="0" destOrd="0" presId="urn:microsoft.com/office/officeart/2018/2/layout/IconVerticalSolidList"/>
    <dgm:cxn modelId="{A3C7A832-9598-4523-A358-80ADD45900DD}" type="presParOf" srcId="{63BACC85-A6B4-48E9-BAA0-5003EC0F8C86}" destId="{BE7B03FE-E240-4672-BE6B-80A402543EBC}" srcOrd="1" destOrd="0" presId="urn:microsoft.com/office/officeart/2018/2/layout/IconVerticalSolidList"/>
    <dgm:cxn modelId="{428FFF1D-E9BC-4C42-A6F6-35A1E59628D1}" type="presParOf" srcId="{63BACC85-A6B4-48E9-BAA0-5003EC0F8C86}" destId="{EBA0EBAB-94C3-4F2B-8C73-E8584F827346}" srcOrd="2" destOrd="0" presId="urn:microsoft.com/office/officeart/2018/2/layout/IconVerticalSolidList"/>
    <dgm:cxn modelId="{E25C2433-FE4B-4BFF-9822-16CC7B402CCE}" type="presParOf" srcId="{63BACC85-A6B4-48E9-BAA0-5003EC0F8C86}" destId="{6B5E24C2-64E3-4C36-96DD-5EAE575FB1A3}" srcOrd="3" destOrd="0" presId="urn:microsoft.com/office/officeart/2018/2/layout/IconVerticalSolidList"/>
    <dgm:cxn modelId="{6F98FDD6-94BC-4C91-900D-59EB08B91074}" type="presParOf" srcId="{4BECA682-3FCA-4431-9E5D-93F389A68169}" destId="{7C8A16D1-A664-4282-9A13-902A31F22271}" srcOrd="3" destOrd="0" presId="urn:microsoft.com/office/officeart/2018/2/layout/IconVerticalSolidList"/>
    <dgm:cxn modelId="{54C94209-1C69-44E5-8481-7F1DEAE0312D}" type="presParOf" srcId="{4BECA682-3FCA-4431-9E5D-93F389A68169}" destId="{D9F3137F-9C52-4276-BD65-70A813EB7E25}" srcOrd="4" destOrd="0" presId="urn:microsoft.com/office/officeart/2018/2/layout/IconVerticalSolidList"/>
    <dgm:cxn modelId="{67020589-17F7-4E93-BCE1-D2B4278A3DFF}" type="presParOf" srcId="{D9F3137F-9C52-4276-BD65-70A813EB7E25}" destId="{36C7F1F4-4A23-4958-834C-6EF7D57E9D96}" srcOrd="0" destOrd="0" presId="urn:microsoft.com/office/officeart/2018/2/layout/IconVerticalSolidList"/>
    <dgm:cxn modelId="{54E41D4A-8B2A-45B5-A28B-BB442ABD139F}" type="presParOf" srcId="{D9F3137F-9C52-4276-BD65-70A813EB7E25}" destId="{F2B0A0B5-9CCC-4C45-A2CE-9F69484C34F2}" srcOrd="1" destOrd="0" presId="urn:microsoft.com/office/officeart/2018/2/layout/IconVerticalSolidList"/>
    <dgm:cxn modelId="{1D991BC5-F4FD-47CF-8EB8-E140E8F54471}" type="presParOf" srcId="{D9F3137F-9C52-4276-BD65-70A813EB7E25}" destId="{0BB3839D-35C0-4231-902B-57EBCDFC2252}" srcOrd="2" destOrd="0" presId="urn:microsoft.com/office/officeart/2018/2/layout/IconVerticalSolidList"/>
    <dgm:cxn modelId="{98C9FAD5-B3F0-4285-89E2-6DA5C475A5BD}" type="presParOf" srcId="{D9F3137F-9C52-4276-BD65-70A813EB7E25}" destId="{F048634E-BEE4-47FA-9BFF-168EFAED8EE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4BB2D51-9F3E-46AD-A5E7-D00EAE78665D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CB27BA05-7D48-46C0-94D0-00DD137F019D}">
      <dgm:prSet/>
      <dgm:spPr/>
      <dgm:t>
        <a:bodyPr/>
        <a:lstStyle/>
        <a:p>
          <a:pPr>
            <a:lnSpc>
              <a:spcPct val="100000"/>
            </a:lnSpc>
          </a:pPr>
          <a:r>
            <a:rPr lang="es-MX"/>
            <a:t>TIC sólo para docentes en TIC a TIC para todos</a:t>
          </a:r>
          <a:endParaRPr lang="en-US"/>
        </a:p>
      </dgm:t>
    </dgm:pt>
    <dgm:pt modelId="{29664954-51BA-4F0C-BBC6-7049A9C48435}" type="parTrans" cxnId="{835DD774-D989-4ED0-845C-EA29908644A1}">
      <dgm:prSet/>
      <dgm:spPr/>
      <dgm:t>
        <a:bodyPr/>
        <a:lstStyle/>
        <a:p>
          <a:endParaRPr lang="en-US"/>
        </a:p>
      </dgm:t>
    </dgm:pt>
    <dgm:pt modelId="{4E3FF6A2-E5D5-4113-9495-1E38AAAE935D}" type="sibTrans" cxnId="{835DD774-D989-4ED0-845C-EA29908644A1}">
      <dgm:prSet/>
      <dgm:spPr/>
      <dgm:t>
        <a:bodyPr/>
        <a:lstStyle/>
        <a:p>
          <a:endParaRPr lang="en-US"/>
        </a:p>
      </dgm:t>
    </dgm:pt>
    <dgm:pt modelId="{A6EA9BEF-6F60-4485-8C75-2BAB78E4D9CF}">
      <dgm:prSet/>
      <dgm:spPr/>
      <dgm:t>
        <a:bodyPr/>
        <a:lstStyle/>
        <a:p>
          <a:pPr>
            <a:lnSpc>
              <a:spcPct val="100000"/>
            </a:lnSpc>
          </a:pPr>
          <a:r>
            <a:rPr lang="es-MX"/>
            <a:t>Predominio de uso de software de oficina a uso de software especializado en comunicación, colaboración y socialización</a:t>
          </a:r>
          <a:endParaRPr lang="en-US"/>
        </a:p>
      </dgm:t>
    </dgm:pt>
    <dgm:pt modelId="{B7686D60-CF04-46BF-8C4A-587CC952D0D8}" type="parTrans" cxnId="{901311A6-5C97-4864-9A68-F70E403FECC0}">
      <dgm:prSet/>
      <dgm:spPr/>
      <dgm:t>
        <a:bodyPr/>
        <a:lstStyle/>
        <a:p>
          <a:endParaRPr lang="en-US"/>
        </a:p>
      </dgm:t>
    </dgm:pt>
    <dgm:pt modelId="{DC8CE451-CA64-4C34-B9C0-9D72B7D4CF3D}" type="sibTrans" cxnId="{901311A6-5C97-4864-9A68-F70E403FECC0}">
      <dgm:prSet/>
      <dgm:spPr/>
      <dgm:t>
        <a:bodyPr/>
        <a:lstStyle/>
        <a:p>
          <a:endParaRPr lang="en-US"/>
        </a:p>
      </dgm:t>
    </dgm:pt>
    <dgm:pt modelId="{628177DC-2773-449F-BE4B-BA93A6FF5453}" type="pres">
      <dgm:prSet presAssocID="{44BB2D51-9F3E-46AD-A5E7-D00EAE78665D}" presName="root" presStyleCnt="0">
        <dgm:presLayoutVars>
          <dgm:dir/>
          <dgm:resizeHandles val="exact"/>
        </dgm:presLayoutVars>
      </dgm:prSet>
      <dgm:spPr/>
    </dgm:pt>
    <dgm:pt modelId="{F91CBF2F-F6EB-4FDD-BA5E-08CC0A1ED012}" type="pres">
      <dgm:prSet presAssocID="{A6EA9BEF-6F60-4485-8C75-2BAB78E4D9CF}" presName="compNode" presStyleCnt="0"/>
      <dgm:spPr/>
    </dgm:pt>
    <dgm:pt modelId="{B5E9EA99-2574-4453-8A40-257983651C82}" type="pres">
      <dgm:prSet presAssocID="{A6EA9BEF-6F60-4485-8C75-2BAB78E4D9CF}" presName="bgRect" presStyleLbl="bgShp" presStyleIdx="0" presStyleCnt="2"/>
      <dgm:spPr/>
    </dgm:pt>
    <dgm:pt modelId="{A6E3DA55-BD31-49DE-B3C4-B8345E74CFCF}" type="pres">
      <dgm:prSet presAssocID="{A6EA9BEF-6F60-4485-8C75-2BAB78E4D9CF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ity"/>
        </a:ext>
      </dgm:extLst>
    </dgm:pt>
    <dgm:pt modelId="{5FE95823-6755-4DD4-9CDB-EB2841224D1F}" type="pres">
      <dgm:prSet presAssocID="{A6EA9BEF-6F60-4485-8C75-2BAB78E4D9CF}" presName="spaceRect" presStyleCnt="0"/>
      <dgm:spPr/>
    </dgm:pt>
    <dgm:pt modelId="{AFB1D24E-C9DD-4C5D-855D-D5B10C8FF069}" type="pres">
      <dgm:prSet presAssocID="{A6EA9BEF-6F60-4485-8C75-2BAB78E4D9CF}" presName="parTx" presStyleLbl="revTx" presStyleIdx="0" presStyleCnt="2">
        <dgm:presLayoutVars>
          <dgm:chMax val="0"/>
          <dgm:chPref val="0"/>
        </dgm:presLayoutVars>
      </dgm:prSet>
      <dgm:spPr/>
    </dgm:pt>
    <dgm:pt modelId="{D06F136B-AA4E-AC4E-9633-16F4C36CEE91}" type="pres">
      <dgm:prSet presAssocID="{DC8CE451-CA64-4C34-B9C0-9D72B7D4CF3D}" presName="sibTrans" presStyleCnt="0"/>
      <dgm:spPr/>
    </dgm:pt>
    <dgm:pt modelId="{6C064556-FCFC-4F9D-8CFD-C9A9C3420A02}" type="pres">
      <dgm:prSet presAssocID="{CB27BA05-7D48-46C0-94D0-00DD137F019D}" presName="compNode" presStyleCnt="0"/>
      <dgm:spPr/>
    </dgm:pt>
    <dgm:pt modelId="{507504B3-E768-4A87-A116-D69B93B9286D}" type="pres">
      <dgm:prSet presAssocID="{CB27BA05-7D48-46C0-94D0-00DD137F019D}" presName="bgRect" presStyleLbl="bgShp" presStyleIdx="1" presStyleCnt="2"/>
      <dgm:spPr/>
    </dgm:pt>
    <dgm:pt modelId="{2010D171-19DC-4FA0-AC00-B06A4CA22EC0}" type="pres">
      <dgm:prSet presAssocID="{CB27BA05-7D48-46C0-94D0-00DD137F019D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sinessgrowth_ltr"/>
        </a:ext>
      </dgm:extLst>
    </dgm:pt>
    <dgm:pt modelId="{199ECD07-BF14-424F-98C9-9191B239DB29}" type="pres">
      <dgm:prSet presAssocID="{CB27BA05-7D48-46C0-94D0-00DD137F019D}" presName="spaceRect" presStyleCnt="0"/>
      <dgm:spPr/>
    </dgm:pt>
    <dgm:pt modelId="{49D637B8-B9EC-408C-9284-B7AE831FE397}" type="pres">
      <dgm:prSet presAssocID="{CB27BA05-7D48-46C0-94D0-00DD137F019D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432C432D-DED3-AB45-A9A7-851DDAFE90AA}" type="presOf" srcId="{A6EA9BEF-6F60-4485-8C75-2BAB78E4D9CF}" destId="{AFB1D24E-C9DD-4C5D-855D-D5B10C8FF069}" srcOrd="0" destOrd="0" presId="urn:microsoft.com/office/officeart/2018/2/layout/IconVerticalSolidList"/>
    <dgm:cxn modelId="{9CEDD76D-7CB7-4F8C-A9DC-DAD61F19B3B8}" type="presOf" srcId="{44BB2D51-9F3E-46AD-A5E7-D00EAE78665D}" destId="{628177DC-2773-449F-BE4B-BA93A6FF5453}" srcOrd="0" destOrd="0" presId="urn:microsoft.com/office/officeart/2018/2/layout/IconVerticalSolidList"/>
    <dgm:cxn modelId="{835DD774-D989-4ED0-845C-EA29908644A1}" srcId="{44BB2D51-9F3E-46AD-A5E7-D00EAE78665D}" destId="{CB27BA05-7D48-46C0-94D0-00DD137F019D}" srcOrd="1" destOrd="0" parTransId="{29664954-51BA-4F0C-BBC6-7049A9C48435}" sibTransId="{4E3FF6A2-E5D5-4113-9495-1E38AAAE935D}"/>
    <dgm:cxn modelId="{901311A6-5C97-4864-9A68-F70E403FECC0}" srcId="{44BB2D51-9F3E-46AD-A5E7-D00EAE78665D}" destId="{A6EA9BEF-6F60-4485-8C75-2BAB78E4D9CF}" srcOrd="0" destOrd="0" parTransId="{B7686D60-CF04-46BF-8C4A-587CC952D0D8}" sibTransId="{DC8CE451-CA64-4C34-B9C0-9D72B7D4CF3D}"/>
    <dgm:cxn modelId="{A8FD91FB-6129-DE4C-8AA3-6B907D69A0D4}" type="presOf" srcId="{CB27BA05-7D48-46C0-94D0-00DD137F019D}" destId="{49D637B8-B9EC-408C-9284-B7AE831FE397}" srcOrd="0" destOrd="0" presId="urn:microsoft.com/office/officeart/2018/2/layout/IconVerticalSolidList"/>
    <dgm:cxn modelId="{0952F197-5FF8-5841-8FAF-2B93F031E8B8}" type="presParOf" srcId="{628177DC-2773-449F-BE4B-BA93A6FF5453}" destId="{F91CBF2F-F6EB-4FDD-BA5E-08CC0A1ED012}" srcOrd="0" destOrd="0" presId="urn:microsoft.com/office/officeart/2018/2/layout/IconVerticalSolidList"/>
    <dgm:cxn modelId="{0DA808C3-A668-CB4C-B61F-94F3450AF8C6}" type="presParOf" srcId="{F91CBF2F-F6EB-4FDD-BA5E-08CC0A1ED012}" destId="{B5E9EA99-2574-4453-8A40-257983651C82}" srcOrd="0" destOrd="0" presId="urn:microsoft.com/office/officeart/2018/2/layout/IconVerticalSolidList"/>
    <dgm:cxn modelId="{07DA65F3-E93F-1C43-8CF6-7668D31F4624}" type="presParOf" srcId="{F91CBF2F-F6EB-4FDD-BA5E-08CC0A1ED012}" destId="{A6E3DA55-BD31-49DE-B3C4-B8345E74CFCF}" srcOrd="1" destOrd="0" presId="urn:microsoft.com/office/officeart/2018/2/layout/IconVerticalSolidList"/>
    <dgm:cxn modelId="{ACF36C97-9A66-C245-AA97-F1DE41C8E6D7}" type="presParOf" srcId="{F91CBF2F-F6EB-4FDD-BA5E-08CC0A1ED012}" destId="{5FE95823-6755-4DD4-9CDB-EB2841224D1F}" srcOrd="2" destOrd="0" presId="urn:microsoft.com/office/officeart/2018/2/layout/IconVerticalSolidList"/>
    <dgm:cxn modelId="{3B4C570D-9494-5F41-9F1F-0A5951AD19E5}" type="presParOf" srcId="{F91CBF2F-F6EB-4FDD-BA5E-08CC0A1ED012}" destId="{AFB1D24E-C9DD-4C5D-855D-D5B10C8FF069}" srcOrd="3" destOrd="0" presId="urn:microsoft.com/office/officeart/2018/2/layout/IconVerticalSolidList"/>
    <dgm:cxn modelId="{7DC068BB-7022-6A4E-B13E-622CE3CB2948}" type="presParOf" srcId="{628177DC-2773-449F-BE4B-BA93A6FF5453}" destId="{D06F136B-AA4E-AC4E-9633-16F4C36CEE91}" srcOrd="1" destOrd="0" presId="urn:microsoft.com/office/officeart/2018/2/layout/IconVerticalSolidList"/>
    <dgm:cxn modelId="{7EC9ADF8-2F99-FE42-9FEE-C6BE66C60C3D}" type="presParOf" srcId="{628177DC-2773-449F-BE4B-BA93A6FF5453}" destId="{6C064556-FCFC-4F9D-8CFD-C9A9C3420A02}" srcOrd="2" destOrd="0" presId="urn:microsoft.com/office/officeart/2018/2/layout/IconVerticalSolidList"/>
    <dgm:cxn modelId="{4D6A627F-D335-CC41-A8BA-2A78067F6CF7}" type="presParOf" srcId="{6C064556-FCFC-4F9D-8CFD-C9A9C3420A02}" destId="{507504B3-E768-4A87-A116-D69B93B9286D}" srcOrd="0" destOrd="0" presId="urn:microsoft.com/office/officeart/2018/2/layout/IconVerticalSolidList"/>
    <dgm:cxn modelId="{1272D0B8-7C2A-0948-A3B6-28A03154CC74}" type="presParOf" srcId="{6C064556-FCFC-4F9D-8CFD-C9A9C3420A02}" destId="{2010D171-19DC-4FA0-AC00-B06A4CA22EC0}" srcOrd="1" destOrd="0" presId="urn:microsoft.com/office/officeart/2018/2/layout/IconVerticalSolidList"/>
    <dgm:cxn modelId="{B80DF284-C4EF-DF47-91BF-4FFFDEEADB3A}" type="presParOf" srcId="{6C064556-FCFC-4F9D-8CFD-C9A9C3420A02}" destId="{199ECD07-BF14-424F-98C9-9191B239DB29}" srcOrd="2" destOrd="0" presId="urn:microsoft.com/office/officeart/2018/2/layout/IconVerticalSolidList"/>
    <dgm:cxn modelId="{AF1BCAE7-5C07-8D4E-A081-3E3F367EA0B8}" type="presParOf" srcId="{6C064556-FCFC-4F9D-8CFD-C9A9C3420A02}" destId="{49D637B8-B9EC-408C-9284-B7AE831FE39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C94C39-3B46-4901-AF8B-8658798041D9}">
      <dsp:nvSpPr>
        <dsp:cNvPr id="0" name=""/>
        <dsp:cNvSpPr/>
      </dsp:nvSpPr>
      <dsp:spPr>
        <a:xfrm>
          <a:off x="0" y="725"/>
          <a:ext cx="7240146" cy="169775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411C67-1FCE-45FC-B860-8BB2109F74F9}">
      <dsp:nvSpPr>
        <dsp:cNvPr id="0" name=""/>
        <dsp:cNvSpPr/>
      </dsp:nvSpPr>
      <dsp:spPr>
        <a:xfrm>
          <a:off x="513571" y="382720"/>
          <a:ext cx="933766" cy="93376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E0DF0B-3365-4BE5-9EC2-F2437EA92A74}">
      <dsp:nvSpPr>
        <dsp:cNvPr id="0" name=""/>
        <dsp:cNvSpPr/>
      </dsp:nvSpPr>
      <dsp:spPr>
        <a:xfrm>
          <a:off x="1960909" y="725"/>
          <a:ext cx="5279236" cy="16977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679" tIns="179679" rIns="179679" bIns="179679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500" kern="1200"/>
            <a:t>Desarrollo de la cultura digital</a:t>
          </a:r>
          <a:endParaRPr lang="en-US" sz="2500" kern="1200"/>
        </a:p>
      </dsp:txBody>
      <dsp:txXfrm>
        <a:off x="1960909" y="725"/>
        <a:ext cx="5279236" cy="1697756"/>
      </dsp:txXfrm>
    </dsp:sp>
    <dsp:sp modelId="{28C0735F-035F-484B-96FA-064872A175F3}">
      <dsp:nvSpPr>
        <dsp:cNvPr id="0" name=""/>
        <dsp:cNvSpPr/>
      </dsp:nvSpPr>
      <dsp:spPr>
        <a:xfrm>
          <a:off x="0" y="2122921"/>
          <a:ext cx="7240146" cy="169775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217004-1E37-44F6-9D74-AA8FF05E5721}">
      <dsp:nvSpPr>
        <dsp:cNvPr id="0" name=""/>
        <dsp:cNvSpPr/>
      </dsp:nvSpPr>
      <dsp:spPr>
        <a:xfrm>
          <a:off x="513571" y="2504916"/>
          <a:ext cx="933766" cy="93376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7FCC0C-8B4C-4B6F-8D0A-051474010FA8}">
      <dsp:nvSpPr>
        <dsp:cNvPr id="0" name=""/>
        <dsp:cNvSpPr/>
      </dsp:nvSpPr>
      <dsp:spPr>
        <a:xfrm>
          <a:off x="1960909" y="2122921"/>
          <a:ext cx="5279236" cy="16977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679" tIns="179679" rIns="179679" bIns="179679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500" kern="1200"/>
            <a:t>Incorporación de las TIC a la educación</a:t>
          </a:r>
          <a:endParaRPr lang="en-US" sz="2500" kern="1200"/>
        </a:p>
      </dsp:txBody>
      <dsp:txXfrm>
        <a:off x="1960909" y="2122921"/>
        <a:ext cx="5279236" cy="1697756"/>
      </dsp:txXfrm>
    </dsp:sp>
    <dsp:sp modelId="{5D298ADB-961A-4679-A3A2-0B80465B164E}">
      <dsp:nvSpPr>
        <dsp:cNvPr id="0" name=""/>
        <dsp:cNvSpPr/>
      </dsp:nvSpPr>
      <dsp:spPr>
        <a:xfrm>
          <a:off x="0" y="4245117"/>
          <a:ext cx="7240146" cy="169775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2C61EE-731E-43C8-A23D-A20E8F067A0F}">
      <dsp:nvSpPr>
        <dsp:cNvPr id="0" name=""/>
        <dsp:cNvSpPr/>
      </dsp:nvSpPr>
      <dsp:spPr>
        <a:xfrm>
          <a:off x="513571" y="4627112"/>
          <a:ext cx="933766" cy="93376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D87D3D-B3EB-4852-9017-350300957A08}">
      <dsp:nvSpPr>
        <dsp:cNvPr id="0" name=""/>
        <dsp:cNvSpPr/>
      </dsp:nvSpPr>
      <dsp:spPr>
        <a:xfrm>
          <a:off x="1960909" y="4245117"/>
          <a:ext cx="5279236" cy="16977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679" tIns="179679" rIns="179679" bIns="179679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500" kern="1200"/>
            <a:t>Incorporación de las TIC a la educación superior</a:t>
          </a:r>
          <a:endParaRPr lang="en-US" sz="2500" kern="1200"/>
        </a:p>
      </dsp:txBody>
      <dsp:txXfrm>
        <a:off x="1960909" y="4245117"/>
        <a:ext cx="5279236" cy="16977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698367-7569-40D1-AD67-8606E41D18A3}">
      <dsp:nvSpPr>
        <dsp:cNvPr id="0" name=""/>
        <dsp:cNvSpPr/>
      </dsp:nvSpPr>
      <dsp:spPr>
        <a:xfrm>
          <a:off x="792099" y="1041819"/>
          <a:ext cx="1069678" cy="106967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CC89D0-9110-4CF9-9ABD-3598AA117B45}">
      <dsp:nvSpPr>
        <dsp:cNvPr id="0" name=""/>
        <dsp:cNvSpPr/>
      </dsp:nvSpPr>
      <dsp:spPr>
        <a:xfrm>
          <a:off x="138406" y="2427409"/>
          <a:ext cx="2377064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700" kern="1200"/>
            <a:t>Desconcierto y cierre de los sistemas educativos en el mundo</a:t>
          </a:r>
          <a:endParaRPr lang="en-US" sz="1700" kern="1200"/>
        </a:p>
      </dsp:txBody>
      <dsp:txXfrm>
        <a:off x="138406" y="2427409"/>
        <a:ext cx="2377064" cy="720000"/>
      </dsp:txXfrm>
    </dsp:sp>
    <dsp:sp modelId="{85787FF5-45BE-4E4D-81F7-DD860D7176C5}">
      <dsp:nvSpPr>
        <dsp:cNvPr id="0" name=""/>
        <dsp:cNvSpPr/>
      </dsp:nvSpPr>
      <dsp:spPr>
        <a:xfrm>
          <a:off x="3585149" y="1041819"/>
          <a:ext cx="1069678" cy="106967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CD5F44-B22D-4F57-B4F7-16B141A6F368}">
      <dsp:nvSpPr>
        <dsp:cNvPr id="0" name=""/>
        <dsp:cNvSpPr/>
      </dsp:nvSpPr>
      <dsp:spPr>
        <a:xfrm>
          <a:off x="2931457" y="2427409"/>
          <a:ext cx="2377064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700" kern="1200"/>
            <a:t>Improvisación para migrar a un sistema a la distancia</a:t>
          </a:r>
          <a:endParaRPr lang="en-US" sz="1700" kern="1200"/>
        </a:p>
      </dsp:txBody>
      <dsp:txXfrm>
        <a:off x="2931457" y="2427409"/>
        <a:ext cx="2377064" cy="720000"/>
      </dsp:txXfrm>
    </dsp:sp>
    <dsp:sp modelId="{1E6700EB-F465-44B0-A439-42C77CF53574}">
      <dsp:nvSpPr>
        <dsp:cNvPr id="0" name=""/>
        <dsp:cNvSpPr/>
      </dsp:nvSpPr>
      <dsp:spPr>
        <a:xfrm>
          <a:off x="6378200" y="1041819"/>
          <a:ext cx="1069678" cy="106967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A8E04E-AB97-433A-BE14-05E8941617D7}">
      <dsp:nvSpPr>
        <dsp:cNvPr id="0" name=""/>
        <dsp:cNvSpPr/>
      </dsp:nvSpPr>
      <dsp:spPr>
        <a:xfrm>
          <a:off x="5724507" y="2427409"/>
          <a:ext cx="2377064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700" kern="1200"/>
            <a:t>Aprendizaje acelerado, sin conducción, ni proyecto pedagógico</a:t>
          </a:r>
          <a:endParaRPr lang="en-US" sz="1700" kern="1200"/>
        </a:p>
      </dsp:txBody>
      <dsp:txXfrm>
        <a:off x="5724507" y="2427409"/>
        <a:ext cx="2377064" cy="720000"/>
      </dsp:txXfrm>
    </dsp:sp>
    <dsp:sp modelId="{1632F5C9-06C8-4244-A259-19C012AF7AD1}">
      <dsp:nvSpPr>
        <dsp:cNvPr id="0" name=""/>
        <dsp:cNvSpPr/>
      </dsp:nvSpPr>
      <dsp:spPr>
        <a:xfrm>
          <a:off x="9171250" y="1041819"/>
          <a:ext cx="1069678" cy="1069678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3204FF-E320-4546-BAD1-91A9301F3093}">
      <dsp:nvSpPr>
        <dsp:cNvPr id="0" name=""/>
        <dsp:cNvSpPr/>
      </dsp:nvSpPr>
      <dsp:spPr>
        <a:xfrm>
          <a:off x="8517558" y="2427409"/>
          <a:ext cx="2377064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700" kern="1200"/>
            <a:t>Innovación, experimentación, desarrollo</a:t>
          </a:r>
          <a:endParaRPr lang="en-US" sz="1700" kern="1200"/>
        </a:p>
      </dsp:txBody>
      <dsp:txXfrm>
        <a:off x="8517558" y="2427409"/>
        <a:ext cx="2377064" cy="72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7CE12E-AE74-4D74-845B-EDB13D68F9A3}">
      <dsp:nvSpPr>
        <dsp:cNvPr id="0" name=""/>
        <dsp:cNvSpPr/>
      </dsp:nvSpPr>
      <dsp:spPr>
        <a:xfrm>
          <a:off x="0" y="725"/>
          <a:ext cx="7240146" cy="169775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4DC557-7622-43E4-A781-0DB585AE7DE4}">
      <dsp:nvSpPr>
        <dsp:cNvPr id="0" name=""/>
        <dsp:cNvSpPr/>
      </dsp:nvSpPr>
      <dsp:spPr>
        <a:xfrm>
          <a:off x="513571" y="382720"/>
          <a:ext cx="933766" cy="93376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4DD8A5-55BC-4D9E-A5CC-7EEE03931714}">
      <dsp:nvSpPr>
        <dsp:cNvPr id="0" name=""/>
        <dsp:cNvSpPr/>
      </dsp:nvSpPr>
      <dsp:spPr>
        <a:xfrm>
          <a:off x="1960909" y="725"/>
          <a:ext cx="5279236" cy="16977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679" tIns="179679" rIns="179679" bIns="179679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500" kern="1200"/>
            <a:t>Disposión y buena voluntad</a:t>
          </a:r>
          <a:endParaRPr lang="en-US" sz="2500" kern="1200"/>
        </a:p>
      </dsp:txBody>
      <dsp:txXfrm>
        <a:off x="1960909" y="725"/>
        <a:ext cx="5279236" cy="1697756"/>
      </dsp:txXfrm>
    </dsp:sp>
    <dsp:sp modelId="{C5F828CC-6E08-44BD-ADA9-6F60B381729C}">
      <dsp:nvSpPr>
        <dsp:cNvPr id="0" name=""/>
        <dsp:cNvSpPr/>
      </dsp:nvSpPr>
      <dsp:spPr>
        <a:xfrm>
          <a:off x="0" y="2122921"/>
          <a:ext cx="7240146" cy="169775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7B03FE-E240-4672-BE6B-80A402543EBC}">
      <dsp:nvSpPr>
        <dsp:cNvPr id="0" name=""/>
        <dsp:cNvSpPr/>
      </dsp:nvSpPr>
      <dsp:spPr>
        <a:xfrm>
          <a:off x="513571" y="2504916"/>
          <a:ext cx="933766" cy="93376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5E24C2-64E3-4C36-96DD-5EAE575FB1A3}">
      <dsp:nvSpPr>
        <dsp:cNvPr id="0" name=""/>
        <dsp:cNvSpPr/>
      </dsp:nvSpPr>
      <dsp:spPr>
        <a:xfrm>
          <a:off x="1960909" y="2122921"/>
          <a:ext cx="5279236" cy="16977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679" tIns="179679" rIns="179679" bIns="179679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500" kern="1200"/>
            <a:t>Aportación propia de recursos</a:t>
          </a:r>
          <a:endParaRPr lang="en-US" sz="2500" kern="1200"/>
        </a:p>
      </dsp:txBody>
      <dsp:txXfrm>
        <a:off x="1960909" y="2122921"/>
        <a:ext cx="5279236" cy="1697756"/>
      </dsp:txXfrm>
    </dsp:sp>
    <dsp:sp modelId="{36C7F1F4-4A23-4958-834C-6EF7D57E9D96}">
      <dsp:nvSpPr>
        <dsp:cNvPr id="0" name=""/>
        <dsp:cNvSpPr/>
      </dsp:nvSpPr>
      <dsp:spPr>
        <a:xfrm>
          <a:off x="0" y="4245117"/>
          <a:ext cx="7240146" cy="169775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B0A0B5-9CCC-4C45-A2CE-9F69484C34F2}">
      <dsp:nvSpPr>
        <dsp:cNvPr id="0" name=""/>
        <dsp:cNvSpPr/>
      </dsp:nvSpPr>
      <dsp:spPr>
        <a:xfrm>
          <a:off x="513571" y="4627112"/>
          <a:ext cx="933766" cy="93376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48634E-BEE4-47FA-9BFF-168EFAED8EE9}">
      <dsp:nvSpPr>
        <dsp:cNvPr id="0" name=""/>
        <dsp:cNvSpPr/>
      </dsp:nvSpPr>
      <dsp:spPr>
        <a:xfrm>
          <a:off x="1960909" y="4245117"/>
          <a:ext cx="5279236" cy="16977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679" tIns="179679" rIns="179679" bIns="179679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500" kern="1200"/>
            <a:t>Muchos aprendizajes dispersos</a:t>
          </a:r>
          <a:endParaRPr lang="en-US" sz="2500" kern="1200"/>
        </a:p>
      </dsp:txBody>
      <dsp:txXfrm>
        <a:off x="1960909" y="4245117"/>
        <a:ext cx="5279236" cy="169775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E9EA99-2574-4453-8A40-257983651C82}">
      <dsp:nvSpPr>
        <dsp:cNvPr id="0" name=""/>
        <dsp:cNvSpPr/>
      </dsp:nvSpPr>
      <dsp:spPr>
        <a:xfrm>
          <a:off x="0" y="680749"/>
          <a:ext cx="11033029" cy="125676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E3DA55-BD31-49DE-B3C4-B8345E74CFCF}">
      <dsp:nvSpPr>
        <dsp:cNvPr id="0" name=""/>
        <dsp:cNvSpPr/>
      </dsp:nvSpPr>
      <dsp:spPr>
        <a:xfrm>
          <a:off x="380172" y="963522"/>
          <a:ext cx="691222" cy="69122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B1D24E-C9DD-4C5D-855D-D5B10C8FF069}">
      <dsp:nvSpPr>
        <dsp:cNvPr id="0" name=""/>
        <dsp:cNvSpPr/>
      </dsp:nvSpPr>
      <dsp:spPr>
        <a:xfrm>
          <a:off x="1451567" y="680749"/>
          <a:ext cx="9581461" cy="12567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008" tIns="133008" rIns="133008" bIns="133008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500" kern="1200"/>
            <a:t>Predominio de uso de software de oficina a uso de software especializado en comunicación, colaboración y socialización</a:t>
          </a:r>
          <a:endParaRPr lang="en-US" sz="2500" kern="1200"/>
        </a:p>
      </dsp:txBody>
      <dsp:txXfrm>
        <a:off x="1451567" y="680749"/>
        <a:ext cx="9581461" cy="1256768"/>
      </dsp:txXfrm>
    </dsp:sp>
    <dsp:sp modelId="{507504B3-E768-4A87-A116-D69B93B9286D}">
      <dsp:nvSpPr>
        <dsp:cNvPr id="0" name=""/>
        <dsp:cNvSpPr/>
      </dsp:nvSpPr>
      <dsp:spPr>
        <a:xfrm>
          <a:off x="0" y="2251710"/>
          <a:ext cx="11033029" cy="125676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10D171-19DC-4FA0-AC00-B06A4CA22EC0}">
      <dsp:nvSpPr>
        <dsp:cNvPr id="0" name=""/>
        <dsp:cNvSpPr/>
      </dsp:nvSpPr>
      <dsp:spPr>
        <a:xfrm>
          <a:off x="380172" y="2534483"/>
          <a:ext cx="691222" cy="69122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D637B8-B9EC-408C-9284-B7AE831FE397}">
      <dsp:nvSpPr>
        <dsp:cNvPr id="0" name=""/>
        <dsp:cNvSpPr/>
      </dsp:nvSpPr>
      <dsp:spPr>
        <a:xfrm>
          <a:off x="1451567" y="2251710"/>
          <a:ext cx="9581461" cy="12567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008" tIns="133008" rIns="133008" bIns="133008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500" kern="1200"/>
            <a:t>TIC sólo para docentes en TIC a TIC para todos</a:t>
          </a:r>
          <a:endParaRPr lang="en-US" sz="2500" kern="1200"/>
        </a:p>
      </dsp:txBody>
      <dsp:txXfrm>
        <a:off x="1451567" y="2251710"/>
        <a:ext cx="9581461" cy="12567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736A0-9F24-45BF-B389-F6478DB45C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28700"/>
            <a:ext cx="9144000" cy="2481263"/>
          </a:xfr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4000" spc="7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3D85EF-076F-4C35-862A-BAFF685DD6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24376"/>
            <a:ext cx="9144000" cy="1433423"/>
          </a:xfrm>
        </p:spPr>
        <p:txBody>
          <a:bodyPr>
            <a:normAutofit/>
          </a:bodyPr>
          <a:lstStyle>
            <a:lvl1pPr marL="0" indent="0" algn="ctr">
              <a:lnSpc>
                <a:spcPct val="150000"/>
              </a:lnSpc>
              <a:buNone/>
              <a:defRPr sz="1600" b="1" cap="all" spc="6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E221EC-BF54-4DDD-8900-F2027CDAD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213A3-10E9-421F-81BE-56E0786AB515}" type="datetime2">
              <a:rPr lang="en-US" smtClean="0"/>
              <a:t>Friday, August 28,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D5AB69-7069-48FB-8925-F2BA84129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9C32A-F7A5-4E3B-A28F-09C82341E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389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A997B-D473-47DE-8B7B-22AB6F31E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526035-4B81-4537-A22D-92C2E0DBB6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C2A44D-F637-4017-BAA2-77756A386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DABC0-2199-478F-BA77-33A651B6CB89}" type="datetime2">
              <a:rPr lang="en-US" smtClean="0"/>
              <a:t>Friday, August 28,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1DCE6-ED7D-417C-ABD4-41D61570F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AAF19A-FDAE-446A-A6B6-128F7F96A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962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96D838-45E9-4D61-AA4E-92A32B579F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457199"/>
            <a:ext cx="2628900" cy="5719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3183D0-4392-4364-8A2D-C47A2AF7A8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457199"/>
            <a:ext cx="7734300" cy="5719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4A36C9-28D5-4820-84F1-E4B9F4E50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230C6-DF61-47F4-B8C5-1B70E884BF06}" type="datetime2">
              <a:rPr lang="en-US" smtClean="0"/>
              <a:t>Friday, August 28,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97EDC8-558D-4646-86D9-A5424CF2A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B7537-E67A-411A-BBA4-061521D3D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388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E99D7-1EE5-4262-9359-A0E2B7331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3080"/>
            <a:ext cx="10240903" cy="12334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3DA1C5-272A-45C2-A11A-E7769A27D3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114939"/>
            <a:ext cx="10240903" cy="395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3DA15-1EAB-4524-9BB7-8A7DA82A2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2B50C-7EEE-46CD-BAF7-BBC4026D959A}" type="datetime2">
              <a:rPr lang="en-US" smtClean="0"/>
              <a:t>Friday, August 28,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EB93B9-7818-489D-AFFB-B6EAD27FF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528D36-894E-4FCB-B8BB-84DE89949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736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964F1-5687-421F-B3DF-BA3C8DADC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930" y="1709738"/>
            <a:ext cx="9966519" cy="2852737"/>
          </a:xfrm>
        </p:spPr>
        <p:txBody>
          <a:bodyPr anchor="b">
            <a:normAutofit/>
          </a:bodyPr>
          <a:lstStyle>
            <a:lvl1pPr>
              <a:defRPr sz="4400" spc="7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DBB876-5FD9-4964-BD37-6F05DAEBE32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380930" y="4976327"/>
            <a:ext cx="9966520" cy="1113323"/>
          </a:xfrm>
        </p:spPr>
        <p:txBody>
          <a:bodyPr>
            <a:normAutofit/>
          </a:bodyPr>
          <a:lstStyle>
            <a:lvl1pPr marL="0" indent="0">
              <a:buNone/>
              <a:defRPr sz="1200" spc="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5EA80A-FCDD-4009-9A1F-8B5481786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211C4-AE09-4254-A5E3-6DA9B099C971}" type="datetime2">
              <a:rPr lang="en-US" smtClean="0"/>
              <a:t>Friday, August 28,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A3422-56D9-4942-BC63-831AED91F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D4B42A-AC2C-4FD8-AD0D-BECDD3846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490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FDAF1-8359-4A0F-91B3-03E77C670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4054" y="457200"/>
            <a:ext cx="10309745" cy="1233488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1E3D3-6B33-4CA0-B06B-A8BB05CAB3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44054" y="1996141"/>
            <a:ext cx="4975746" cy="41808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29C334-815D-47FD-A9B5-E871E28641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96141"/>
            <a:ext cx="5181600" cy="41808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7975F2-7A90-4820-B90F-D28E31A35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742C3-E082-4760-93B2-E209268DD00C}" type="datetime2">
              <a:rPr lang="en-US" smtClean="0"/>
              <a:t>Friday, August 28, 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3CFAD5-8AF8-4610-8324-85AA062E2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808CC8-C46E-4A10-8A83-7A251067E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10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E82B8-F9D9-4F53-A4A6-F12EB5F12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8490" y="457200"/>
            <a:ext cx="9986898" cy="12334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F070CA-85E9-47C7-8564-FFA1AE34B9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8490" y="1681163"/>
            <a:ext cx="462908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38D4B1-41B3-4BF5-9076-A16984A81F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68490" y="2505075"/>
            <a:ext cx="462908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6A38DC-A016-4CFD-AC19-F24A9E0620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4816" y="1681163"/>
            <a:ext cx="501057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F930FA-8C00-42AB-B2D1-FE4E4BDB3C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4814" y="2505075"/>
            <a:ext cx="5010573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8B698E-FAE5-4F2C-AE0E-4FD281E8F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FC950-F824-48B9-B984-CAEE265865E5}" type="datetime2">
              <a:rPr lang="en-US" smtClean="0"/>
              <a:t>Friday, August 28, 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C4BB6C-CAA4-4EA8-8EA1-65ADE056F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BB6A12-0532-47CA-B070-232141CC1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151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08FA1-831E-4AD6-B0D1-BA85E67A5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457200"/>
            <a:ext cx="9982199" cy="1233488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E94142-C469-4B0E-8C01-C64BA28F5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3A0F-68E7-4D17-BB84-ED1BA4F6AC6B}" type="datetime2">
              <a:rPr lang="en-US" smtClean="0"/>
              <a:t>Friday, August 28, 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AAFCE6-5C7E-438F-8D4A-21E155681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ACFD88-63EA-427F-978C-B7844D1A5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756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82A4F0-76A5-4852-982B-32B3B6857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BC4F-EDA1-4BA2-BFF3-FE5B31CCB58B}" type="datetime2">
              <a:rPr lang="en-US" smtClean="0"/>
              <a:t>Friday, August 28, 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50CFAE-4BEB-4272-A2E6-FDD9D6A03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3B71B7-74B7-4CF1-8FE0-F4863CD7D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825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432BE-C4E5-4F12-AB53-EBEF2B76B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8755" y="457200"/>
            <a:ext cx="3932237" cy="192143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E7F57-4ABF-4BA4-A892-38857A02F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8130" y="987425"/>
            <a:ext cx="5707257" cy="487362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32E444-E5BD-443F-AB83-84D7CE0AB7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18755" y="2799184"/>
            <a:ext cx="3932237" cy="306980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1998A4-FD2F-4126-99C5-E2063AE02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E694C-1394-4838-A564-7380835C2E77}" type="datetime2">
              <a:rPr lang="en-US" smtClean="0"/>
              <a:t>Friday, August 28, 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6457D3-F808-4DB2-9C9C-B185E71F2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31BC9B-21D1-4D2D-B02E-C887A02CA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677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43EC2-2D8C-4E8D-8CC7-967648014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8966" y="681135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66AF89-5FBD-43DD-958D-A5C608AE2E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834742" y="858417"/>
            <a:ext cx="5520645" cy="500263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70A545-2CE6-48C4-A725-EF68A3F1BF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8966" y="2281335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4466B2-6FE6-4352-BBF9-84BCD946C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84B19-1A00-4EDB-8425-E1827A377364}" type="datetime2">
              <a:rPr lang="en-US" smtClean="0"/>
              <a:t>Friday, August 28, 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8991BC-29A5-4182-BD83-9D99D2889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C1C78F-6633-4604-8832-8E9D2DC76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424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D4C0BBB-0042-4603-A226-6117F3FD5B3C}"/>
              </a:ext>
            </a:extLst>
          </p:cNvPr>
          <p:cNvSpPr/>
          <p:nvPr/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C44F520-2598-460E-9F91-B02F60830CA2}"/>
              </a:ext>
            </a:extLst>
          </p:cNvPr>
          <p:cNvSpPr/>
          <p:nvPr/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478F2F-4F04-4604-9005-BF0CB1142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61666"/>
            <a:ext cx="9810376" cy="1659404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4A17D2-52AF-4B40-80A8-3E0DB855F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810376" cy="38578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92E0AA-D5B3-4BCF-BA69-209D9B335A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10111" y="6409170"/>
            <a:ext cx="3702392" cy="448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chemeClr val="bg1"/>
                </a:solidFill>
              </a:defRPr>
            </a:lvl1pPr>
          </a:lstStyle>
          <a:p>
            <a:fld id="{10076A27-8146-4F75-9851-A83577C6FD8A}" type="datetime2">
              <a:rPr lang="en-US" smtClean="0"/>
              <a:t>Friday, August 28,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A637-D86F-4FA1-985D-2D82456511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828801" y="1912217"/>
            <a:ext cx="4114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F2FA4D-A931-46BA-B767-29A6FD5AAD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9678" y="6408742"/>
            <a:ext cx="438652" cy="448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fld id="{B9EAB3BA-07EE-4B64-A177-47C30D77587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327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72" r:id="rId6"/>
    <p:sldLayoutId id="2147483667" r:id="rId7"/>
    <p:sldLayoutId id="2147483668" r:id="rId8"/>
    <p:sldLayoutId id="2147483669" r:id="rId9"/>
    <p:sldLayoutId id="2147483671" r:id="rId10"/>
    <p:sldLayoutId id="2147483670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v.mx/personal/mcasillas" TargetMode="External"/><Relationship Id="rId7" Type="http://schemas.openxmlformats.org/officeDocument/2006/relationships/image" Target="../media/image37.jpeg"/><Relationship Id="rId2" Type="http://schemas.openxmlformats.org/officeDocument/2006/relationships/hyperlink" Target="mailto:mcasillas@uv.m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uv.mx/personal/albramirez" TargetMode="External"/><Relationship Id="rId5" Type="http://schemas.openxmlformats.org/officeDocument/2006/relationships/hyperlink" Target="mailto:albramirez@uv.mx" TargetMode="External"/><Relationship Id="rId4" Type="http://schemas.openxmlformats.org/officeDocument/2006/relationships/hyperlink" Target="http://www.uv.mx/blogs/brechadigita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9.png"/><Relationship Id="rId7" Type="http://schemas.openxmlformats.org/officeDocument/2006/relationships/image" Target="../media/image13.jpeg"/><Relationship Id="rId12" Type="http://schemas.openxmlformats.org/officeDocument/2006/relationships/image" Target="../media/image18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11" Type="http://schemas.openxmlformats.org/officeDocument/2006/relationships/image" Target="../media/image17.jpeg"/><Relationship Id="rId5" Type="http://schemas.openxmlformats.org/officeDocument/2006/relationships/image" Target="../media/image11.jpeg"/><Relationship Id="rId10" Type="http://schemas.openxmlformats.org/officeDocument/2006/relationships/image" Target="../media/image16.jpeg"/><Relationship Id="rId4" Type="http://schemas.openxmlformats.org/officeDocument/2006/relationships/image" Target="../media/image10.jpeg"/><Relationship Id="rId9" Type="http://schemas.openxmlformats.org/officeDocument/2006/relationships/image" Target="../media/image1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D896123-1B32-4CB1-B2ED-E34BBC26B4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9E15D3B-73BD-4A64-81CB-53E50340104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735"/>
          <a:stretch/>
        </p:blipFill>
        <p:spPr>
          <a:xfrm>
            <a:off x="20" y="-1"/>
            <a:ext cx="12191980" cy="6857571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19FDB4D-987D-4C87-A179-9D4616AB24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9931"/>
            <a:ext cx="12191999" cy="5058137"/>
          </a:xfrm>
          <a:prstGeom prst="rect">
            <a:avLst/>
          </a:prstGeom>
          <a:gradFill flip="none" rotWithShape="1">
            <a:gsLst>
              <a:gs pos="50000">
                <a:schemeClr val="tx1">
                  <a:alpha val="30000"/>
                </a:schemeClr>
              </a:gs>
              <a:gs pos="80000">
                <a:schemeClr val="tx1">
                  <a:alpha val="15000"/>
                </a:schemeClr>
              </a:gs>
              <a:gs pos="0">
                <a:schemeClr val="tx1">
                  <a:alpha val="0"/>
                </a:schemeClr>
              </a:gs>
              <a:gs pos="20000">
                <a:schemeClr val="tx1">
                  <a:alpha val="15000"/>
                </a:schemeClr>
              </a:gs>
              <a:gs pos="100000">
                <a:schemeClr val="tx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C3C9BC2-31AE-B649-AA21-926F066B5C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19534" y="504966"/>
            <a:ext cx="8952932" cy="3043213"/>
          </a:xfrm>
        </p:spPr>
        <p:txBody>
          <a:bodyPr anchor="b">
            <a:normAutofit/>
          </a:bodyPr>
          <a:lstStyle/>
          <a:p>
            <a:r>
              <a:rPr lang="es-MX" dirty="0">
                <a:solidFill>
                  <a:schemeClr val="bg1"/>
                </a:solidFill>
              </a:rPr>
              <a:t>LOS SABERES DIGITALES DE LOS PROFESORES DURANTE LA PANDEMIA DE COVID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8C5614A-00C5-EB44-9344-E1254B1D16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87532" y="3749746"/>
            <a:ext cx="9785268" cy="2208321"/>
          </a:xfrm>
        </p:spPr>
        <p:txBody>
          <a:bodyPr anchor="t">
            <a:normAutofit/>
          </a:bodyPr>
          <a:lstStyle/>
          <a:p>
            <a:r>
              <a:rPr lang="es-MX" dirty="0">
                <a:solidFill>
                  <a:schemeClr val="bg1"/>
                </a:solidFill>
              </a:rPr>
              <a:t>Dr. Miguel casillas</a:t>
            </a:r>
          </a:p>
          <a:p>
            <a:r>
              <a:rPr lang="es-MX" dirty="0">
                <a:solidFill>
                  <a:schemeClr val="bg1"/>
                </a:solidFill>
              </a:rPr>
              <a:t>Universidad veracruzana</a:t>
            </a:r>
          </a:p>
          <a:p>
            <a:r>
              <a:rPr lang="es-MX" dirty="0">
                <a:solidFill>
                  <a:schemeClr val="bg1"/>
                </a:solidFill>
              </a:rPr>
              <a:t>XXIII JORNADA DE INVESTIGACIÓN Y EXTENSIÓN - Universidad Pedagógica y Tecnológica de Colombia</a:t>
            </a:r>
          </a:p>
          <a:p>
            <a:r>
              <a:rPr lang="es-MX" dirty="0">
                <a:solidFill>
                  <a:schemeClr val="bg1"/>
                </a:solidFill>
              </a:rPr>
              <a:t>Septiembre 2020</a:t>
            </a:r>
          </a:p>
        </p:txBody>
      </p:sp>
    </p:spTree>
    <p:extLst>
      <p:ext uri="{BB962C8B-B14F-4D97-AF65-F5344CB8AC3E}">
        <p14:creationId xmlns:p14="http://schemas.microsoft.com/office/powerpoint/2010/main" val="37865405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5C5CC17-FF17-43CF-B073-D9051465D5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EBE2DDC-0D14-44E6-A1AB-2EEC095074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09318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72000"/>
                </a:scheme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8543D98-0AA2-43B4-B508-DC1DB7F3DC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2414" y="1406060"/>
            <a:ext cx="6857572" cy="4045450"/>
          </a:xfrm>
          <a:prstGeom prst="rect">
            <a:avLst/>
          </a:prstGeom>
          <a:gradFill>
            <a:gsLst>
              <a:gs pos="0">
                <a:schemeClr val="accent4">
                  <a:alpha val="0"/>
                </a:schemeClr>
              </a:gs>
              <a:gs pos="96000">
                <a:schemeClr val="accent2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9723C1D-9A1A-465B-8164-483BF54266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98889" y="3617790"/>
            <a:ext cx="2453337" cy="4027079"/>
          </a:xfrm>
          <a:prstGeom prst="rect">
            <a:avLst/>
          </a:prstGeom>
          <a:gradFill>
            <a:gsLst>
              <a:gs pos="2000">
                <a:schemeClr val="accent5">
                  <a:alpha val="35000"/>
                </a:schemeClr>
              </a:gs>
              <a:gs pos="67000">
                <a:schemeClr val="accent4">
                  <a:alpha val="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6680484-5F73-4078-85C2-415205B1A4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30441" y="1644149"/>
            <a:ext cx="4384532" cy="4196758"/>
          </a:xfrm>
          <a:custGeom>
            <a:avLst/>
            <a:gdLst>
              <a:gd name="connsiteX0" fmla="*/ 44539 w 4384532"/>
              <a:gd name="connsiteY0" fmla="*/ 2446310 h 4196758"/>
              <a:gd name="connsiteX1" fmla="*/ 0 w 4384532"/>
              <a:gd name="connsiteY1" fmla="*/ 2004492 h 4196758"/>
              <a:gd name="connsiteX2" fmla="*/ 500607 w 4384532"/>
              <a:gd name="connsiteY2" fmla="*/ 610007 h 4196758"/>
              <a:gd name="connsiteX3" fmla="*/ 589546 w 4384532"/>
              <a:gd name="connsiteY3" fmla="*/ 512149 h 4196758"/>
              <a:gd name="connsiteX4" fmla="*/ 3077760 w 4384532"/>
              <a:gd name="connsiteY4" fmla="*/ 0 h 4196758"/>
              <a:gd name="connsiteX5" fmla="*/ 3237230 w 4384532"/>
              <a:gd name="connsiteY5" fmla="*/ 76821 h 4196758"/>
              <a:gd name="connsiteX6" fmla="*/ 4384532 w 4384532"/>
              <a:gd name="connsiteY6" fmla="*/ 2004492 h 4196758"/>
              <a:gd name="connsiteX7" fmla="*/ 2192266 w 4384532"/>
              <a:gd name="connsiteY7" fmla="*/ 4196758 h 4196758"/>
              <a:gd name="connsiteX8" fmla="*/ 44539 w 4384532"/>
              <a:gd name="connsiteY8" fmla="*/ 2446310 h 4196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84532" h="4196758">
                <a:moveTo>
                  <a:pt x="44539" y="2446310"/>
                </a:moveTo>
                <a:cubicBezTo>
                  <a:pt x="15336" y="2303599"/>
                  <a:pt x="0" y="2155836"/>
                  <a:pt x="0" y="2004492"/>
                </a:cubicBezTo>
                <a:cubicBezTo>
                  <a:pt x="0" y="1474787"/>
                  <a:pt x="187867" y="988960"/>
                  <a:pt x="500607" y="610007"/>
                </a:cubicBezTo>
                <a:lnTo>
                  <a:pt x="589546" y="512149"/>
                </a:lnTo>
                <a:lnTo>
                  <a:pt x="3077760" y="0"/>
                </a:lnTo>
                <a:lnTo>
                  <a:pt x="3237230" y="76821"/>
                </a:lnTo>
                <a:cubicBezTo>
                  <a:pt x="3920615" y="448057"/>
                  <a:pt x="4384532" y="1172098"/>
                  <a:pt x="4384532" y="2004492"/>
                </a:cubicBezTo>
                <a:cubicBezTo>
                  <a:pt x="4384532" y="3215247"/>
                  <a:pt x="3403021" y="4196758"/>
                  <a:pt x="2192266" y="4196758"/>
                </a:cubicBezTo>
                <a:cubicBezTo>
                  <a:pt x="1132855" y="4196758"/>
                  <a:pt x="248960" y="3445288"/>
                  <a:pt x="44539" y="2446310"/>
                </a:cubicBezTo>
                <a:close/>
              </a:path>
            </a:pathLst>
          </a:cu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29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B1168C4-FBD1-5C44-9E56-201C1AED82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27" y="1028701"/>
            <a:ext cx="3248863" cy="3020785"/>
          </a:xfrm>
        </p:spPr>
        <p:txBody>
          <a:bodyPr>
            <a:normAutofit/>
          </a:bodyPr>
          <a:lstStyle/>
          <a:p>
            <a:pPr algn="r"/>
            <a:endParaRPr lang="es-MX" sz="3200">
              <a:solidFill>
                <a:schemeClr val="bg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B5BB78-1A2C-6D4E-8012-91B0D082B7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7409" y="1028702"/>
            <a:ext cx="6273972" cy="484346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ES_tradnl" sz="1800" b="1" dirty="0">
                <a:latin typeface="Verdana" charset="0"/>
                <a:ea typeface="MS PGothic" charset="0"/>
              </a:rPr>
              <a:t>8. Saber </a:t>
            </a:r>
            <a:r>
              <a:rPr lang="es-ES" sz="1800" b="1" dirty="0">
                <a:latin typeface="Verdana" charset="0"/>
                <a:ea typeface="MS PGothic" charset="0"/>
              </a:rPr>
              <a:t>colaborar y socializar en entornos digitales </a:t>
            </a:r>
            <a:r>
              <a:rPr lang="es-MX" sz="1800" i="1" dirty="0"/>
              <a:t>para</a:t>
            </a:r>
            <a:r>
              <a:rPr lang="es-MX" sz="1800" b="1" dirty="0"/>
              <a:t> </a:t>
            </a:r>
            <a:endParaRPr lang="es-MX" sz="1800" b="1" dirty="0">
              <a:latin typeface="Verdana" charset="0"/>
              <a:ea typeface="MS PGothic" charset="0"/>
            </a:endParaRPr>
          </a:p>
          <a:p>
            <a:pPr>
              <a:defRPr/>
            </a:pPr>
            <a:r>
              <a:rPr lang="es-ES_tradnl" sz="1800" dirty="0"/>
              <a:t>Recibir información y compartirla a través de </a:t>
            </a:r>
            <a:r>
              <a:rPr lang="es-ES_tradnl" sz="1800" b="1" dirty="0"/>
              <a:t>redes sociales</a:t>
            </a:r>
          </a:p>
          <a:p>
            <a:pPr>
              <a:defRPr/>
            </a:pPr>
            <a:r>
              <a:rPr lang="es-ES_tradnl" sz="1800" b="1" dirty="0"/>
              <a:t>Administrar</a:t>
            </a:r>
            <a:r>
              <a:rPr lang="es-ES_tradnl" sz="1800" dirty="0"/>
              <a:t> plataformas, blogs o páginas de Internet </a:t>
            </a:r>
          </a:p>
          <a:p>
            <a:pPr>
              <a:defRPr/>
            </a:pPr>
            <a:r>
              <a:rPr lang="es-ES_tradnl" sz="1800" dirty="0"/>
              <a:t>Usar herramientas de </a:t>
            </a:r>
            <a:r>
              <a:rPr lang="es-ES_tradnl" sz="1800" b="1" dirty="0"/>
              <a:t>colaboración y almacenamiento </a:t>
            </a:r>
            <a:r>
              <a:rPr lang="es-ES_tradnl" sz="1800" dirty="0"/>
              <a:t>en la nube</a:t>
            </a:r>
          </a:p>
          <a:p>
            <a:pPr>
              <a:defRPr/>
            </a:pPr>
            <a:r>
              <a:rPr lang="es-ES_tradnl" sz="1800" dirty="0"/>
              <a:t>Trabajar de manera </a:t>
            </a:r>
            <a:r>
              <a:rPr lang="es-ES_tradnl" sz="1800" b="1" dirty="0"/>
              <a:t>remota</a:t>
            </a:r>
            <a:r>
              <a:rPr lang="es-ES_tradnl" sz="1800" dirty="0"/>
              <a:t> </a:t>
            </a:r>
          </a:p>
          <a:p>
            <a:pPr>
              <a:defRPr/>
            </a:pPr>
            <a:r>
              <a:rPr lang="es-ES_tradnl" sz="1800" b="1" dirty="0"/>
              <a:t>Proteger</a:t>
            </a:r>
            <a:r>
              <a:rPr lang="es-ES_tradnl" sz="1800" dirty="0"/>
              <a:t> la integridad de los estudiantes</a:t>
            </a:r>
          </a:p>
          <a:p>
            <a:pPr marL="0" indent="0">
              <a:buNone/>
              <a:defRPr/>
            </a:pPr>
            <a:endParaRPr lang="es-ES_tradnl" sz="1800" b="1" dirty="0">
              <a:latin typeface="Verdana" charset="0"/>
              <a:ea typeface="MS PGothic" charset="0"/>
            </a:endParaRPr>
          </a:p>
          <a:p>
            <a:pPr marL="0" indent="0">
              <a:buNone/>
              <a:defRPr/>
            </a:pPr>
            <a:r>
              <a:rPr lang="es-ES_tradnl" sz="1800" b="1" dirty="0">
                <a:latin typeface="Verdana" charset="0"/>
                <a:ea typeface="MS PGothic" charset="0"/>
              </a:rPr>
              <a:t>9. Saber </a:t>
            </a:r>
            <a:r>
              <a:rPr lang="es-ES" sz="1800" b="1" dirty="0">
                <a:latin typeface="Verdana" charset="0"/>
                <a:ea typeface="MS PGothic" charset="0"/>
              </a:rPr>
              <a:t>ejercer y respetar una ciudadanía digital </a:t>
            </a:r>
            <a:r>
              <a:rPr lang="es-MX" sz="1800" i="1" dirty="0"/>
              <a:t>para</a:t>
            </a:r>
            <a:r>
              <a:rPr lang="es-MX" sz="1800" b="1" dirty="0"/>
              <a:t> </a:t>
            </a:r>
            <a:endParaRPr lang="es-MX" sz="1800" b="1" dirty="0">
              <a:latin typeface="Verdana" charset="0"/>
              <a:ea typeface="MS PGothic" charset="0"/>
            </a:endParaRPr>
          </a:p>
          <a:p>
            <a:pPr>
              <a:defRPr/>
            </a:pPr>
            <a:r>
              <a:rPr lang="es-ES_tradnl" sz="1800" dirty="0"/>
              <a:t>Favorecer una cultura del </a:t>
            </a:r>
            <a:r>
              <a:rPr lang="es-ES_tradnl" sz="1800" b="1" dirty="0"/>
              <a:t>buen uso de los medios digitales</a:t>
            </a:r>
          </a:p>
          <a:p>
            <a:pPr>
              <a:defRPr/>
            </a:pPr>
            <a:r>
              <a:rPr lang="es-ES_tradnl" sz="1800" dirty="0"/>
              <a:t>Respetar el </a:t>
            </a:r>
            <a:r>
              <a:rPr lang="es-ES_tradnl" sz="1800" b="1" dirty="0"/>
              <a:t>derecho de autor </a:t>
            </a:r>
            <a:r>
              <a:rPr lang="es-ES_tradnl" sz="1800" dirty="0"/>
              <a:t>y las normas relativas a los derechos de los usuarios de sistemas digitales </a:t>
            </a:r>
          </a:p>
          <a:p>
            <a:pPr>
              <a:defRPr/>
            </a:pPr>
            <a:r>
              <a:rPr lang="es-ES_tradnl" sz="1800" b="1" dirty="0"/>
              <a:t>Regular el uso </a:t>
            </a:r>
            <a:r>
              <a:rPr lang="es-ES_tradnl" sz="1800" dirty="0"/>
              <a:t>de redes sociales y mensajeros instantáneos </a:t>
            </a:r>
            <a:endParaRPr lang="es-MX" sz="1800" dirty="0"/>
          </a:p>
          <a:p>
            <a:pPr>
              <a:defRPr/>
            </a:pPr>
            <a:r>
              <a:rPr lang="es-ES_tradnl" sz="1800" b="1" dirty="0"/>
              <a:t>Orientar</a:t>
            </a:r>
            <a:r>
              <a:rPr lang="es-ES_tradnl" sz="1800" dirty="0"/>
              <a:t> a los estudiantes sobre los cuidados en la red</a:t>
            </a:r>
          </a:p>
          <a:p>
            <a:pPr>
              <a:defRPr/>
            </a:pPr>
            <a:r>
              <a:rPr lang="es-ES_tradnl" sz="1800" dirty="0"/>
              <a:t>Cuidar la </a:t>
            </a:r>
            <a:r>
              <a:rPr lang="es-ES_tradnl" sz="1800" b="1" dirty="0"/>
              <a:t>huella digital </a:t>
            </a:r>
            <a:r>
              <a:rPr lang="es-ES_tradnl" sz="1800" dirty="0"/>
              <a:t>de los docentes</a:t>
            </a:r>
          </a:p>
          <a:p>
            <a:endParaRPr lang="es-MX" sz="1800" dirty="0"/>
          </a:p>
        </p:txBody>
      </p:sp>
    </p:spTree>
    <p:extLst>
      <p:ext uri="{BB962C8B-B14F-4D97-AF65-F5344CB8AC3E}">
        <p14:creationId xmlns:p14="http://schemas.microsoft.com/office/powerpoint/2010/main" val="3204371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5C5CC17-FF17-43CF-B073-D9051465D5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EBE2DDC-0D14-44E6-A1AB-2EEC095074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09318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72000"/>
                </a:scheme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8543D98-0AA2-43B4-B508-DC1DB7F3DC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2414" y="1406060"/>
            <a:ext cx="6857572" cy="4045450"/>
          </a:xfrm>
          <a:prstGeom prst="rect">
            <a:avLst/>
          </a:prstGeom>
          <a:gradFill>
            <a:gsLst>
              <a:gs pos="0">
                <a:schemeClr val="accent4">
                  <a:alpha val="0"/>
                </a:schemeClr>
              </a:gs>
              <a:gs pos="96000">
                <a:schemeClr val="accent2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9723C1D-9A1A-465B-8164-483BF54266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98889" y="3617790"/>
            <a:ext cx="2453337" cy="4027079"/>
          </a:xfrm>
          <a:prstGeom prst="rect">
            <a:avLst/>
          </a:prstGeom>
          <a:gradFill>
            <a:gsLst>
              <a:gs pos="2000">
                <a:schemeClr val="accent5">
                  <a:alpha val="35000"/>
                </a:schemeClr>
              </a:gs>
              <a:gs pos="67000">
                <a:schemeClr val="accent4">
                  <a:alpha val="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6680484-5F73-4078-85C2-415205B1A4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30441" y="1644149"/>
            <a:ext cx="4384532" cy="4196758"/>
          </a:xfrm>
          <a:custGeom>
            <a:avLst/>
            <a:gdLst>
              <a:gd name="connsiteX0" fmla="*/ 44539 w 4384532"/>
              <a:gd name="connsiteY0" fmla="*/ 2446310 h 4196758"/>
              <a:gd name="connsiteX1" fmla="*/ 0 w 4384532"/>
              <a:gd name="connsiteY1" fmla="*/ 2004492 h 4196758"/>
              <a:gd name="connsiteX2" fmla="*/ 500607 w 4384532"/>
              <a:gd name="connsiteY2" fmla="*/ 610007 h 4196758"/>
              <a:gd name="connsiteX3" fmla="*/ 589546 w 4384532"/>
              <a:gd name="connsiteY3" fmla="*/ 512149 h 4196758"/>
              <a:gd name="connsiteX4" fmla="*/ 3077760 w 4384532"/>
              <a:gd name="connsiteY4" fmla="*/ 0 h 4196758"/>
              <a:gd name="connsiteX5" fmla="*/ 3237230 w 4384532"/>
              <a:gd name="connsiteY5" fmla="*/ 76821 h 4196758"/>
              <a:gd name="connsiteX6" fmla="*/ 4384532 w 4384532"/>
              <a:gd name="connsiteY6" fmla="*/ 2004492 h 4196758"/>
              <a:gd name="connsiteX7" fmla="*/ 2192266 w 4384532"/>
              <a:gd name="connsiteY7" fmla="*/ 4196758 h 4196758"/>
              <a:gd name="connsiteX8" fmla="*/ 44539 w 4384532"/>
              <a:gd name="connsiteY8" fmla="*/ 2446310 h 4196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84532" h="4196758">
                <a:moveTo>
                  <a:pt x="44539" y="2446310"/>
                </a:moveTo>
                <a:cubicBezTo>
                  <a:pt x="15336" y="2303599"/>
                  <a:pt x="0" y="2155836"/>
                  <a:pt x="0" y="2004492"/>
                </a:cubicBezTo>
                <a:cubicBezTo>
                  <a:pt x="0" y="1474787"/>
                  <a:pt x="187867" y="988960"/>
                  <a:pt x="500607" y="610007"/>
                </a:cubicBezTo>
                <a:lnTo>
                  <a:pt x="589546" y="512149"/>
                </a:lnTo>
                <a:lnTo>
                  <a:pt x="3077760" y="0"/>
                </a:lnTo>
                <a:lnTo>
                  <a:pt x="3237230" y="76821"/>
                </a:lnTo>
                <a:cubicBezTo>
                  <a:pt x="3920615" y="448057"/>
                  <a:pt x="4384532" y="1172098"/>
                  <a:pt x="4384532" y="2004492"/>
                </a:cubicBezTo>
                <a:cubicBezTo>
                  <a:pt x="4384532" y="3215247"/>
                  <a:pt x="3403021" y="4196758"/>
                  <a:pt x="2192266" y="4196758"/>
                </a:cubicBezTo>
                <a:cubicBezTo>
                  <a:pt x="1132855" y="4196758"/>
                  <a:pt x="248960" y="3445288"/>
                  <a:pt x="44539" y="2446310"/>
                </a:cubicBezTo>
                <a:close/>
              </a:path>
            </a:pathLst>
          </a:cu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29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B5870BF-2719-BB46-8DE3-ADD50D201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27" y="1028701"/>
            <a:ext cx="3248863" cy="3020785"/>
          </a:xfrm>
        </p:spPr>
        <p:txBody>
          <a:bodyPr>
            <a:normAutofit/>
          </a:bodyPr>
          <a:lstStyle/>
          <a:p>
            <a:pPr algn="r"/>
            <a:endParaRPr lang="es-MX" sz="3200">
              <a:solidFill>
                <a:schemeClr val="bg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53EEAF7-FB7A-C541-BA92-10CC995B45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7409" y="1028702"/>
            <a:ext cx="6273972" cy="48434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_tradnl" sz="1800" b="1" dirty="0">
                <a:latin typeface="Verdana" charset="0"/>
                <a:ea typeface="MS PGothic" charset="0"/>
              </a:rPr>
              <a:t>10. </a:t>
            </a:r>
            <a:r>
              <a:rPr lang="es-ES_tradnl" sz="1800" b="1" dirty="0" err="1">
                <a:latin typeface="Verdana" charset="0"/>
                <a:ea typeface="MS PGothic" charset="0"/>
              </a:rPr>
              <a:t>Literacidad</a:t>
            </a:r>
            <a:r>
              <a:rPr lang="es-ES_tradnl" sz="1800" b="1" dirty="0">
                <a:latin typeface="Verdana" charset="0"/>
                <a:ea typeface="MS PGothic" charset="0"/>
              </a:rPr>
              <a:t> Digital </a:t>
            </a:r>
            <a:r>
              <a:rPr lang="es-ES_tradnl" sz="1800" i="1" dirty="0">
                <a:latin typeface="Verdana" charset="0"/>
                <a:ea typeface="MS PGothic" charset="0"/>
              </a:rPr>
              <a:t>para</a:t>
            </a:r>
            <a:endParaRPr lang="es-ES_tradnl" sz="1800" b="1" dirty="0">
              <a:latin typeface="Verdana" charset="0"/>
              <a:ea typeface="MS PGothic" charset="0"/>
            </a:endParaRPr>
          </a:p>
          <a:p>
            <a:pPr>
              <a:defRPr/>
            </a:pPr>
            <a:r>
              <a:rPr lang="es-ES_tradnl" sz="1800" dirty="0"/>
              <a:t>Distinguir la </a:t>
            </a:r>
            <a:r>
              <a:rPr lang="es-ES_tradnl" sz="1800" b="1" dirty="0"/>
              <a:t>información confiable </a:t>
            </a:r>
          </a:p>
          <a:p>
            <a:pPr>
              <a:defRPr/>
            </a:pPr>
            <a:r>
              <a:rPr lang="es-ES_tradnl" sz="1800" dirty="0"/>
              <a:t>Utilizar </a:t>
            </a:r>
            <a:r>
              <a:rPr lang="es-ES_tradnl" sz="1800" b="1" dirty="0"/>
              <a:t>formas avanzadas </a:t>
            </a:r>
            <a:r>
              <a:rPr lang="es-ES_tradnl" sz="1800" dirty="0"/>
              <a:t>de búsqueda de información</a:t>
            </a:r>
          </a:p>
          <a:p>
            <a:pPr>
              <a:defRPr/>
            </a:pPr>
            <a:r>
              <a:rPr lang="es-ES_tradnl" sz="1800" dirty="0"/>
              <a:t>Reconocer buscadores académicos, repositorios y bibliotecas digitales</a:t>
            </a:r>
          </a:p>
          <a:p>
            <a:pPr>
              <a:defRPr/>
            </a:pPr>
            <a:r>
              <a:rPr lang="es-ES_tradnl" sz="1800" b="1" dirty="0"/>
              <a:t>Valorar la información </a:t>
            </a:r>
            <a:r>
              <a:rPr lang="es-ES_tradnl" sz="1800" dirty="0"/>
              <a:t>generada por IES, centros de investigación u organismos internacionales </a:t>
            </a:r>
          </a:p>
          <a:p>
            <a:endParaRPr lang="es-MX" sz="1800" dirty="0"/>
          </a:p>
        </p:txBody>
      </p:sp>
    </p:spTree>
    <p:extLst>
      <p:ext uri="{BB962C8B-B14F-4D97-AF65-F5344CB8AC3E}">
        <p14:creationId xmlns:p14="http://schemas.microsoft.com/office/powerpoint/2010/main" val="9216482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383CC5D-71E8-4CB2-8E4A-F1E4FF6DC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2DA5AC1-43C5-4243-9028-07DBB80D0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8"/>
            <a:ext cx="12192000" cy="1600201"/>
          </a:xfrm>
          <a:prstGeom prst="rect">
            <a:avLst/>
          </a:prstGeom>
          <a:gradFill>
            <a:gsLst>
              <a:gs pos="0">
                <a:schemeClr val="accent5">
                  <a:alpha val="83000"/>
                </a:schemeClr>
              </a:gs>
              <a:gs pos="100000">
                <a:schemeClr val="accent6"/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A4EDA1C-27A1-4C83-ACE4-6675EC924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99161" y="9109"/>
            <a:ext cx="7792839" cy="1594270"/>
          </a:xfrm>
          <a:prstGeom prst="rect">
            <a:avLst/>
          </a:prstGeom>
          <a:gradFill>
            <a:gsLst>
              <a:gs pos="22000">
                <a:schemeClr val="accent2">
                  <a:alpha val="0"/>
                </a:schemeClr>
              </a:gs>
              <a:gs pos="99000">
                <a:schemeClr val="accent2"/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C2185E4-B584-4B9D-9440-DEA0FB9D94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9021976" y="-906246"/>
            <a:ext cx="1602951" cy="3416298"/>
          </a:xfrm>
          <a:prstGeom prst="rect">
            <a:avLst/>
          </a:prstGeom>
          <a:gradFill>
            <a:gsLst>
              <a:gs pos="45000">
                <a:schemeClr val="accent4">
                  <a:alpha val="0"/>
                </a:schemeClr>
              </a:gs>
              <a:gs pos="99000">
                <a:schemeClr val="accent6">
                  <a:alpha val="33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F33EC8A-EE0A-4395-97E2-DAD467CF73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2451242" y="0"/>
            <a:ext cx="9729549" cy="1600198"/>
          </a:xfrm>
          <a:prstGeom prst="rect">
            <a:avLst/>
          </a:prstGeom>
          <a:gradFill>
            <a:gsLst>
              <a:gs pos="0">
                <a:schemeClr val="accent5">
                  <a:alpha val="30000"/>
                </a:schemeClr>
              </a:gs>
              <a:gs pos="99000">
                <a:schemeClr val="accent5">
                  <a:alpha val="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F85DA95-16A4-404E-9BFF-27F8E4FC78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430"/>
            <a:ext cx="7910111" cy="1600198"/>
          </a:xfrm>
          <a:prstGeom prst="rect">
            <a:avLst/>
          </a:prstGeom>
          <a:gradFill>
            <a:gsLst>
              <a:gs pos="0">
                <a:schemeClr val="accent5">
                  <a:alpha val="21000"/>
                </a:schemeClr>
              </a:gs>
              <a:gs pos="99000">
                <a:schemeClr val="accent5">
                  <a:alpha val="0"/>
                </a:scheme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B7A6D6C-530A-4545-B420-65CEB432E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7084" y="374427"/>
            <a:ext cx="10374517" cy="971512"/>
          </a:xfrm>
        </p:spPr>
        <p:txBody>
          <a:bodyPr anchor="ctr">
            <a:normAutofit/>
          </a:bodyPr>
          <a:lstStyle/>
          <a:p>
            <a:r>
              <a:rPr lang="es-MX" sz="3200" dirty="0">
                <a:solidFill>
                  <a:schemeClr val="bg1"/>
                </a:solidFill>
              </a:rPr>
              <a:t>desplazamientos</a:t>
            </a: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75AF5969-CD9F-40CF-9C0D-788A5F9A0A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4771390"/>
              </p:ext>
            </p:extLst>
          </p:nvPr>
        </p:nvGraphicFramePr>
        <p:xfrm>
          <a:off x="579474" y="2062715"/>
          <a:ext cx="11033029" cy="41892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560861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BEAC55E-FD3E-4A90-B4E2-D197D80383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44E6A5C-1F32-BB46-8106-E2D49201F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1" y="457199"/>
            <a:ext cx="9448800" cy="1061357"/>
          </a:xfrm>
        </p:spPr>
        <p:txBody>
          <a:bodyPr>
            <a:normAutofit/>
          </a:bodyPr>
          <a:lstStyle/>
          <a:p>
            <a:r>
              <a:rPr lang="es-MX" sz="4000"/>
              <a:t>Orientar la formación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B4C1C01-94C8-104A-9673-710019707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1" y="1887968"/>
            <a:ext cx="9448800" cy="3812746"/>
          </a:xfrm>
        </p:spPr>
        <p:txBody>
          <a:bodyPr>
            <a:normAutofit/>
          </a:bodyPr>
          <a:lstStyle/>
          <a:p>
            <a:r>
              <a:rPr lang="es-MX" sz="1800" dirty="0"/>
              <a:t>No sabemos qué están usando</a:t>
            </a:r>
          </a:p>
          <a:p>
            <a:r>
              <a:rPr lang="es-MX" sz="1800" dirty="0"/>
              <a:t>Mucho sentido común</a:t>
            </a:r>
          </a:p>
          <a:p>
            <a:r>
              <a:rPr lang="es-MX" sz="1800" dirty="0"/>
              <a:t>Orientar el diagnóstico de las necesidades para dar sentido a la capacitación y la formación continua. Uso de la teoría de los saberes digitales como herramienta de observación.</a:t>
            </a:r>
          </a:p>
          <a:p>
            <a:r>
              <a:rPr lang="es-MX" sz="1800" dirty="0"/>
              <a:t>Definir un horizonte de desarrollo educativo (modelos híbridos) y de amplia utilización de las TIC durante los procesos formativos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82DCAD1-D7F2-4CA8-960C-526B7DB37A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8741"/>
            <a:ext cx="12192000" cy="449256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9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009AC7F-1347-41C8-8BEB-47473A21A6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8316"/>
            <a:ext cx="8153398" cy="449684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68000"/>
                </a:schemeClr>
              </a:gs>
              <a:gs pos="99000">
                <a:schemeClr val="accent2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6345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FD0ADDD-613A-CA4D-8E72-710782FED1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236" y="286601"/>
            <a:ext cx="5929422" cy="1852976"/>
          </a:xfrm>
        </p:spPr>
        <p:txBody>
          <a:bodyPr>
            <a:normAutofit/>
          </a:bodyPr>
          <a:lstStyle/>
          <a:p>
            <a:r>
              <a:rPr lang="es-MX" sz="4000"/>
              <a:t>gracias!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DD712DC-4B8F-5A4A-8BA8-C31BE226A9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0237" y="2621381"/>
            <a:ext cx="5929422" cy="33222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1800" dirty="0">
                <a:hlinkClick r:id="rId2"/>
              </a:rPr>
              <a:t>mcasillas@uv.mx</a:t>
            </a:r>
            <a:endParaRPr lang="es-MX" sz="1800" dirty="0"/>
          </a:p>
          <a:p>
            <a:pPr marL="0" indent="0">
              <a:buNone/>
            </a:pPr>
            <a:r>
              <a:rPr lang="es-MX" sz="1800" dirty="0">
                <a:hlinkClick r:id="rId3"/>
              </a:rPr>
              <a:t>www.uv.mx/personal/mcasillas</a:t>
            </a:r>
            <a:endParaRPr lang="es-MX" sz="1800" dirty="0"/>
          </a:p>
          <a:p>
            <a:pPr marL="0" indent="0">
              <a:buNone/>
            </a:pPr>
            <a:endParaRPr lang="es-MX" sz="1800" dirty="0"/>
          </a:p>
          <a:p>
            <a:pPr marL="0" indent="0">
              <a:buNone/>
            </a:pPr>
            <a:r>
              <a:rPr lang="es-MX" sz="1800" dirty="0">
                <a:hlinkClick r:id="rId4"/>
              </a:rPr>
              <a:t>www.uv.mx/blogs/brechadigital</a:t>
            </a:r>
            <a:endParaRPr lang="es-MX" sz="1800" dirty="0"/>
          </a:p>
          <a:p>
            <a:pPr marL="0" indent="0">
              <a:buNone/>
            </a:pPr>
            <a:endParaRPr lang="es-MX" sz="1800" dirty="0"/>
          </a:p>
          <a:p>
            <a:pPr marL="0" indent="0">
              <a:buNone/>
            </a:pPr>
            <a:r>
              <a:rPr lang="es-MX" sz="1800" dirty="0">
                <a:hlinkClick r:id="rId5"/>
              </a:rPr>
              <a:t>albramirez@uv.mx</a:t>
            </a:r>
            <a:r>
              <a:rPr lang="es-MX" sz="1800" dirty="0"/>
              <a:t> </a:t>
            </a:r>
          </a:p>
          <a:p>
            <a:pPr marL="0" indent="0">
              <a:buNone/>
            </a:pPr>
            <a:r>
              <a:rPr lang="es-MX" sz="1800" dirty="0">
                <a:hlinkClick r:id="rId6"/>
              </a:rPr>
              <a:t>www.uv.mx/personal/albramirez</a:t>
            </a:r>
            <a:endParaRPr lang="es-MX" sz="1800" dirty="0"/>
          </a:p>
          <a:p>
            <a:pPr marL="0" indent="0">
              <a:buNone/>
            </a:pPr>
            <a:endParaRPr lang="es-MX" sz="1800" dirty="0"/>
          </a:p>
          <a:p>
            <a:pPr marL="0" indent="0">
              <a:buNone/>
            </a:pPr>
            <a:endParaRPr lang="es-MX" sz="1800" dirty="0"/>
          </a:p>
          <a:p>
            <a:endParaRPr lang="es-MX" sz="18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1707E60-CEC9-4661-AA82-69242EB4BD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406116"/>
            <a:ext cx="12191998" cy="461774"/>
          </a:xfrm>
          <a:prstGeom prst="rect">
            <a:avLst/>
          </a:prstGeom>
          <a:gradFill>
            <a:gsLst>
              <a:gs pos="0">
                <a:schemeClr val="accent5"/>
              </a:gs>
              <a:gs pos="100000">
                <a:schemeClr val="accent2">
                  <a:lumMod val="60000"/>
                  <a:lumOff val="40000"/>
                  <a:alpha val="59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F035CD8-AE30-4146-96F2-036B0CE5E4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300" y="6406115"/>
            <a:ext cx="4076698" cy="464399"/>
          </a:xfrm>
          <a:prstGeom prst="rect">
            <a:avLst/>
          </a:prstGeom>
          <a:gradFill>
            <a:gsLst>
              <a:gs pos="19000">
                <a:schemeClr val="accent6">
                  <a:lumMod val="75000"/>
                  <a:alpha val="61000"/>
                </a:schemeClr>
              </a:gs>
              <a:gs pos="99000">
                <a:schemeClr val="accent6">
                  <a:alpha val="8700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99B38B6-2FB0-40FC-B54C-46B2D3B6FA47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2268" r="30096" b="-2"/>
          <a:stretch/>
        </p:blipFill>
        <p:spPr>
          <a:xfrm>
            <a:off x="8115300" y="-12515"/>
            <a:ext cx="4076700" cy="6418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769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40BF4A1-714C-419E-A19F-578DE93BE0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91A9BD-D57F-4941-931F-40597AB3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409317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89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54DB264-9467-4730-B9E9-C9A97DD669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790128" y="3609527"/>
            <a:ext cx="2458347" cy="4038601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99000">
                <a:schemeClr val="accent2"/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BB097F88-2120-47B4-B891-5B28F66BBD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64227" y="1757079"/>
            <a:ext cx="3900088" cy="4178958"/>
          </a:xfrm>
          <a:custGeom>
            <a:avLst/>
            <a:gdLst>
              <a:gd name="connsiteX0" fmla="*/ 2431956 w 3900088"/>
              <a:gd name="connsiteY0" fmla="*/ 93939 h 4178958"/>
              <a:gd name="connsiteX1" fmla="*/ 3900088 w 3900088"/>
              <a:gd name="connsiteY1" fmla="*/ 2089479 h 4178958"/>
              <a:gd name="connsiteX2" fmla="*/ 1810609 w 3900088"/>
              <a:gd name="connsiteY2" fmla="*/ 4178958 h 4178958"/>
              <a:gd name="connsiteX3" fmla="*/ 77980 w 3900088"/>
              <a:gd name="connsiteY3" fmla="*/ 3257727 h 4178958"/>
              <a:gd name="connsiteX4" fmla="*/ 0 w 3900088"/>
              <a:gd name="connsiteY4" fmla="*/ 3129367 h 4178958"/>
              <a:gd name="connsiteX5" fmla="*/ 831517 w 3900088"/>
              <a:gd name="connsiteY5" fmla="*/ 244059 h 4178958"/>
              <a:gd name="connsiteX6" fmla="*/ 997290 w 3900088"/>
              <a:gd name="connsiteY6" fmla="*/ 164202 h 4178958"/>
              <a:gd name="connsiteX7" fmla="*/ 1810609 w 3900088"/>
              <a:gd name="connsiteY7" fmla="*/ 0 h 4178958"/>
              <a:gd name="connsiteX8" fmla="*/ 2431956 w 3900088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088" h="4178958">
                <a:moveTo>
                  <a:pt x="2431956" y="93939"/>
                </a:moveTo>
                <a:cubicBezTo>
                  <a:pt x="3282517" y="358491"/>
                  <a:pt x="3900088" y="1151865"/>
                  <a:pt x="3900088" y="2089479"/>
                </a:cubicBezTo>
                <a:cubicBezTo>
                  <a:pt x="3900088" y="3243466"/>
                  <a:pt x="2964596" y="4178958"/>
                  <a:pt x="1810609" y="4178958"/>
                </a:cubicBezTo>
                <a:cubicBezTo>
                  <a:pt x="1089367" y="4178958"/>
                  <a:pt x="453475" y="3813531"/>
                  <a:pt x="77980" y="3257727"/>
                </a:cubicBezTo>
                <a:lnTo>
                  <a:pt x="0" y="3129367"/>
                </a:lnTo>
                <a:lnTo>
                  <a:pt x="831517" y="244059"/>
                </a:lnTo>
                <a:lnTo>
                  <a:pt x="997290" y="164202"/>
                </a:lnTo>
                <a:cubicBezTo>
                  <a:pt x="1247271" y="58468"/>
                  <a:pt x="1522112" y="0"/>
                  <a:pt x="1810609" y="0"/>
                </a:cubicBezTo>
                <a:cubicBezTo>
                  <a:pt x="2026982" y="0"/>
                  <a:pt x="2235673" y="32888"/>
                  <a:pt x="2431956" y="93939"/>
                </a:cubicBezTo>
                <a:close/>
              </a:path>
            </a:pathLst>
          </a:custGeom>
          <a:gradFill>
            <a:gsLst>
              <a:gs pos="36000">
                <a:schemeClr val="accent6">
                  <a:lumMod val="60000"/>
                  <a:lumOff val="40000"/>
                  <a:alpha val="6000"/>
                </a:schemeClr>
              </a:gs>
              <a:gs pos="100000">
                <a:schemeClr val="accent6">
                  <a:alpha val="2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F9338F5-05AB-4DC5-BD1C-1A9F26C38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50099" y="411154"/>
            <a:ext cx="4395601" cy="3581400"/>
          </a:xfrm>
          <a:prstGeom prst="rect">
            <a:avLst/>
          </a:prstGeom>
          <a:gradFill>
            <a:gsLst>
              <a:gs pos="0">
                <a:schemeClr val="accent5">
                  <a:alpha val="29000"/>
                </a:schemeClr>
              </a:gs>
              <a:gs pos="100000">
                <a:schemeClr val="accent4">
                  <a:alpha val="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CBA46AD-2A21-D44E-9C35-94DB47D1F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68280"/>
            <a:ext cx="3390645" cy="3363597"/>
          </a:xfrm>
        </p:spPr>
        <p:txBody>
          <a:bodyPr>
            <a:normAutofit/>
          </a:bodyPr>
          <a:lstStyle/>
          <a:p>
            <a:pPr algn="r"/>
            <a:r>
              <a:rPr lang="es-MX" sz="2200">
                <a:solidFill>
                  <a:schemeClr val="bg1"/>
                </a:solidFill>
              </a:rPr>
              <a:t>Antecedentes</a:t>
            </a: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DBE1E5B3-E9E0-4B32-AA1D-F900AABAF0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5101493"/>
              </p:ext>
            </p:extLst>
          </p:nvPr>
        </p:nvGraphicFramePr>
        <p:xfrm>
          <a:off x="4494654" y="457200"/>
          <a:ext cx="7240146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26266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94717" y="1040650"/>
            <a:ext cx="8517790" cy="4324726"/>
          </a:xfrm>
          <a:prstGeom prst="rect">
            <a:avLst/>
          </a:prstGeom>
          <a:solidFill>
            <a:srgbClr val="CFCFC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Macintosh HD:Users:armartinell:Documents:0 0  artículos:0 2018:historia del software y Saberes Digitales:SD_Infografia.jpg"/>
          <p:cNvPicPr/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003295" y="2980109"/>
            <a:ext cx="2707658" cy="66512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 descr="Captura de pantalla 2019-04-22 a la(s) 21.24.3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13965" y="1040650"/>
            <a:ext cx="5433845" cy="1811282"/>
          </a:xfrm>
          <a:prstGeom prst="rect">
            <a:avLst/>
          </a:prstGeom>
          <a:effectLst>
            <a:outerShdw blurRad="50800" dist="38100" dir="16200000" rotWithShape="0">
              <a:prstClr val="black">
                <a:alpha val="15000"/>
              </a:prstClr>
            </a:outerShdw>
          </a:effectLst>
        </p:spPr>
      </p:pic>
      <p:pic>
        <p:nvPicPr>
          <p:cNvPr id="9" name="Picture 6" descr="Macintosh HD:Users:armartinell:Documents:0 0  artículos:0 2018:historia del software y Saberes Digitales:SD_Infografia.jpg">
            <a:extLst>
              <a:ext uri="{FF2B5EF4-FFF2-40B4-BE49-F238E27FC236}">
                <a16:creationId xmlns:a16="http://schemas.microsoft.com/office/drawing/2014/main" id="{2F705009-6F32-A040-86CA-7C8FFA995B44}"/>
              </a:ext>
            </a:extLst>
          </p:cNvPr>
          <p:cNvPicPr/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003295" y="3720889"/>
            <a:ext cx="2707658" cy="66512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6" descr="Macintosh HD:Users:armartinell:Documents:0 0  artículos:0 2018:historia del software y Saberes Digitales:SD_Infografia.jpg">
            <a:extLst>
              <a:ext uri="{FF2B5EF4-FFF2-40B4-BE49-F238E27FC236}">
                <a16:creationId xmlns:a16="http://schemas.microsoft.com/office/drawing/2014/main" id="{EEAA69A8-6BF9-254B-925B-109509F7A116}"/>
              </a:ext>
            </a:extLst>
          </p:cNvPr>
          <p:cNvPicPr/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012583" y="4461669"/>
            <a:ext cx="2698371" cy="6628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6" descr="Macintosh HD:Users:armartinell:Documents:0 0  artículos:0 2018:historia del software y Saberes Digitales:SD_Infografia.jpg">
            <a:extLst>
              <a:ext uri="{FF2B5EF4-FFF2-40B4-BE49-F238E27FC236}">
                <a16:creationId xmlns:a16="http://schemas.microsoft.com/office/drawing/2014/main" id="{15311186-2E06-C348-9946-07263B952560}"/>
              </a:ext>
            </a:extLst>
          </p:cNvPr>
          <p:cNvPicPr/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790287" y="2994318"/>
            <a:ext cx="2690762" cy="6609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6" descr="Macintosh HD:Users:armartinell:Documents:0 0  artículos:0 2018:historia del software y Saberes Digitales:SD_Infografia.jpg">
            <a:extLst>
              <a:ext uri="{FF2B5EF4-FFF2-40B4-BE49-F238E27FC236}">
                <a16:creationId xmlns:a16="http://schemas.microsoft.com/office/drawing/2014/main" id="{3E20C158-BBC2-724F-ADC5-72F7E40B42DF}"/>
              </a:ext>
            </a:extLst>
          </p:cNvPr>
          <p:cNvPicPr/>
          <p:nvPr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790287" y="3717257"/>
            <a:ext cx="2690762" cy="65316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6" descr="Macintosh HD:Users:armartinell:Documents:0 0  artículos:0 2018:historia del software y Saberes Digitales:SD_Infografia.jpg">
            <a:extLst>
              <a:ext uri="{FF2B5EF4-FFF2-40B4-BE49-F238E27FC236}">
                <a16:creationId xmlns:a16="http://schemas.microsoft.com/office/drawing/2014/main" id="{D14C9499-6F46-E34B-BCCD-5B3928C14EBA}"/>
              </a:ext>
            </a:extLst>
          </p:cNvPr>
          <p:cNvPicPr/>
          <p:nvPr/>
        </p:nvPicPr>
        <p:blipFill rotWithShape="1"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790287" y="4451850"/>
            <a:ext cx="2690762" cy="665129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6" descr="Macintosh HD:Users:armartinell:Documents:0 0  artículos:0 2018:historia del software y Saberes Digitales:SD_Infografia.jpg">
            <a:extLst>
              <a:ext uri="{FF2B5EF4-FFF2-40B4-BE49-F238E27FC236}">
                <a16:creationId xmlns:a16="http://schemas.microsoft.com/office/drawing/2014/main" id="{BF2D39FC-C73B-A142-A6CA-AA2A5785022A}"/>
              </a:ext>
            </a:extLst>
          </p:cNvPr>
          <p:cNvPicPr/>
          <p:nvPr/>
        </p:nvPicPr>
        <p:blipFill rotWithShape="1"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560383" y="3673504"/>
            <a:ext cx="2690762" cy="665129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6" descr="Macintosh HD:Users:armartinell:Documents:0 0  artículos:0 2018:historia del software y Saberes Digitales:SD_Infografia.jpg">
            <a:extLst>
              <a:ext uri="{FF2B5EF4-FFF2-40B4-BE49-F238E27FC236}">
                <a16:creationId xmlns:a16="http://schemas.microsoft.com/office/drawing/2014/main" id="{3B83A2D7-CDAE-9849-A625-70A6CB3A24A8}"/>
              </a:ext>
            </a:extLst>
          </p:cNvPr>
          <p:cNvPicPr/>
          <p:nvPr/>
        </p:nvPicPr>
        <p:blipFill rotWithShape="1"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560383" y="4451850"/>
            <a:ext cx="2690762" cy="665129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6" descr="Macintosh HD:Users:armartinell:Documents:0 0  artículos:0 2018:historia del software y Saberes Digitales:SD_Infografia.jpg">
            <a:extLst>
              <a:ext uri="{FF2B5EF4-FFF2-40B4-BE49-F238E27FC236}">
                <a16:creationId xmlns:a16="http://schemas.microsoft.com/office/drawing/2014/main" id="{76E78A65-54A9-F144-B82B-0DDBAFEFA7E0}"/>
              </a:ext>
            </a:extLst>
          </p:cNvPr>
          <p:cNvPicPr/>
          <p:nvPr/>
        </p:nvPicPr>
        <p:blipFill rotWithShape="1"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559092" y="2851933"/>
            <a:ext cx="2690762" cy="665129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6" descr="Macintosh HD:Users:armartinell:Documents:0 0  artículos:0 2018:historia del software y Saberes Digitales:SD_Infografia.jpg">
            <a:extLst>
              <a:ext uri="{FF2B5EF4-FFF2-40B4-BE49-F238E27FC236}">
                <a16:creationId xmlns:a16="http://schemas.microsoft.com/office/drawing/2014/main" id="{7DECCBD7-66E8-FE4E-BB9F-DF0550068420}"/>
              </a:ext>
            </a:extLst>
          </p:cNvPr>
          <p:cNvPicPr/>
          <p:nvPr/>
        </p:nvPicPr>
        <p:blipFill rotWithShape="1"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606521" y="2073587"/>
            <a:ext cx="2690762" cy="6651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16751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383CC5D-71E8-4CB2-8E4A-F1E4FF6DC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2DA5AC1-43C5-4243-9028-07DBB80D0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8"/>
            <a:ext cx="12192000" cy="1600201"/>
          </a:xfrm>
          <a:prstGeom prst="rect">
            <a:avLst/>
          </a:prstGeom>
          <a:gradFill>
            <a:gsLst>
              <a:gs pos="0">
                <a:schemeClr val="accent5">
                  <a:alpha val="83000"/>
                </a:schemeClr>
              </a:gs>
              <a:gs pos="100000">
                <a:schemeClr val="accent6"/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A4EDA1C-27A1-4C83-ACE4-6675EC924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99161" y="9109"/>
            <a:ext cx="7792839" cy="1594270"/>
          </a:xfrm>
          <a:prstGeom prst="rect">
            <a:avLst/>
          </a:prstGeom>
          <a:gradFill>
            <a:gsLst>
              <a:gs pos="22000">
                <a:schemeClr val="accent2">
                  <a:alpha val="0"/>
                </a:schemeClr>
              </a:gs>
              <a:gs pos="99000">
                <a:schemeClr val="accent2"/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C2185E4-B584-4B9D-9440-DEA0FB9D94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9021976" y="-906246"/>
            <a:ext cx="1602951" cy="3416298"/>
          </a:xfrm>
          <a:prstGeom prst="rect">
            <a:avLst/>
          </a:prstGeom>
          <a:gradFill>
            <a:gsLst>
              <a:gs pos="45000">
                <a:schemeClr val="accent4">
                  <a:alpha val="0"/>
                </a:schemeClr>
              </a:gs>
              <a:gs pos="99000">
                <a:schemeClr val="accent6">
                  <a:alpha val="33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F33EC8A-EE0A-4395-97E2-DAD467CF73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2451242" y="0"/>
            <a:ext cx="9729549" cy="1600198"/>
          </a:xfrm>
          <a:prstGeom prst="rect">
            <a:avLst/>
          </a:prstGeom>
          <a:gradFill>
            <a:gsLst>
              <a:gs pos="0">
                <a:schemeClr val="accent5">
                  <a:alpha val="30000"/>
                </a:schemeClr>
              </a:gs>
              <a:gs pos="99000">
                <a:schemeClr val="accent5">
                  <a:alpha val="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F85DA95-16A4-404E-9BFF-27F8E4FC78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430"/>
            <a:ext cx="7910111" cy="1600198"/>
          </a:xfrm>
          <a:prstGeom prst="rect">
            <a:avLst/>
          </a:prstGeom>
          <a:gradFill>
            <a:gsLst>
              <a:gs pos="0">
                <a:schemeClr val="accent5">
                  <a:alpha val="21000"/>
                </a:schemeClr>
              </a:gs>
              <a:gs pos="99000">
                <a:schemeClr val="accent5">
                  <a:alpha val="0"/>
                </a:scheme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99AAD8F-AB7D-1B40-8725-95BB5AAAE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7084" y="374427"/>
            <a:ext cx="10374517" cy="971512"/>
          </a:xfrm>
        </p:spPr>
        <p:txBody>
          <a:bodyPr anchor="ctr">
            <a:normAutofit/>
          </a:bodyPr>
          <a:lstStyle/>
          <a:p>
            <a:r>
              <a:rPr lang="es-MX" sz="3200">
                <a:solidFill>
                  <a:schemeClr val="bg1"/>
                </a:solidFill>
              </a:rPr>
              <a:t>La pandemia y la educación</a:t>
            </a: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02CADD0A-1094-450F-BFD7-BD3555B693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9732763"/>
              </p:ext>
            </p:extLst>
          </p:nvPr>
        </p:nvGraphicFramePr>
        <p:xfrm>
          <a:off x="579474" y="2062715"/>
          <a:ext cx="11033029" cy="41892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10820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40BF4A1-714C-419E-A19F-578DE93BE0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91A9BD-D57F-4941-931F-40597AB3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409317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89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54DB264-9467-4730-B9E9-C9A97DD669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790128" y="3609527"/>
            <a:ext cx="2458347" cy="4038601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99000">
                <a:schemeClr val="accent2"/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BB097F88-2120-47B4-B891-5B28F66BBD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64227" y="1757079"/>
            <a:ext cx="3900088" cy="4178958"/>
          </a:xfrm>
          <a:custGeom>
            <a:avLst/>
            <a:gdLst>
              <a:gd name="connsiteX0" fmla="*/ 2431956 w 3900088"/>
              <a:gd name="connsiteY0" fmla="*/ 93939 h 4178958"/>
              <a:gd name="connsiteX1" fmla="*/ 3900088 w 3900088"/>
              <a:gd name="connsiteY1" fmla="*/ 2089479 h 4178958"/>
              <a:gd name="connsiteX2" fmla="*/ 1810609 w 3900088"/>
              <a:gd name="connsiteY2" fmla="*/ 4178958 h 4178958"/>
              <a:gd name="connsiteX3" fmla="*/ 77980 w 3900088"/>
              <a:gd name="connsiteY3" fmla="*/ 3257727 h 4178958"/>
              <a:gd name="connsiteX4" fmla="*/ 0 w 3900088"/>
              <a:gd name="connsiteY4" fmla="*/ 3129367 h 4178958"/>
              <a:gd name="connsiteX5" fmla="*/ 831517 w 3900088"/>
              <a:gd name="connsiteY5" fmla="*/ 244059 h 4178958"/>
              <a:gd name="connsiteX6" fmla="*/ 997290 w 3900088"/>
              <a:gd name="connsiteY6" fmla="*/ 164202 h 4178958"/>
              <a:gd name="connsiteX7" fmla="*/ 1810609 w 3900088"/>
              <a:gd name="connsiteY7" fmla="*/ 0 h 4178958"/>
              <a:gd name="connsiteX8" fmla="*/ 2431956 w 3900088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088" h="4178958">
                <a:moveTo>
                  <a:pt x="2431956" y="93939"/>
                </a:moveTo>
                <a:cubicBezTo>
                  <a:pt x="3282517" y="358491"/>
                  <a:pt x="3900088" y="1151865"/>
                  <a:pt x="3900088" y="2089479"/>
                </a:cubicBezTo>
                <a:cubicBezTo>
                  <a:pt x="3900088" y="3243466"/>
                  <a:pt x="2964596" y="4178958"/>
                  <a:pt x="1810609" y="4178958"/>
                </a:cubicBezTo>
                <a:cubicBezTo>
                  <a:pt x="1089367" y="4178958"/>
                  <a:pt x="453475" y="3813531"/>
                  <a:pt x="77980" y="3257727"/>
                </a:cubicBezTo>
                <a:lnTo>
                  <a:pt x="0" y="3129367"/>
                </a:lnTo>
                <a:lnTo>
                  <a:pt x="831517" y="244059"/>
                </a:lnTo>
                <a:lnTo>
                  <a:pt x="997290" y="164202"/>
                </a:lnTo>
                <a:cubicBezTo>
                  <a:pt x="1247271" y="58468"/>
                  <a:pt x="1522112" y="0"/>
                  <a:pt x="1810609" y="0"/>
                </a:cubicBezTo>
                <a:cubicBezTo>
                  <a:pt x="2026982" y="0"/>
                  <a:pt x="2235673" y="32888"/>
                  <a:pt x="2431956" y="93939"/>
                </a:cubicBezTo>
                <a:close/>
              </a:path>
            </a:pathLst>
          </a:custGeom>
          <a:gradFill>
            <a:gsLst>
              <a:gs pos="36000">
                <a:schemeClr val="accent6">
                  <a:lumMod val="60000"/>
                  <a:lumOff val="40000"/>
                  <a:alpha val="6000"/>
                </a:schemeClr>
              </a:gs>
              <a:gs pos="100000">
                <a:schemeClr val="accent6">
                  <a:alpha val="2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F9338F5-05AB-4DC5-BD1C-1A9F26C38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50099" y="411154"/>
            <a:ext cx="4395601" cy="3581400"/>
          </a:xfrm>
          <a:prstGeom prst="rect">
            <a:avLst/>
          </a:prstGeom>
          <a:gradFill>
            <a:gsLst>
              <a:gs pos="0">
                <a:schemeClr val="accent5">
                  <a:alpha val="29000"/>
                </a:schemeClr>
              </a:gs>
              <a:gs pos="100000">
                <a:schemeClr val="accent4">
                  <a:alpha val="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D4E38D9-2E47-CE4F-A3BE-D4E6F1E92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68280"/>
            <a:ext cx="3390645" cy="3363597"/>
          </a:xfrm>
        </p:spPr>
        <p:txBody>
          <a:bodyPr>
            <a:normAutofit/>
          </a:bodyPr>
          <a:lstStyle/>
          <a:p>
            <a:pPr algn="r"/>
            <a:r>
              <a:rPr lang="es-MX" sz="2200">
                <a:solidFill>
                  <a:schemeClr val="bg1"/>
                </a:solidFill>
              </a:rPr>
              <a:t>Movilización docente</a:t>
            </a: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A3DBD792-9BCF-4885-9459-CF18268C33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1385309"/>
              </p:ext>
            </p:extLst>
          </p:nvPr>
        </p:nvGraphicFramePr>
        <p:xfrm>
          <a:off x="4494654" y="457200"/>
          <a:ext cx="7240146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43911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5C5CC17-FF17-43CF-B073-D9051465D5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EBE2DDC-0D14-44E6-A1AB-2EEC095074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09318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72000"/>
                </a:scheme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8543D98-0AA2-43B4-B508-DC1DB7F3DC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2414" y="1406060"/>
            <a:ext cx="6857572" cy="4045450"/>
          </a:xfrm>
          <a:prstGeom prst="rect">
            <a:avLst/>
          </a:prstGeom>
          <a:gradFill>
            <a:gsLst>
              <a:gs pos="0">
                <a:schemeClr val="accent4">
                  <a:alpha val="0"/>
                </a:schemeClr>
              </a:gs>
              <a:gs pos="96000">
                <a:schemeClr val="accent2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9723C1D-9A1A-465B-8164-483BF54266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98889" y="3617790"/>
            <a:ext cx="2453337" cy="4027079"/>
          </a:xfrm>
          <a:prstGeom prst="rect">
            <a:avLst/>
          </a:prstGeom>
          <a:gradFill>
            <a:gsLst>
              <a:gs pos="2000">
                <a:schemeClr val="accent5">
                  <a:alpha val="35000"/>
                </a:schemeClr>
              </a:gs>
              <a:gs pos="67000">
                <a:schemeClr val="accent4">
                  <a:alpha val="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6680484-5F73-4078-85C2-415205B1A4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30441" y="1644149"/>
            <a:ext cx="4384532" cy="4196758"/>
          </a:xfrm>
          <a:custGeom>
            <a:avLst/>
            <a:gdLst>
              <a:gd name="connsiteX0" fmla="*/ 44539 w 4384532"/>
              <a:gd name="connsiteY0" fmla="*/ 2446310 h 4196758"/>
              <a:gd name="connsiteX1" fmla="*/ 0 w 4384532"/>
              <a:gd name="connsiteY1" fmla="*/ 2004492 h 4196758"/>
              <a:gd name="connsiteX2" fmla="*/ 500607 w 4384532"/>
              <a:gd name="connsiteY2" fmla="*/ 610007 h 4196758"/>
              <a:gd name="connsiteX3" fmla="*/ 589546 w 4384532"/>
              <a:gd name="connsiteY3" fmla="*/ 512149 h 4196758"/>
              <a:gd name="connsiteX4" fmla="*/ 3077760 w 4384532"/>
              <a:gd name="connsiteY4" fmla="*/ 0 h 4196758"/>
              <a:gd name="connsiteX5" fmla="*/ 3237230 w 4384532"/>
              <a:gd name="connsiteY5" fmla="*/ 76821 h 4196758"/>
              <a:gd name="connsiteX6" fmla="*/ 4384532 w 4384532"/>
              <a:gd name="connsiteY6" fmla="*/ 2004492 h 4196758"/>
              <a:gd name="connsiteX7" fmla="*/ 2192266 w 4384532"/>
              <a:gd name="connsiteY7" fmla="*/ 4196758 h 4196758"/>
              <a:gd name="connsiteX8" fmla="*/ 44539 w 4384532"/>
              <a:gd name="connsiteY8" fmla="*/ 2446310 h 4196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84532" h="4196758">
                <a:moveTo>
                  <a:pt x="44539" y="2446310"/>
                </a:moveTo>
                <a:cubicBezTo>
                  <a:pt x="15336" y="2303599"/>
                  <a:pt x="0" y="2155836"/>
                  <a:pt x="0" y="2004492"/>
                </a:cubicBezTo>
                <a:cubicBezTo>
                  <a:pt x="0" y="1474787"/>
                  <a:pt x="187867" y="988960"/>
                  <a:pt x="500607" y="610007"/>
                </a:cubicBezTo>
                <a:lnTo>
                  <a:pt x="589546" y="512149"/>
                </a:lnTo>
                <a:lnTo>
                  <a:pt x="3077760" y="0"/>
                </a:lnTo>
                <a:lnTo>
                  <a:pt x="3237230" y="76821"/>
                </a:lnTo>
                <a:cubicBezTo>
                  <a:pt x="3920615" y="448057"/>
                  <a:pt x="4384532" y="1172098"/>
                  <a:pt x="4384532" y="2004492"/>
                </a:cubicBezTo>
                <a:cubicBezTo>
                  <a:pt x="4384532" y="3215247"/>
                  <a:pt x="3403021" y="4196758"/>
                  <a:pt x="2192266" y="4196758"/>
                </a:cubicBezTo>
                <a:cubicBezTo>
                  <a:pt x="1132855" y="4196758"/>
                  <a:pt x="248960" y="3445288"/>
                  <a:pt x="44539" y="2446310"/>
                </a:cubicBezTo>
                <a:close/>
              </a:path>
            </a:pathLst>
          </a:cu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29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8D2D5F2-3790-5D4C-8C36-5E03A1716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27" y="1028701"/>
            <a:ext cx="3248863" cy="3020785"/>
          </a:xfrm>
        </p:spPr>
        <p:txBody>
          <a:bodyPr>
            <a:normAutofit/>
          </a:bodyPr>
          <a:lstStyle/>
          <a:p>
            <a:pPr algn="r"/>
            <a:r>
              <a:rPr lang="es-MX" sz="3200">
                <a:solidFill>
                  <a:schemeClr val="bg1"/>
                </a:solidFill>
              </a:rPr>
              <a:t>Los saberes digitales durante la pandemia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2B187A3-58A0-D147-9AD2-F51671160C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7409" y="1028702"/>
            <a:ext cx="6273972" cy="4843462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s-ES_tradnl" sz="1700" b="1" dirty="0"/>
              <a:t>1. Saber usar dispositivos digitales</a:t>
            </a:r>
            <a:r>
              <a:rPr lang="es-MX" sz="1700" b="1" dirty="0"/>
              <a:t> </a:t>
            </a:r>
            <a:r>
              <a:rPr lang="es-MX" sz="1700" i="1" dirty="0"/>
              <a:t>para</a:t>
            </a:r>
            <a:r>
              <a:rPr lang="es-MX" sz="1700" b="1" dirty="0"/>
              <a:t> </a:t>
            </a:r>
            <a:endParaRPr lang="es-ES_tradnl" sz="1700" dirty="0"/>
          </a:p>
          <a:p>
            <a:pPr>
              <a:lnSpc>
                <a:spcPct val="110000"/>
              </a:lnSpc>
            </a:pPr>
            <a:r>
              <a:rPr lang="es-ES_tradnl" sz="1700" dirty="0"/>
              <a:t>Manejar el </a:t>
            </a:r>
            <a:r>
              <a:rPr lang="es-ES_tradnl" sz="1700" b="1" dirty="0"/>
              <a:t>Smartphone </a:t>
            </a:r>
            <a:r>
              <a:rPr lang="es-ES_tradnl" sz="1700" dirty="0"/>
              <a:t>con fines de comunicación</a:t>
            </a:r>
          </a:p>
          <a:p>
            <a:pPr>
              <a:lnSpc>
                <a:spcPct val="110000"/>
              </a:lnSpc>
            </a:pPr>
            <a:r>
              <a:rPr lang="es-ES_tradnl" sz="1700" dirty="0"/>
              <a:t>Conectarse a </a:t>
            </a:r>
            <a:r>
              <a:rPr lang="es-ES_tradnl" sz="1700" b="1" dirty="0"/>
              <a:t>Internet</a:t>
            </a:r>
            <a:r>
              <a:rPr lang="es-ES_tradnl" sz="1700" dirty="0"/>
              <a:t> a través de redes inalámbricas o de datos.</a:t>
            </a:r>
          </a:p>
          <a:p>
            <a:pPr>
              <a:lnSpc>
                <a:spcPct val="110000"/>
              </a:lnSpc>
            </a:pPr>
            <a:r>
              <a:rPr lang="es-ES_tradnl" sz="1700" dirty="0"/>
              <a:t>Moverse en </a:t>
            </a:r>
            <a:r>
              <a:rPr lang="es-ES_tradnl" sz="1700" b="1" dirty="0"/>
              <a:t>ambientes gráficos</a:t>
            </a:r>
            <a:endParaRPr lang="es-ES_tradnl" sz="1700" dirty="0"/>
          </a:p>
          <a:p>
            <a:pPr>
              <a:lnSpc>
                <a:spcPct val="110000"/>
              </a:lnSpc>
            </a:pPr>
            <a:r>
              <a:rPr lang="es-ES_tradnl" sz="1700" b="1" dirty="0"/>
              <a:t>Transferir</a:t>
            </a:r>
            <a:r>
              <a:rPr lang="es-ES_tradnl" sz="1700" dirty="0"/>
              <a:t> información entre dispositivos digitales</a:t>
            </a:r>
          </a:p>
          <a:p>
            <a:pPr marL="0" indent="0">
              <a:lnSpc>
                <a:spcPct val="110000"/>
              </a:lnSpc>
              <a:buNone/>
            </a:pPr>
            <a:endParaRPr lang="es-ES_tradnl" sz="1700" b="1" dirty="0">
              <a:latin typeface="Verdana" charset="0"/>
              <a:ea typeface="MS PGothic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s-ES_tradnl" sz="1700" b="1" dirty="0">
                <a:latin typeface="Verdana" charset="0"/>
                <a:ea typeface="MS PGothic" charset="0"/>
              </a:rPr>
              <a:t>2. Saber administrar archivos </a:t>
            </a:r>
            <a:r>
              <a:rPr lang="es-ES_tradnl" sz="1700" b="1" dirty="0"/>
              <a:t>digitales</a:t>
            </a:r>
            <a:r>
              <a:rPr lang="es-MX" sz="1700" b="1" dirty="0"/>
              <a:t> </a:t>
            </a:r>
            <a:r>
              <a:rPr lang="es-MX" sz="1700" i="1" dirty="0"/>
              <a:t>para</a:t>
            </a:r>
            <a:r>
              <a:rPr lang="es-MX" sz="1700" b="1" dirty="0"/>
              <a:t> </a:t>
            </a:r>
            <a:endParaRPr lang="es-MX" sz="1700" b="1" dirty="0">
              <a:latin typeface="Verdana" charset="0"/>
              <a:ea typeface="MS PGothic" charset="0"/>
            </a:endParaRPr>
          </a:p>
          <a:p>
            <a:pPr>
              <a:lnSpc>
                <a:spcPct val="110000"/>
              </a:lnSpc>
            </a:pPr>
            <a:r>
              <a:rPr lang="es-ES_tradnl" sz="1700" b="1" dirty="0"/>
              <a:t>Manipular </a:t>
            </a:r>
            <a:r>
              <a:rPr lang="es-ES_tradnl" sz="1700" dirty="0"/>
              <a:t>archivos y carpetas en una computadora</a:t>
            </a:r>
          </a:p>
          <a:p>
            <a:pPr>
              <a:lnSpc>
                <a:spcPct val="110000"/>
              </a:lnSpc>
            </a:pPr>
            <a:r>
              <a:rPr lang="es-ES_tradnl" sz="1700" b="1" dirty="0"/>
              <a:t>Salvaguardar</a:t>
            </a:r>
            <a:r>
              <a:rPr lang="es-ES_tradnl" sz="1700" dirty="0"/>
              <a:t> información</a:t>
            </a:r>
          </a:p>
          <a:p>
            <a:pPr>
              <a:lnSpc>
                <a:spcPct val="110000"/>
              </a:lnSpc>
            </a:pPr>
            <a:r>
              <a:rPr lang="es-ES_tradnl" sz="1700" b="1" dirty="0"/>
              <a:t>Descargar</a:t>
            </a:r>
            <a:r>
              <a:rPr lang="es-ES_tradnl" sz="1700" dirty="0"/>
              <a:t> y </a:t>
            </a:r>
            <a:r>
              <a:rPr lang="es-ES_tradnl" sz="1700" b="1" dirty="0"/>
              <a:t>subir</a:t>
            </a:r>
            <a:r>
              <a:rPr lang="es-ES_tradnl" sz="1700" dirty="0"/>
              <a:t> archivos a Internet</a:t>
            </a:r>
          </a:p>
          <a:p>
            <a:pPr>
              <a:lnSpc>
                <a:spcPct val="110000"/>
              </a:lnSpc>
            </a:pPr>
            <a:r>
              <a:rPr lang="es-ES_tradnl" sz="1700" dirty="0"/>
              <a:t>Reconocer las características de los </a:t>
            </a:r>
            <a:r>
              <a:rPr lang="es-ES_tradnl" sz="1700" b="1" dirty="0"/>
              <a:t>tipos</a:t>
            </a:r>
            <a:r>
              <a:rPr lang="es-ES_tradnl" sz="1700" dirty="0"/>
              <a:t> de archivos</a:t>
            </a:r>
          </a:p>
          <a:p>
            <a:pPr>
              <a:lnSpc>
                <a:spcPct val="110000"/>
              </a:lnSpc>
            </a:pPr>
            <a:endParaRPr lang="es-MX" sz="1700" dirty="0"/>
          </a:p>
        </p:txBody>
      </p:sp>
    </p:spTree>
    <p:extLst>
      <p:ext uri="{BB962C8B-B14F-4D97-AF65-F5344CB8AC3E}">
        <p14:creationId xmlns:p14="http://schemas.microsoft.com/office/powerpoint/2010/main" val="44271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5C5CC17-FF17-43CF-B073-D9051465D5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EBE2DDC-0D14-44E6-A1AB-2EEC095074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09318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72000"/>
                </a:scheme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8543D98-0AA2-43B4-B508-DC1DB7F3DC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2414" y="1406060"/>
            <a:ext cx="6857572" cy="4045450"/>
          </a:xfrm>
          <a:prstGeom prst="rect">
            <a:avLst/>
          </a:prstGeom>
          <a:gradFill>
            <a:gsLst>
              <a:gs pos="0">
                <a:schemeClr val="accent4">
                  <a:alpha val="0"/>
                </a:schemeClr>
              </a:gs>
              <a:gs pos="96000">
                <a:schemeClr val="accent2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9723C1D-9A1A-465B-8164-483BF54266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98889" y="3617790"/>
            <a:ext cx="2453337" cy="4027079"/>
          </a:xfrm>
          <a:prstGeom prst="rect">
            <a:avLst/>
          </a:prstGeom>
          <a:gradFill>
            <a:gsLst>
              <a:gs pos="2000">
                <a:schemeClr val="accent5">
                  <a:alpha val="35000"/>
                </a:schemeClr>
              </a:gs>
              <a:gs pos="67000">
                <a:schemeClr val="accent4">
                  <a:alpha val="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6680484-5F73-4078-85C2-415205B1A4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30441" y="1644149"/>
            <a:ext cx="4384532" cy="4196758"/>
          </a:xfrm>
          <a:custGeom>
            <a:avLst/>
            <a:gdLst>
              <a:gd name="connsiteX0" fmla="*/ 44539 w 4384532"/>
              <a:gd name="connsiteY0" fmla="*/ 2446310 h 4196758"/>
              <a:gd name="connsiteX1" fmla="*/ 0 w 4384532"/>
              <a:gd name="connsiteY1" fmla="*/ 2004492 h 4196758"/>
              <a:gd name="connsiteX2" fmla="*/ 500607 w 4384532"/>
              <a:gd name="connsiteY2" fmla="*/ 610007 h 4196758"/>
              <a:gd name="connsiteX3" fmla="*/ 589546 w 4384532"/>
              <a:gd name="connsiteY3" fmla="*/ 512149 h 4196758"/>
              <a:gd name="connsiteX4" fmla="*/ 3077760 w 4384532"/>
              <a:gd name="connsiteY4" fmla="*/ 0 h 4196758"/>
              <a:gd name="connsiteX5" fmla="*/ 3237230 w 4384532"/>
              <a:gd name="connsiteY5" fmla="*/ 76821 h 4196758"/>
              <a:gd name="connsiteX6" fmla="*/ 4384532 w 4384532"/>
              <a:gd name="connsiteY6" fmla="*/ 2004492 h 4196758"/>
              <a:gd name="connsiteX7" fmla="*/ 2192266 w 4384532"/>
              <a:gd name="connsiteY7" fmla="*/ 4196758 h 4196758"/>
              <a:gd name="connsiteX8" fmla="*/ 44539 w 4384532"/>
              <a:gd name="connsiteY8" fmla="*/ 2446310 h 4196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84532" h="4196758">
                <a:moveTo>
                  <a:pt x="44539" y="2446310"/>
                </a:moveTo>
                <a:cubicBezTo>
                  <a:pt x="15336" y="2303599"/>
                  <a:pt x="0" y="2155836"/>
                  <a:pt x="0" y="2004492"/>
                </a:cubicBezTo>
                <a:cubicBezTo>
                  <a:pt x="0" y="1474787"/>
                  <a:pt x="187867" y="988960"/>
                  <a:pt x="500607" y="610007"/>
                </a:cubicBezTo>
                <a:lnTo>
                  <a:pt x="589546" y="512149"/>
                </a:lnTo>
                <a:lnTo>
                  <a:pt x="3077760" y="0"/>
                </a:lnTo>
                <a:lnTo>
                  <a:pt x="3237230" y="76821"/>
                </a:lnTo>
                <a:cubicBezTo>
                  <a:pt x="3920615" y="448057"/>
                  <a:pt x="4384532" y="1172098"/>
                  <a:pt x="4384532" y="2004492"/>
                </a:cubicBezTo>
                <a:cubicBezTo>
                  <a:pt x="4384532" y="3215247"/>
                  <a:pt x="3403021" y="4196758"/>
                  <a:pt x="2192266" y="4196758"/>
                </a:cubicBezTo>
                <a:cubicBezTo>
                  <a:pt x="1132855" y="4196758"/>
                  <a:pt x="248960" y="3445288"/>
                  <a:pt x="44539" y="2446310"/>
                </a:cubicBezTo>
                <a:close/>
              </a:path>
            </a:pathLst>
          </a:cu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29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5918CC9-6E43-5A4D-9A2E-9347AE9CE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27" y="1028701"/>
            <a:ext cx="3248863" cy="3020785"/>
          </a:xfrm>
        </p:spPr>
        <p:txBody>
          <a:bodyPr>
            <a:normAutofit/>
          </a:bodyPr>
          <a:lstStyle/>
          <a:p>
            <a:pPr algn="r"/>
            <a:endParaRPr lang="es-MX" sz="3200">
              <a:solidFill>
                <a:schemeClr val="bg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21DD82E-3B98-0F40-89F4-D205A08A48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7409" y="1028702"/>
            <a:ext cx="6273972" cy="4843462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s-ES_tradnl" sz="1400" b="1" dirty="0">
                <a:latin typeface="Verdana" charset="0"/>
                <a:ea typeface="MS PGothic" charset="0"/>
              </a:rPr>
              <a:t>3. Saber usar programas y fuentes de información especializados</a:t>
            </a:r>
            <a:r>
              <a:rPr lang="es-MX" sz="1400" b="1" dirty="0">
                <a:latin typeface="Verdana" charset="0"/>
                <a:ea typeface="MS PGothic" charset="0"/>
              </a:rPr>
              <a:t> </a:t>
            </a:r>
            <a:r>
              <a:rPr lang="es-MX" sz="1400" i="1" dirty="0"/>
              <a:t>para</a:t>
            </a:r>
            <a:r>
              <a:rPr lang="es-MX" sz="1400" b="1" dirty="0"/>
              <a:t> </a:t>
            </a:r>
            <a:endParaRPr lang="es-ES_tradnl" sz="1400" dirty="0"/>
          </a:p>
          <a:p>
            <a:pPr>
              <a:lnSpc>
                <a:spcPct val="110000"/>
              </a:lnSpc>
              <a:defRPr/>
            </a:pPr>
            <a:r>
              <a:rPr lang="es-ES_tradnl" sz="1400" dirty="0"/>
              <a:t>Editar </a:t>
            </a:r>
            <a:r>
              <a:rPr lang="es-ES_tradnl" sz="1400" b="1" dirty="0"/>
              <a:t>video</a:t>
            </a:r>
            <a:r>
              <a:rPr lang="es-ES_tradnl" sz="1400" dirty="0"/>
              <a:t>, elaborar </a:t>
            </a:r>
            <a:r>
              <a:rPr lang="es-ES_tradnl" sz="1400" b="1" dirty="0"/>
              <a:t>infografías</a:t>
            </a:r>
            <a:r>
              <a:rPr lang="es-ES_tradnl" sz="1400" dirty="0"/>
              <a:t> con </a:t>
            </a:r>
            <a:r>
              <a:rPr lang="es-ES_tradnl" sz="1400" i="1" dirty="0" err="1"/>
              <a:t>Piktochart</a:t>
            </a:r>
            <a:r>
              <a:rPr lang="es-ES_tradnl" sz="1400" dirty="0"/>
              <a:t> o </a:t>
            </a:r>
            <a:r>
              <a:rPr lang="es-ES_tradnl" sz="1400" i="1" dirty="0" err="1"/>
              <a:t>infogr.am</a:t>
            </a:r>
            <a:r>
              <a:rPr lang="es-ES_tradnl" sz="1400" i="1" dirty="0"/>
              <a:t>; hacer </a:t>
            </a:r>
            <a:r>
              <a:rPr lang="es-ES_tradnl" sz="1400" b="1" dirty="0"/>
              <a:t>mapas mentales </a:t>
            </a:r>
            <a:r>
              <a:rPr lang="es-ES_tradnl" sz="1400" dirty="0"/>
              <a:t>y galerías con </a:t>
            </a:r>
            <a:r>
              <a:rPr lang="es-ES_tradnl" sz="1400" i="1" dirty="0" err="1"/>
              <a:t>Popplet</a:t>
            </a:r>
            <a:r>
              <a:rPr lang="es-ES_tradnl" sz="1400" dirty="0"/>
              <a:t> o </a:t>
            </a:r>
            <a:r>
              <a:rPr lang="es-ES_tradnl" sz="1400" i="1" dirty="0" err="1"/>
              <a:t>Mindomo</a:t>
            </a:r>
            <a:r>
              <a:rPr lang="es-ES_tradnl" sz="1400" i="1" dirty="0"/>
              <a:t>.</a:t>
            </a:r>
            <a:endParaRPr lang="es-MX" sz="1400" dirty="0"/>
          </a:p>
          <a:p>
            <a:pPr>
              <a:lnSpc>
                <a:spcPct val="110000"/>
              </a:lnSpc>
              <a:defRPr/>
            </a:pPr>
            <a:r>
              <a:rPr lang="es-ES_tradnl" sz="1400" dirty="0"/>
              <a:t>Construir y compartir </a:t>
            </a:r>
            <a:r>
              <a:rPr lang="es-ES_tradnl" sz="1400" b="1" dirty="0"/>
              <a:t>revistas digitales </a:t>
            </a:r>
            <a:r>
              <a:rPr lang="es-ES_tradnl" sz="1400" dirty="0"/>
              <a:t>como </a:t>
            </a:r>
            <a:r>
              <a:rPr lang="es-ES_tradnl" sz="1400" i="1" dirty="0" err="1"/>
              <a:t>Issuu</a:t>
            </a:r>
            <a:r>
              <a:rPr lang="es-ES_tradnl" sz="1400" dirty="0"/>
              <a:t> o </a:t>
            </a:r>
            <a:r>
              <a:rPr lang="es-ES_tradnl" sz="1400" i="1" dirty="0" err="1"/>
              <a:t>Calaméo</a:t>
            </a:r>
            <a:r>
              <a:rPr lang="es-ES_tradnl" sz="1400" dirty="0"/>
              <a:t>.</a:t>
            </a:r>
            <a:endParaRPr lang="es-MX" sz="1400" dirty="0"/>
          </a:p>
          <a:p>
            <a:pPr>
              <a:lnSpc>
                <a:spcPct val="110000"/>
              </a:lnSpc>
              <a:defRPr/>
            </a:pPr>
            <a:r>
              <a:rPr lang="es-ES_tradnl" sz="1400" dirty="0"/>
              <a:t>Elaborar </a:t>
            </a:r>
            <a:r>
              <a:rPr lang="es-ES_tradnl" sz="1400" b="1" dirty="0"/>
              <a:t>actividades educativas </a:t>
            </a:r>
            <a:r>
              <a:rPr lang="es-ES_tradnl" sz="1400" dirty="0"/>
              <a:t>multimedia con programas como </a:t>
            </a:r>
            <a:r>
              <a:rPr lang="es-ES_tradnl" sz="1400" i="1" dirty="0" err="1"/>
              <a:t>JClic</a:t>
            </a:r>
            <a:r>
              <a:rPr lang="es-ES_tradnl" sz="1400" dirty="0"/>
              <a:t>, </a:t>
            </a:r>
            <a:r>
              <a:rPr lang="es-ES_tradnl" sz="1400" i="1" dirty="0"/>
              <a:t>Hot </a:t>
            </a:r>
            <a:r>
              <a:rPr lang="es-ES_tradnl" sz="1400" i="1" dirty="0" err="1"/>
              <a:t>Potatoes</a:t>
            </a:r>
            <a:r>
              <a:rPr lang="es-ES_tradnl" sz="1400" i="1" dirty="0"/>
              <a:t>, </a:t>
            </a:r>
            <a:r>
              <a:rPr lang="es-ES_tradnl" sz="1400" i="1" dirty="0" err="1"/>
              <a:t>Kahoot</a:t>
            </a:r>
            <a:r>
              <a:rPr lang="es-ES_tradnl" sz="1400" dirty="0"/>
              <a:t> o </a:t>
            </a:r>
            <a:r>
              <a:rPr lang="es-ES_tradnl" sz="1400" i="1" dirty="0" err="1"/>
              <a:t>eXeLearning</a:t>
            </a:r>
            <a:r>
              <a:rPr lang="es-ES_tradnl" sz="1400" i="1" dirty="0"/>
              <a:t>.</a:t>
            </a:r>
            <a:endParaRPr lang="es-MX" sz="1400" dirty="0"/>
          </a:p>
          <a:p>
            <a:pPr>
              <a:lnSpc>
                <a:spcPct val="110000"/>
              </a:lnSpc>
              <a:defRPr/>
            </a:pPr>
            <a:r>
              <a:rPr lang="es-ES_tradnl" sz="1400" b="1" dirty="0"/>
              <a:t>Construir</a:t>
            </a:r>
            <a:r>
              <a:rPr lang="es-ES_tradnl" sz="1400" dirty="0"/>
              <a:t> Blogs y wikis en servicios como </a:t>
            </a:r>
            <a:r>
              <a:rPr lang="es-ES_tradnl" sz="1400" i="1" dirty="0" err="1"/>
              <a:t>Blogger</a:t>
            </a:r>
            <a:r>
              <a:rPr lang="es-ES_tradnl" sz="1400" dirty="0"/>
              <a:t> y </a:t>
            </a:r>
            <a:r>
              <a:rPr lang="es-ES_tradnl" sz="1400" i="1" dirty="0" err="1"/>
              <a:t>Wikispaces</a:t>
            </a:r>
            <a:r>
              <a:rPr lang="es-ES_tradnl" sz="1400" i="1" dirty="0"/>
              <a:t>.</a:t>
            </a:r>
            <a:endParaRPr lang="es-MX" sz="1400" dirty="0"/>
          </a:p>
          <a:p>
            <a:pPr>
              <a:lnSpc>
                <a:spcPct val="110000"/>
              </a:lnSpc>
              <a:defRPr/>
            </a:pPr>
            <a:r>
              <a:rPr lang="es-ES_tradnl" sz="1400" dirty="0"/>
              <a:t>Utilizar </a:t>
            </a:r>
            <a:r>
              <a:rPr lang="es-ES_tradnl" sz="1400" b="1" dirty="0"/>
              <a:t>plataformas educativas </a:t>
            </a:r>
            <a:r>
              <a:rPr lang="es-ES_tradnl" sz="1400" dirty="0"/>
              <a:t>como </a:t>
            </a:r>
            <a:r>
              <a:rPr lang="es-ES_tradnl" sz="1400" i="1" dirty="0"/>
              <a:t>Moodle o </a:t>
            </a:r>
            <a:r>
              <a:rPr lang="es-ES_tradnl" sz="1400" i="1" dirty="0" err="1"/>
              <a:t>Edmodo</a:t>
            </a:r>
            <a:endParaRPr lang="es-ES_tradnl" sz="1400" i="1" dirty="0"/>
          </a:p>
          <a:p>
            <a:pPr>
              <a:lnSpc>
                <a:spcPct val="110000"/>
              </a:lnSpc>
              <a:defRPr/>
            </a:pPr>
            <a:r>
              <a:rPr lang="es-ES_tradnl" sz="1400" b="1" dirty="0"/>
              <a:t>Consultar </a:t>
            </a:r>
            <a:r>
              <a:rPr lang="es-ES_tradnl" sz="1400" dirty="0"/>
              <a:t>sitios</a:t>
            </a:r>
            <a:r>
              <a:rPr lang="es-ES_tradnl" sz="1400" b="1" dirty="0"/>
              <a:t> </a:t>
            </a:r>
            <a:r>
              <a:rPr lang="es-ES_tradnl" sz="1400" dirty="0"/>
              <a:t>web </a:t>
            </a:r>
            <a:endParaRPr lang="es-MX" sz="1400" dirty="0"/>
          </a:p>
          <a:p>
            <a:pPr lvl="1">
              <a:lnSpc>
                <a:spcPct val="110000"/>
              </a:lnSpc>
              <a:defRPr/>
            </a:pPr>
            <a:r>
              <a:rPr lang="es-ES_tradnl" sz="1400" dirty="0" err="1"/>
              <a:t>www.gob.mx</a:t>
            </a:r>
            <a:r>
              <a:rPr lang="es-ES_tradnl" sz="1400" dirty="0"/>
              <a:t>/</a:t>
            </a:r>
            <a:r>
              <a:rPr lang="es-ES_tradnl" sz="1400" dirty="0" err="1"/>
              <a:t>sep</a:t>
            </a:r>
            <a:endParaRPr lang="es-MX" sz="1400" dirty="0"/>
          </a:p>
          <a:p>
            <a:pPr lvl="1">
              <a:lnSpc>
                <a:spcPct val="110000"/>
              </a:lnSpc>
              <a:defRPr/>
            </a:pPr>
            <a:r>
              <a:rPr lang="es-ES_tradnl" sz="1400" dirty="0" err="1"/>
              <a:t>www.televisioneducativa.gob.mx</a:t>
            </a:r>
            <a:endParaRPr lang="es-MX" sz="1400" dirty="0"/>
          </a:p>
          <a:p>
            <a:pPr>
              <a:lnSpc>
                <a:spcPct val="110000"/>
              </a:lnSpc>
            </a:pPr>
            <a:endParaRPr lang="es-MX" sz="1400" dirty="0"/>
          </a:p>
        </p:txBody>
      </p:sp>
    </p:spTree>
    <p:extLst>
      <p:ext uri="{BB962C8B-B14F-4D97-AF65-F5344CB8AC3E}">
        <p14:creationId xmlns:p14="http://schemas.microsoft.com/office/powerpoint/2010/main" val="11449212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5C5CC17-FF17-43CF-B073-D9051465D5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EBE2DDC-0D14-44E6-A1AB-2EEC095074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09318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72000"/>
                </a:scheme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8543D98-0AA2-43B4-B508-DC1DB7F3DC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2414" y="1406060"/>
            <a:ext cx="6857572" cy="4045450"/>
          </a:xfrm>
          <a:prstGeom prst="rect">
            <a:avLst/>
          </a:prstGeom>
          <a:gradFill>
            <a:gsLst>
              <a:gs pos="0">
                <a:schemeClr val="accent4">
                  <a:alpha val="0"/>
                </a:schemeClr>
              </a:gs>
              <a:gs pos="96000">
                <a:schemeClr val="accent2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9723C1D-9A1A-465B-8164-483BF54266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98889" y="3617790"/>
            <a:ext cx="2453337" cy="4027079"/>
          </a:xfrm>
          <a:prstGeom prst="rect">
            <a:avLst/>
          </a:prstGeom>
          <a:gradFill>
            <a:gsLst>
              <a:gs pos="2000">
                <a:schemeClr val="accent5">
                  <a:alpha val="35000"/>
                </a:schemeClr>
              </a:gs>
              <a:gs pos="67000">
                <a:schemeClr val="accent4">
                  <a:alpha val="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6680484-5F73-4078-85C2-415205B1A4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30441" y="1644149"/>
            <a:ext cx="4384532" cy="4196758"/>
          </a:xfrm>
          <a:custGeom>
            <a:avLst/>
            <a:gdLst>
              <a:gd name="connsiteX0" fmla="*/ 44539 w 4384532"/>
              <a:gd name="connsiteY0" fmla="*/ 2446310 h 4196758"/>
              <a:gd name="connsiteX1" fmla="*/ 0 w 4384532"/>
              <a:gd name="connsiteY1" fmla="*/ 2004492 h 4196758"/>
              <a:gd name="connsiteX2" fmla="*/ 500607 w 4384532"/>
              <a:gd name="connsiteY2" fmla="*/ 610007 h 4196758"/>
              <a:gd name="connsiteX3" fmla="*/ 589546 w 4384532"/>
              <a:gd name="connsiteY3" fmla="*/ 512149 h 4196758"/>
              <a:gd name="connsiteX4" fmla="*/ 3077760 w 4384532"/>
              <a:gd name="connsiteY4" fmla="*/ 0 h 4196758"/>
              <a:gd name="connsiteX5" fmla="*/ 3237230 w 4384532"/>
              <a:gd name="connsiteY5" fmla="*/ 76821 h 4196758"/>
              <a:gd name="connsiteX6" fmla="*/ 4384532 w 4384532"/>
              <a:gd name="connsiteY6" fmla="*/ 2004492 h 4196758"/>
              <a:gd name="connsiteX7" fmla="*/ 2192266 w 4384532"/>
              <a:gd name="connsiteY7" fmla="*/ 4196758 h 4196758"/>
              <a:gd name="connsiteX8" fmla="*/ 44539 w 4384532"/>
              <a:gd name="connsiteY8" fmla="*/ 2446310 h 4196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84532" h="4196758">
                <a:moveTo>
                  <a:pt x="44539" y="2446310"/>
                </a:moveTo>
                <a:cubicBezTo>
                  <a:pt x="15336" y="2303599"/>
                  <a:pt x="0" y="2155836"/>
                  <a:pt x="0" y="2004492"/>
                </a:cubicBezTo>
                <a:cubicBezTo>
                  <a:pt x="0" y="1474787"/>
                  <a:pt x="187867" y="988960"/>
                  <a:pt x="500607" y="610007"/>
                </a:cubicBezTo>
                <a:lnTo>
                  <a:pt x="589546" y="512149"/>
                </a:lnTo>
                <a:lnTo>
                  <a:pt x="3077760" y="0"/>
                </a:lnTo>
                <a:lnTo>
                  <a:pt x="3237230" y="76821"/>
                </a:lnTo>
                <a:cubicBezTo>
                  <a:pt x="3920615" y="448057"/>
                  <a:pt x="4384532" y="1172098"/>
                  <a:pt x="4384532" y="2004492"/>
                </a:cubicBezTo>
                <a:cubicBezTo>
                  <a:pt x="4384532" y="3215247"/>
                  <a:pt x="3403021" y="4196758"/>
                  <a:pt x="2192266" y="4196758"/>
                </a:cubicBezTo>
                <a:cubicBezTo>
                  <a:pt x="1132855" y="4196758"/>
                  <a:pt x="248960" y="3445288"/>
                  <a:pt x="44539" y="2446310"/>
                </a:cubicBezTo>
                <a:close/>
              </a:path>
            </a:pathLst>
          </a:cu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29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55E2BDE-02C1-9D43-A2CC-7474C2F1C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27" y="1028701"/>
            <a:ext cx="3248863" cy="3020785"/>
          </a:xfrm>
        </p:spPr>
        <p:txBody>
          <a:bodyPr>
            <a:normAutofit/>
          </a:bodyPr>
          <a:lstStyle/>
          <a:p>
            <a:pPr algn="r"/>
            <a:endParaRPr lang="es-MX" sz="3200">
              <a:solidFill>
                <a:schemeClr val="bg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4BC167D-104B-044D-9126-D55002C157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7409" y="1028702"/>
            <a:ext cx="6273972" cy="484346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s-ES_tradnl" sz="1800" b="1" dirty="0"/>
              <a:t>4. </a:t>
            </a:r>
            <a:r>
              <a:rPr lang="es-ES_tradnl" sz="1800" b="1" dirty="0">
                <a:latin typeface="Verdana" charset="0"/>
                <a:ea typeface="MS PGothic" charset="0"/>
              </a:rPr>
              <a:t>Saber crear y manipular texto y texto enriquecido</a:t>
            </a:r>
            <a:r>
              <a:rPr lang="es-MX" sz="1800" b="1" dirty="0">
                <a:latin typeface="Verdana" charset="0"/>
                <a:ea typeface="MS PGothic" charset="0"/>
              </a:rPr>
              <a:t> </a:t>
            </a:r>
            <a:r>
              <a:rPr lang="es-MX" sz="1800" i="1" dirty="0"/>
              <a:t>para</a:t>
            </a:r>
            <a:r>
              <a:rPr lang="es-MX" sz="1800" b="1" dirty="0"/>
              <a:t> </a:t>
            </a:r>
            <a:endParaRPr lang="es-ES_tradnl" sz="1800" dirty="0"/>
          </a:p>
          <a:p>
            <a:pPr>
              <a:defRPr/>
            </a:pPr>
            <a:r>
              <a:rPr lang="es-ES_tradnl" sz="1800" b="1" dirty="0"/>
              <a:t>Crear</a:t>
            </a:r>
            <a:r>
              <a:rPr lang="es-ES_tradnl" sz="1800" dirty="0"/>
              <a:t> documentos con </a:t>
            </a:r>
            <a:r>
              <a:rPr lang="es-ES_tradnl" sz="1800" b="1" dirty="0"/>
              <a:t>formatos </a:t>
            </a:r>
            <a:r>
              <a:rPr lang="es-ES_tradnl" sz="1800" dirty="0"/>
              <a:t>diversos</a:t>
            </a:r>
            <a:endParaRPr lang="es-ES_tradnl" sz="1800" b="1" dirty="0"/>
          </a:p>
          <a:p>
            <a:pPr>
              <a:defRPr/>
            </a:pPr>
            <a:r>
              <a:rPr lang="es-ES_tradnl" sz="1800" dirty="0"/>
              <a:t>Copiar, pegar y cortar contenido </a:t>
            </a:r>
          </a:p>
          <a:p>
            <a:pPr>
              <a:defRPr/>
            </a:pPr>
            <a:r>
              <a:rPr lang="es-ES_tradnl" sz="1800" dirty="0"/>
              <a:t>Insertar imágenes y tablas </a:t>
            </a:r>
          </a:p>
          <a:p>
            <a:pPr>
              <a:defRPr/>
            </a:pPr>
            <a:r>
              <a:rPr lang="es-ES_tradnl" sz="1800" dirty="0"/>
              <a:t>Controlar cambios en un documento</a:t>
            </a:r>
          </a:p>
          <a:p>
            <a:pPr>
              <a:defRPr/>
            </a:pPr>
            <a:r>
              <a:rPr lang="es-ES" sz="1800" b="1" dirty="0"/>
              <a:t>Crear</a:t>
            </a:r>
            <a:r>
              <a:rPr lang="es-ES" sz="1800" dirty="0"/>
              <a:t> y utilizar diapositivas digitales</a:t>
            </a:r>
            <a:endParaRPr lang="es-MX" sz="1800" dirty="0"/>
          </a:p>
          <a:p>
            <a:pPr>
              <a:defRPr/>
            </a:pPr>
            <a:r>
              <a:rPr lang="es-ES_tradnl" sz="1800" dirty="0"/>
              <a:t>Identificar aspectos de la edición de</a:t>
            </a:r>
            <a:r>
              <a:rPr lang="es-ES_tradnl" sz="1800" b="1" dirty="0"/>
              <a:t> texto plano </a:t>
            </a:r>
            <a:r>
              <a:rPr lang="es-ES_tradnl" sz="1800" dirty="0"/>
              <a:t>en redes sociales, blogs y plataformas educativas.</a:t>
            </a:r>
            <a:endParaRPr lang="es-MX" sz="1800" dirty="0"/>
          </a:p>
          <a:p>
            <a:pPr marL="0" indent="0">
              <a:buNone/>
            </a:pPr>
            <a:r>
              <a:rPr lang="es-ES_tradnl" sz="1800" b="1" dirty="0">
                <a:latin typeface="Verdana" charset="0"/>
                <a:ea typeface="MS PGothic" charset="0"/>
              </a:rPr>
              <a:t>5. Saber administrar </a:t>
            </a:r>
            <a:r>
              <a:rPr lang="es-ES" sz="1800" b="1" dirty="0">
                <a:latin typeface="Verdana" charset="0"/>
                <a:ea typeface="MS PGothic" charset="0"/>
              </a:rPr>
              <a:t>conjuntos de datos </a:t>
            </a:r>
            <a:r>
              <a:rPr lang="es-MX" sz="1800" i="1" dirty="0"/>
              <a:t>para</a:t>
            </a:r>
            <a:r>
              <a:rPr lang="es-MX" sz="1800" b="1" dirty="0"/>
              <a:t> </a:t>
            </a:r>
            <a:endParaRPr lang="es-MX" sz="1800" b="1" dirty="0">
              <a:latin typeface="Verdana" charset="0"/>
              <a:ea typeface="MS PGothic" charset="0"/>
            </a:endParaRPr>
          </a:p>
          <a:p>
            <a:pPr>
              <a:defRPr/>
            </a:pPr>
            <a:r>
              <a:rPr lang="es-ES_tradnl" sz="1800" b="1" dirty="0"/>
              <a:t>Gestión</a:t>
            </a:r>
            <a:r>
              <a:rPr lang="es-ES_tradnl" sz="1800" dirty="0"/>
              <a:t> </a:t>
            </a:r>
            <a:r>
              <a:rPr lang="es-ES_tradnl" sz="1800" b="1" dirty="0"/>
              <a:t>escolar</a:t>
            </a:r>
            <a:r>
              <a:rPr lang="es-ES_tradnl" sz="1800" dirty="0"/>
              <a:t> del aula</a:t>
            </a:r>
          </a:p>
          <a:p>
            <a:pPr>
              <a:defRPr/>
            </a:pPr>
            <a:r>
              <a:rPr lang="es-ES_tradnl" sz="1800" dirty="0"/>
              <a:t>Calcular </a:t>
            </a:r>
            <a:r>
              <a:rPr lang="es-ES_tradnl" sz="1800" b="1" dirty="0"/>
              <a:t>promedios</a:t>
            </a:r>
            <a:r>
              <a:rPr lang="es-ES_tradnl" sz="1800" dirty="0"/>
              <a:t> </a:t>
            </a:r>
            <a:endParaRPr lang="es-ES" sz="1800" dirty="0"/>
          </a:p>
          <a:p>
            <a:pPr>
              <a:defRPr/>
            </a:pPr>
            <a:r>
              <a:rPr lang="es-ES_tradnl" sz="1800" b="1" dirty="0"/>
              <a:t>Ordenar</a:t>
            </a:r>
            <a:r>
              <a:rPr lang="es-ES_tradnl" sz="1800" dirty="0"/>
              <a:t> datos alfabéticamente los datos.</a:t>
            </a:r>
            <a:endParaRPr lang="es-MX" sz="1800" dirty="0"/>
          </a:p>
          <a:p>
            <a:pPr>
              <a:defRPr/>
            </a:pPr>
            <a:r>
              <a:rPr lang="es-ES_tradnl" sz="1800" dirty="0"/>
              <a:t>Generar </a:t>
            </a:r>
            <a:r>
              <a:rPr lang="es-ES_tradnl" sz="1800" b="1" dirty="0"/>
              <a:t>gráficas</a:t>
            </a:r>
            <a:r>
              <a:rPr lang="es-ES_tradnl" sz="1800" dirty="0"/>
              <a:t> de pastel o barras.</a:t>
            </a:r>
            <a:endParaRPr lang="es-MX" sz="1800" dirty="0"/>
          </a:p>
          <a:p>
            <a:endParaRPr lang="es-MX" sz="1800" dirty="0"/>
          </a:p>
        </p:txBody>
      </p:sp>
    </p:spTree>
    <p:extLst>
      <p:ext uri="{BB962C8B-B14F-4D97-AF65-F5344CB8AC3E}">
        <p14:creationId xmlns:p14="http://schemas.microsoft.com/office/powerpoint/2010/main" val="14373830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5C5CC17-FF17-43CF-B073-D9051465D5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EBE2DDC-0D14-44E6-A1AB-2EEC095074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09318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72000"/>
                </a:scheme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8543D98-0AA2-43B4-B508-DC1DB7F3DC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2414" y="1406060"/>
            <a:ext cx="6857572" cy="4045450"/>
          </a:xfrm>
          <a:prstGeom prst="rect">
            <a:avLst/>
          </a:prstGeom>
          <a:gradFill>
            <a:gsLst>
              <a:gs pos="0">
                <a:schemeClr val="accent4">
                  <a:alpha val="0"/>
                </a:schemeClr>
              </a:gs>
              <a:gs pos="96000">
                <a:schemeClr val="accent2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9723C1D-9A1A-465B-8164-483BF54266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98889" y="3617790"/>
            <a:ext cx="2453337" cy="4027079"/>
          </a:xfrm>
          <a:prstGeom prst="rect">
            <a:avLst/>
          </a:prstGeom>
          <a:gradFill>
            <a:gsLst>
              <a:gs pos="2000">
                <a:schemeClr val="accent5">
                  <a:alpha val="35000"/>
                </a:schemeClr>
              </a:gs>
              <a:gs pos="67000">
                <a:schemeClr val="accent4">
                  <a:alpha val="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6680484-5F73-4078-85C2-415205B1A4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30441" y="1644149"/>
            <a:ext cx="4384532" cy="4196758"/>
          </a:xfrm>
          <a:custGeom>
            <a:avLst/>
            <a:gdLst>
              <a:gd name="connsiteX0" fmla="*/ 44539 w 4384532"/>
              <a:gd name="connsiteY0" fmla="*/ 2446310 h 4196758"/>
              <a:gd name="connsiteX1" fmla="*/ 0 w 4384532"/>
              <a:gd name="connsiteY1" fmla="*/ 2004492 h 4196758"/>
              <a:gd name="connsiteX2" fmla="*/ 500607 w 4384532"/>
              <a:gd name="connsiteY2" fmla="*/ 610007 h 4196758"/>
              <a:gd name="connsiteX3" fmla="*/ 589546 w 4384532"/>
              <a:gd name="connsiteY3" fmla="*/ 512149 h 4196758"/>
              <a:gd name="connsiteX4" fmla="*/ 3077760 w 4384532"/>
              <a:gd name="connsiteY4" fmla="*/ 0 h 4196758"/>
              <a:gd name="connsiteX5" fmla="*/ 3237230 w 4384532"/>
              <a:gd name="connsiteY5" fmla="*/ 76821 h 4196758"/>
              <a:gd name="connsiteX6" fmla="*/ 4384532 w 4384532"/>
              <a:gd name="connsiteY6" fmla="*/ 2004492 h 4196758"/>
              <a:gd name="connsiteX7" fmla="*/ 2192266 w 4384532"/>
              <a:gd name="connsiteY7" fmla="*/ 4196758 h 4196758"/>
              <a:gd name="connsiteX8" fmla="*/ 44539 w 4384532"/>
              <a:gd name="connsiteY8" fmla="*/ 2446310 h 4196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84532" h="4196758">
                <a:moveTo>
                  <a:pt x="44539" y="2446310"/>
                </a:moveTo>
                <a:cubicBezTo>
                  <a:pt x="15336" y="2303599"/>
                  <a:pt x="0" y="2155836"/>
                  <a:pt x="0" y="2004492"/>
                </a:cubicBezTo>
                <a:cubicBezTo>
                  <a:pt x="0" y="1474787"/>
                  <a:pt x="187867" y="988960"/>
                  <a:pt x="500607" y="610007"/>
                </a:cubicBezTo>
                <a:lnTo>
                  <a:pt x="589546" y="512149"/>
                </a:lnTo>
                <a:lnTo>
                  <a:pt x="3077760" y="0"/>
                </a:lnTo>
                <a:lnTo>
                  <a:pt x="3237230" y="76821"/>
                </a:lnTo>
                <a:cubicBezTo>
                  <a:pt x="3920615" y="448057"/>
                  <a:pt x="4384532" y="1172098"/>
                  <a:pt x="4384532" y="2004492"/>
                </a:cubicBezTo>
                <a:cubicBezTo>
                  <a:pt x="4384532" y="3215247"/>
                  <a:pt x="3403021" y="4196758"/>
                  <a:pt x="2192266" y="4196758"/>
                </a:cubicBezTo>
                <a:cubicBezTo>
                  <a:pt x="1132855" y="4196758"/>
                  <a:pt x="248960" y="3445288"/>
                  <a:pt x="44539" y="2446310"/>
                </a:cubicBezTo>
                <a:close/>
              </a:path>
            </a:pathLst>
          </a:cu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29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D828BA4-ECDF-994A-8654-831557700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27" y="1028701"/>
            <a:ext cx="3248863" cy="3020785"/>
          </a:xfrm>
        </p:spPr>
        <p:txBody>
          <a:bodyPr>
            <a:normAutofit/>
          </a:bodyPr>
          <a:lstStyle/>
          <a:p>
            <a:pPr algn="r"/>
            <a:endParaRPr lang="es-MX" sz="3200">
              <a:solidFill>
                <a:schemeClr val="bg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3CEF2EF-7AA2-9E44-A372-AA9943EBF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7409" y="1028702"/>
            <a:ext cx="6273972" cy="484346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ES_tradnl" sz="1800" b="1" dirty="0"/>
              <a:t>6. </a:t>
            </a:r>
            <a:r>
              <a:rPr lang="es-ES_tradnl" sz="1800" b="1" dirty="0">
                <a:latin typeface="Verdana" charset="0"/>
                <a:ea typeface="MS PGothic" charset="0"/>
              </a:rPr>
              <a:t>Saber crear y manipular </a:t>
            </a:r>
            <a:r>
              <a:rPr lang="es-ES" sz="1800" b="1" dirty="0">
                <a:latin typeface="Verdana" charset="0"/>
                <a:ea typeface="MS PGothic" charset="0"/>
              </a:rPr>
              <a:t>multimedia </a:t>
            </a:r>
            <a:r>
              <a:rPr lang="es-MX" sz="1800" i="1" dirty="0"/>
              <a:t>para</a:t>
            </a:r>
            <a:r>
              <a:rPr lang="es-MX" sz="1800" b="1" dirty="0"/>
              <a:t> </a:t>
            </a:r>
            <a:endParaRPr lang="es-ES_tradnl" sz="1800" dirty="0"/>
          </a:p>
          <a:p>
            <a:pPr>
              <a:defRPr/>
            </a:pPr>
            <a:r>
              <a:rPr lang="es-ES_tradnl" sz="1800" dirty="0"/>
              <a:t>Descargar, </a:t>
            </a:r>
            <a:r>
              <a:rPr lang="es-ES_tradnl" sz="1800" b="1" dirty="0"/>
              <a:t>reproducir</a:t>
            </a:r>
            <a:r>
              <a:rPr lang="es-ES_tradnl" sz="1800" dirty="0"/>
              <a:t> y distribuir imágenes, audio y video.</a:t>
            </a:r>
            <a:endParaRPr lang="es-MX" sz="1800" dirty="0"/>
          </a:p>
          <a:p>
            <a:pPr>
              <a:defRPr/>
            </a:pPr>
            <a:r>
              <a:rPr lang="es-ES_tradnl" sz="1800" b="1" dirty="0"/>
              <a:t>Crear y editar </a:t>
            </a:r>
            <a:r>
              <a:rPr lang="es-ES" sz="1800" dirty="0"/>
              <a:t>contenido digital de manera inicial</a:t>
            </a:r>
            <a:endParaRPr lang="es-MX" sz="1800" dirty="0"/>
          </a:p>
          <a:p>
            <a:pPr>
              <a:defRPr/>
            </a:pPr>
            <a:r>
              <a:rPr lang="es-ES_tradnl" sz="1800" dirty="0"/>
              <a:t>Conocer sobre </a:t>
            </a:r>
            <a:r>
              <a:rPr lang="es-ES_tradnl" sz="1800" b="1" dirty="0"/>
              <a:t>repositorios de medios </a:t>
            </a:r>
            <a:r>
              <a:rPr lang="es-ES_tradnl" sz="1800" dirty="0"/>
              <a:t>y licencias de uso</a:t>
            </a:r>
          </a:p>
          <a:p>
            <a:pPr>
              <a:defRPr/>
            </a:pPr>
            <a:r>
              <a:rPr lang="es-ES_tradnl" sz="1800" dirty="0"/>
              <a:t>Reconocer </a:t>
            </a:r>
            <a:r>
              <a:rPr lang="es-ES_tradnl" sz="1800" b="1" dirty="0"/>
              <a:t>hardware</a:t>
            </a:r>
            <a:r>
              <a:rPr lang="es-ES_tradnl" sz="1800" dirty="0"/>
              <a:t> para la producción multimedia</a:t>
            </a:r>
            <a:endParaRPr lang="es-MX" sz="1800" dirty="0"/>
          </a:p>
          <a:p>
            <a:pPr marL="0" indent="0">
              <a:buNone/>
            </a:pPr>
            <a:endParaRPr lang="es-ES_tradnl" sz="1800" b="1" dirty="0">
              <a:latin typeface="Verdana" charset="0"/>
              <a:ea typeface="MS PGothic" charset="0"/>
            </a:endParaRPr>
          </a:p>
          <a:p>
            <a:pPr marL="0" indent="0">
              <a:buNone/>
            </a:pPr>
            <a:r>
              <a:rPr lang="es-ES_tradnl" sz="1800" b="1" dirty="0">
                <a:latin typeface="Verdana" charset="0"/>
                <a:ea typeface="MS PGothic" charset="0"/>
              </a:rPr>
              <a:t>7. Saber </a:t>
            </a:r>
            <a:r>
              <a:rPr lang="es-ES" sz="1800" b="1" dirty="0">
                <a:latin typeface="Verdana" charset="0"/>
                <a:ea typeface="MS PGothic" charset="0"/>
              </a:rPr>
              <a:t>comunicarse en entornos digitales </a:t>
            </a:r>
            <a:r>
              <a:rPr lang="es-MX" sz="1800" i="1" dirty="0"/>
              <a:t>para</a:t>
            </a:r>
            <a:r>
              <a:rPr lang="es-MX" sz="1800" b="1" dirty="0"/>
              <a:t> </a:t>
            </a:r>
            <a:endParaRPr lang="es-MX" sz="1800" b="1" dirty="0">
              <a:latin typeface="Verdana" charset="0"/>
              <a:ea typeface="MS PGothic" charset="0"/>
            </a:endParaRPr>
          </a:p>
          <a:p>
            <a:pPr>
              <a:defRPr/>
            </a:pPr>
            <a:r>
              <a:rPr lang="es-ES_tradnl" sz="1800" dirty="0"/>
              <a:t>Recurrir a </a:t>
            </a:r>
            <a:r>
              <a:rPr lang="es-ES_tradnl" sz="1800" b="1" dirty="0"/>
              <a:t>WhatsApp</a:t>
            </a:r>
            <a:r>
              <a:rPr lang="es-ES_tradnl" sz="1800" dirty="0"/>
              <a:t>  o al </a:t>
            </a:r>
            <a:r>
              <a:rPr lang="es-ES_tradnl" sz="1800" b="1" dirty="0"/>
              <a:t>mensajero de Facebook </a:t>
            </a:r>
            <a:r>
              <a:rPr lang="es-ES_tradnl" sz="1800" dirty="0"/>
              <a:t>para comunicarse con </a:t>
            </a:r>
            <a:r>
              <a:rPr lang="es-ES" sz="1800" dirty="0"/>
              <a:t>comunidades académicas</a:t>
            </a:r>
            <a:endParaRPr lang="es-MX" sz="1800" dirty="0"/>
          </a:p>
          <a:p>
            <a:pPr>
              <a:defRPr/>
            </a:pPr>
            <a:r>
              <a:rPr lang="es-ES_tradnl" sz="1800" dirty="0"/>
              <a:t>Emplear </a:t>
            </a:r>
            <a:r>
              <a:rPr lang="es-ES_tradnl" sz="1800" b="1" dirty="0"/>
              <a:t>correo electrónico </a:t>
            </a:r>
            <a:r>
              <a:rPr lang="es-ES_tradnl" sz="1800" dirty="0"/>
              <a:t>para comunicación institucional</a:t>
            </a:r>
          </a:p>
          <a:p>
            <a:pPr>
              <a:defRPr/>
            </a:pPr>
            <a:r>
              <a:rPr lang="es-ES_tradnl" sz="1800" dirty="0"/>
              <a:t>Usar </a:t>
            </a:r>
            <a:r>
              <a:rPr lang="es-ES_tradnl" sz="1800" b="1" dirty="0" err="1"/>
              <a:t>videollamadas</a:t>
            </a:r>
            <a:r>
              <a:rPr lang="es-ES_tradnl" sz="1800" dirty="0"/>
              <a:t> o videoconferencias para establecer el diálogo</a:t>
            </a:r>
            <a:endParaRPr lang="es-MX" sz="1800" dirty="0"/>
          </a:p>
          <a:p>
            <a:endParaRPr lang="es-MX" sz="1800" dirty="0"/>
          </a:p>
        </p:txBody>
      </p:sp>
    </p:spTree>
    <p:extLst>
      <p:ext uri="{BB962C8B-B14F-4D97-AF65-F5344CB8AC3E}">
        <p14:creationId xmlns:p14="http://schemas.microsoft.com/office/powerpoint/2010/main" val="3057221847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RiseVTI">
  <a:themeElements>
    <a:clrScheme name="AnalogousFromDarkSeedLeftStep">
      <a:dk1>
        <a:srgbClr val="000000"/>
      </a:dk1>
      <a:lt1>
        <a:srgbClr val="FFFFFF"/>
      </a:lt1>
      <a:dk2>
        <a:srgbClr val="412425"/>
      </a:dk2>
      <a:lt2>
        <a:srgbClr val="E8E2E8"/>
      </a:lt2>
      <a:accent1>
        <a:srgbClr val="4BB848"/>
      </a:accent1>
      <a:accent2>
        <a:srgbClr val="6FB13B"/>
      </a:accent2>
      <a:accent3>
        <a:srgbClr val="9AA842"/>
      </a:accent3>
      <a:accent4>
        <a:srgbClr val="B1903B"/>
      </a:accent4>
      <a:accent5>
        <a:srgbClr val="C3714D"/>
      </a:accent5>
      <a:accent6>
        <a:srgbClr val="B13B48"/>
      </a:accent6>
      <a:hlink>
        <a:srgbClr val="B2733B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RiseVTI" id="{C2FC082F-B444-4222-AF20-78444CCB5722}" vid="{39F213E4-0CBC-40CB-B3F6-8C5562B6B9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703</Words>
  <Application>Microsoft Macintosh PowerPoint</Application>
  <PresentationFormat>Panorámica</PresentationFormat>
  <Paragraphs>96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9" baseType="lpstr">
      <vt:lpstr>Arial</vt:lpstr>
      <vt:lpstr>Avenir Next LT Pro</vt:lpstr>
      <vt:lpstr>Avenir Next LT Pro Light</vt:lpstr>
      <vt:lpstr>Verdana</vt:lpstr>
      <vt:lpstr>GradientRiseVTI</vt:lpstr>
      <vt:lpstr>LOS SABERES DIGITALES DE LOS PROFESORES DURANTE LA PANDEMIA DE COVID</vt:lpstr>
      <vt:lpstr>Antecedentes</vt:lpstr>
      <vt:lpstr>Presentación de PowerPoint</vt:lpstr>
      <vt:lpstr>La pandemia y la educación</vt:lpstr>
      <vt:lpstr>Movilización docente</vt:lpstr>
      <vt:lpstr>Los saberes digitales durante la pandemia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desplazamientos</vt:lpstr>
      <vt:lpstr>Orientar la formación</vt:lpstr>
      <vt:lpstr>gracias!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SABERES DIGITALES DE LOS PROFESORES DURANTE LA PANDEMIA DE COVID</dc:title>
  <dc:creator>Miguel Casillas</dc:creator>
  <cp:lastModifiedBy>Miguel Casillas</cp:lastModifiedBy>
  <cp:revision>2</cp:revision>
  <dcterms:created xsi:type="dcterms:W3CDTF">2020-08-28T18:32:21Z</dcterms:created>
  <dcterms:modified xsi:type="dcterms:W3CDTF">2020-08-28T18:44:35Z</dcterms:modified>
</cp:coreProperties>
</file>