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57" r:id="rId4"/>
    <p:sldId id="261" r:id="rId5"/>
    <p:sldId id="258" r:id="rId6"/>
    <p:sldId id="262" r:id="rId7"/>
    <p:sldId id="264" r:id="rId8"/>
    <p:sldId id="263"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89CBDE-1D79-4E15-AA1B-CC9D21B7047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2E9F960D-47E1-468A-8959-86A7602E99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D63F7FB-3414-4B4F-A9A1-868E82183AE2}"/>
              </a:ext>
            </a:extLst>
          </p:cNvPr>
          <p:cNvSpPr>
            <a:spLocks noGrp="1"/>
          </p:cNvSpPr>
          <p:nvPr>
            <p:ph type="dt" sz="half" idx="10"/>
          </p:nvPr>
        </p:nvSpPr>
        <p:spPr/>
        <p:txBody>
          <a:bodyPr/>
          <a:lstStyle/>
          <a:p>
            <a:fld id="{9826F4D0-994B-4649-82A0-DE8289BFCA4E}" type="datetimeFigureOut">
              <a:rPr lang="es-MX" smtClean="0"/>
              <a:t>07/06/2021</a:t>
            </a:fld>
            <a:endParaRPr lang="es-MX"/>
          </a:p>
        </p:txBody>
      </p:sp>
      <p:sp>
        <p:nvSpPr>
          <p:cNvPr id="5" name="Marcador de pie de página 4">
            <a:extLst>
              <a:ext uri="{FF2B5EF4-FFF2-40B4-BE49-F238E27FC236}">
                <a16:creationId xmlns:a16="http://schemas.microsoft.com/office/drawing/2014/main" id="{9C298797-DF56-45C3-879A-4FABAE293A5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0C82BD6-A533-4A98-819D-B1AD7F99601A}"/>
              </a:ext>
            </a:extLst>
          </p:cNvPr>
          <p:cNvSpPr>
            <a:spLocks noGrp="1"/>
          </p:cNvSpPr>
          <p:nvPr>
            <p:ph type="sldNum" sz="quarter" idx="12"/>
          </p:nvPr>
        </p:nvSpPr>
        <p:spPr/>
        <p:txBody>
          <a:bodyPr/>
          <a:lstStyle/>
          <a:p>
            <a:fld id="{DC5961EE-0456-4905-9D5F-BD3B7D72A748}" type="slidenum">
              <a:rPr lang="es-MX" smtClean="0"/>
              <a:t>‹Nº›</a:t>
            </a:fld>
            <a:endParaRPr lang="es-MX"/>
          </a:p>
        </p:txBody>
      </p:sp>
    </p:spTree>
    <p:extLst>
      <p:ext uri="{BB962C8B-B14F-4D97-AF65-F5344CB8AC3E}">
        <p14:creationId xmlns:p14="http://schemas.microsoft.com/office/powerpoint/2010/main" val="27620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3CF386-3B1F-4F67-B46E-15F7B8322F5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95E7937-AA63-4C6A-BF69-B5DB141DD97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978C731-BFE8-4E06-8340-877EE1033EE3}"/>
              </a:ext>
            </a:extLst>
          </p:cNvPr>
          <p:cNvSpPr>
            <a:spLocks noGrp="1"/>
          </p:cNvSpPr>
          <p:nvPr>
            <p:ph type="dt" sz="half" idx="10"/>
          </p:nvPr>
        </p:nvSpPr>
        <p:spPr/>
        <p:txBody>
          <a:bodyPr/>
          <a:lstStyle/>
          <a:p>
            <a:fld id="{9826F4D0-994B-4649-82A0-DE8289BFCA4E}" type="datetimeFigureOut">
              <a:rPr lang="es-MX" smtClean="0"/>
              <a:t>07/06/2021</a:t>
            </a:fld>
            <a:endParaRPr lang="es-MX"/>
          </a:p>
        </p:txBody>
      </p:sp>
      <p:sp>
        <p:nvSpPr>
          <p:cNvPr id="5" name="Marcador de pie de página 4">
            <a:extLst>
              <a:ext uri="{FF2B5EF4-FFF2-40B4-BE49-F238E27FC236}">
                <a16:creationId xmlns:a16="http://schemas.microsoft.com/office/drawing/2014/main" id="{34CEFD54-8432-40FE-A190-D5F42E94D91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8AF1B40-94E6-4E96-A9E3-9ECD27666668}"/>
              </a:ext>
            </a:extLst>
          </p:cNvPr>
          <p:cNvSpPr>
            <a:spLocks noGrp="1"/>
          </p:cNvSpPr>
          <p:nvPr>
            <p:ph type="sldNum" sz="quarter" idx="12"/>
          </p:nvPr>
        </p:nvSpPr>
        <p:spPr/>
        <p:txBody>
          <a:bodyPr/>
          <a:lstStyle/>
          <a:p>
            <a:fld id="{DC5961EE-0456-4905-9D5F-BD3B7D72A748}" type="slidenum">
              <a:rPr lang="es-MX" smtClean="0"/>
              <a:t>‹Nº›</a:t>
            </a:fld>
            <a:endParaRPr lang="es-MX"/>
          </a:p>
        </p:txBody>
      </p:sp>
    </p:spTree>
    <p:extLst>
      <p:ext uri="{BB962C8B-B14F-4D97-AF65-F5344CB8AC3E}">
        <p14:creationId xmlns:p14="http://schemas.microsoft.com/office/powerpoint/2010/main" val="70801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1220D11-77D6-41FB-81D8-9079F18E62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12ACC3F-355D-4125-AF1B-CB1E3AEFF6C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2E76609-E1B8-4014-BE72-4EE86A531ECD}"/>
              </a:ext>
            </a:extLst>
          </p:cNvPr>
          <p:cNvSpPr>
            <a:spLocks noGrp="1"/>
          </p:cNvSpPr>
          <p:nvPr>
            <p:ph type="dt" sz="half" idx="10"/>
          </p:nvPr>
        </p:nvSpPr>
        <p:spPr/>
        <p:txBody>
          <a:bodyPr/>
          <a:lstStyle/>
          <a:p>
            <a:fld id="{9826F4D0-994B-4649-82A0-DE8289BFCA4E}" type="datetimeFigureOut">
              <a:rPr lang="es-MX" smtClean="0"/>
              <a:t>07/06/2021</a:t>
            </a:fld>
            <a:endParaRPr lang="es-MX"/>
          </a:p>
        </p:txBody>
      </p:sp>
      <p:sp>
        <p:nvSpPr>
          <p:cNvPr id="5" name="Marcador de pie de página 4">
            <a:extLst>
              <a:ext uri="{FF2B5EF4-FFF2-40B4-BE49-F238E27FC236}">
                <a16:creationId xmlns:a16="http://schemas.microsoft.com/office/drawing/2014/main" id="{F0D531B0-4A40-41E1-A12F-9FC4F57FD03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43EB95-C4A4-41F0-97D2-DF3B6BFECE7B}"/>
              </a:ext>
            </a:extLst>
          </p:cNvPr>
          <p:cNvSpPr>
            <a:spLocks noGrp="1"/>
          </p:cNvSpPr>
          <p:nvPr>
            <p:ph type="sldNum" sz="quarter" idx="12"/>
          </p:nvPr>
        </p:nvSpPr>
        <p:spPr/>
        <p:txBody>
          <a:bodyPr/>
          <a:lstStyle/>
          <a:p>
            <a:fld id="{DC5961EE-0456-4905-9D5F-BD3B7D72A748}" type="slidenum">
              <a:rPr lang="es-MX" smtClean="0"/>
              <a:t>‹Nº›</a:t>
            </a:fld>
            <a:endParaRPr lang="es-MX"/>
          </a:p>
        </p:txBody>
      </p:sp>
    </p:spTree>
    <p:extLst>
      <p:ext uri="{BB962C8B-B14F-4D97-AF65-F5344CB8AC3E}">
        <p14:creationId xmlns:p14="http://schemas.microsoft.com/office/powerpoint/2010/main" val="366688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0EE52-DFB3-4A0C-A689-88D365744F6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45AC656-8F4B-4296-B52F-45ED92ECC9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DC2EC38-13CA-450F-B7CF-4BC930D9EBDA}"/>
              </a:ext>
            </a:extLst>
          </p:cNvPr>
          <p:cNvSpPr>
            <a:spLocks noGrp="1"/>
          </p:cNvSpPr>
          <p:nvPr>
            <p:ph type="dt" sz="half" idx="10"/>
          </p:nvPr>
        </p:nvSpPr>
        <p:spPr/>
        <p:txBody>
          <a:bodyPr/>
          <a:lstStyle/>
          <a:p>
            <a:fld id="{9826F4D0-994B-4649-82A0-DE8289BFCA4E}" type="datetimeFigureOut">
              <a:rPr lang="es-MX" smtClean="0"/>
              <a:t>07/06/2021</a:t>
            </a:fld>
            <a:endParaRPr lang="es-MX"/>
          </a:p>
        </p:txBody>
      </p:sp>
      <p:sp>
        <p:nvSpPr>
          <p:cNvPr id="5" name="Marcador de pie de página 4">
            <a:extLst>
              <a:ext uri="{FF2B5EF4-FFF2-40B4-BE49-F238E27FC236}">
                <a16:creationId xmlns:a16="http://schemas.microsoft.com/office/drawing/2014/main" id="{0AB350B6-649C-43D2-A30C-E02DDFD050C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AE917EE-054F-455B-9B78-0F78C1A78311}"/>
              </a:ext>
            </a:extLst>
          </p:cNvPr>
          <p:cNvSpPr>
            <a:spLocks noGrp="1"/>
          </p:cNvSpPr>
          <p:nvPr>
            <p:ph type="sldNum" sz="quarter" idx="12"/>
          </p:nvPr>
        </p:nvSpPr>
        <p:spPr/>
        <p:txBody>
          <a:bodyPr/>
          <a:lstStyle/>
          <a:p>
            <a:fld id="{DC5961EE-0456-4905-9D5F-BD3B7D72A748}" type="slidenum">
              <a:rPr lang="es-MX" smtClean="0"/>
              <a:t>‹Nº›</a:t>
            </a:fld>
            <a:endParaRPr lang="es-MX"/>
          </a:p>
        </p:txBody>
      </p:sp>
    </p:spTree>
    <p:extLst>
      <p:ext uri="{BB962C8B-B14F-4D97-AF65-F5344CB8AC3E}">
        <p14:creationId xmlns:p14="http://schemas.microsoft.com/office/powerpoint/2010/main" val="297618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BE8496-E7A9-44A0-ADAE-348947BAE1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2FEABD7-0B5A-4DC7-8AAB-61BEE91929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1AA7562-1222-49C9-B8F9-44F6A0AEAC61}"/>
              </a:ext>
            </a:extLst>
          </p:cNvPr>
          <p:cNvSpPr>
            <a:spLocks noGrp="1"/>
          </p:cNvSpPr>
          <p:nvPr>
            <p:ph type="dt" sz="half" idx="10"/>
          </p:nvPr>
        </p:nvSpPr>
        <p:spPr/>
        <p:txBody>
          <a:bodyPr/>
          <a:lstStyle/>
          <a:p>
            <a:fld id="{9826F4D0-994B-4649-82A0-DE8289BFCA4E}" type="datetimeFigureOut">
              <a:rPr lang="es-MX" smtClean="0"/>
              <a:t>07/06/2021</a:t>
            </a:fld>
            <a:endParaRPr lang="es-MX"/>
          </a:p>
        </p:txBody>
      </p:sp>
      <p:sp>
        <p:nvSpPr>
          <p:cNvPr id="5" name="Marcador de pie de página 4">
            <a:extLst>
              <a:ext uri="{FF2B5EF4-FFF2-40B4-BE49-F238E27FC236}">
                <a16:creationId xmlns:a16="http://schemas.microsoft.com/office/drawing/2014/main" id="{5C031619-24E7-486F-A142-ABFAA2596B9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DFE0493-648F-4BD5-917B-0F2E5AD4F400}"/>
              </a:ext>
            </a:extLst>
          </p:cNvPr>
          <p:cNvSpPr>
            <a:spLocks noGrp="1"/>
          </p:cNvSpPr>
          <p:nvPr>
            <p:ph type="sldNum" sz="quarter" idx="12"/>
          </p:nvPr>
        </p:nvSpPr>
        <p:spPr/>
        <p:txBody>
          <a:bodyPr/>
          <a:lstStyle/>
          <a:p>
            <a:fld id="{DC5961EE-0456-4905-9D5F-BD3B7D72A748}" type="slidenum">
              <a:rPr lang="es-MX" smtClean="0"/>
              <a:t>‹Nº›</a:t>
            </a:fld>
            <a:endParaRPr lang="es-MX"/>
          </a:p>
        </p:txBody>
      </p:sp>
    </p:spTree>
    <p:extLst>
      <p:ext uri="{BB962C8B-B14F-4D97-AF65-F5344CB8AC3E}">
        <p14:creationId xmlns:p14="http://schemas.microsoft.com/office/powerpoint/2010/main" val="64039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630C55-4F28-430B-8767-73A19A744B4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30ECE8A-5FFE-485D-8D9E-2CB820DFD7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AB2BE2E-81F8-49C5-83AA-90DE6E904E2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8899300-4D59-4BC5-8933-6ACAFB0A70E1}"/>
              </a:ext>
            </a:extLst>
          </p:cNvPr>
          <p:cNvSpPr>
            <a:spLocks noGrp="1"/>
          </p:cNvSpPr>
          <p:nvPr>
            <p:ph type="dt" sz="half" idx="10"/>
          </p:nvPr>
        </p:nvSpPr>
        <p:spPr/>
        <p:txBody>
          <a:bodyPr/>
          <a:lstStyle/>
          <a:p>
            <a:fld id="{9826F4D0-994B-4649-82A0-DE8289BFCA4E}" type="datetimeFigureOut">
              <a:rPr lang="es-MX" smtClean="0"/>
              <a:t>07/06/2021</a:t>
            </a:fld>
            <a:endParaRPr lang="es-MX"/>
          </a:p>
        </p:txBody>
      </p:sp>
      <p:sp>
        <p:nvSpPr>
          <p:cNvPr id="6" name="Marcador de pie de página 5">
            <a:extLst>
              <a:ext uri="{FF2B5EF4-FFF2-40B4-BE49-F238E27FC236}">
                <a16:creationId xmlns:a16="http://schemas.microsoft.com/office/drawing/2014/main" id="{815BB2F0-6177-450B-AF0B-DEBEDFACE87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148AAD7-6346-4BB7-AE4D-028AA68A4179}"/>
              </a:ext>
            </a:extLst>
          </p:cNvPr>
          <p:cNvSpPr>
            <a:spLocks noGrp="1"/>
          </p:cNvSpPr>
          <p:nvPr>
            <p:ph type="sldNum" sz="quarter" idx="12"/>
          </p:nvPr>
        </p:nvSpPr>
        <p:spPr/>
        <p:txBody>
          <a:bodyPr/>
          <a:lstStyle/>
          <a:p>
            <a:fld id="{DC5961EE-0456-4905-9D5F-BD3B7D72A748}" type="slidenum">
              <a:rPr lang="es-MX" smtClean="0"/>
              <a:t>‹Nº›</a:t>
            </a:fld>
            <a:endParaRPr lang="es-MX"/>
          </a:p>
        </p:txBody>
      </p:sp>
    </p:spTree>
    <p:extLst>
      <p:ext uri="{BB962C8B-B14F-4D97-AF65-F5344CB8AC3E}">
        <p14:creationId xmlns:p14="http://schemas.microsoft.com/office/powerpoint/2010/main" val="233160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79A31-5C0C-486D-A381-EF18757EE94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3D2BED7-6910-4CD3-BC45-FBA435E2A0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9822AAD-091A-4666-941A-0868B7A0DDC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7576C8C0-32DA-4C55-9A2F-E654737898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AAB57DF-5C83-4469-B48F-BD42D17380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5AA58335-FAB3-46D4-B5AA-DB96D9AE05E1}"/>
              </a:ext>
            </a:extLst>
          </p:cNvPr>
          <p:cNvSpPr>
            <a:spLocks noGrp="1"/>
          </p:cNvSpPr>
          <p:nvPr>
            <p:ph type="dt" sz="half" idx="10"/>
          </p:nvPr>
        </p:nvSpPr>
        <p:spPr/>
        <p:txBody>
          <a:bodyPr/>
          <a:lstStyle/>
          <a:p>
            <a:fld id="{9826F4D0-994B-4649-82A0-DE8289BFCA4E}" type="datetimeFigureOut">
              <a:rPr lang="es-MX" smtClean="0"/>
              <a:t>07/06/2021</a:t>
            </a:fld>
            <a:endParaRPr lang="es-MX"/>
          </a:p>
        </p:txBody>
      </p:sp>
      <p:sp>
        <p:nvSpPr>
          <p:cNvPr id="8" name="Marcador de pie de página 7">
            <a:extLst>
              <a:ext uri="{FF2B5EF4-FFF2-40B4-BE49-F238E27FC236}">
                <a16:creationId xmlns:a16="http://schemas.microsoft.com/office/drawing/2014/main" id="{3B652192-72DD-48E0-A203-06C049FED8B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BB06AD9E-CCE4-4F57-9A6E-D646BFEE0B1E}"/>
              </a:ext>
            </a:extLst>
          </p:cNvPr>
          <p:cNvSpPr>
            <a:spLocks noGrp="1"/>
          </p:cNvSpPr>
          <p:nvPr>
            <p:ph type="sldNum" sz="quarter" idx="12"/>
          </p:nvPr>
        </p:nvSpPr>
        <p:spPr/>
        <p:txBody>
          <a:bodyPr/>
          <a:lstStyle/>
          <a:p>
            <a:fld id="{DC5961EE-0456-4905-9D5F-BD3B7D72A748}" type="slidenum">
              <a:rPr lang="es-MX" smtClean="0"/>
              <a:t>‹Nº›</a:t>
            </a:fld>
            <a:endParaRPr lang="es-MX"/>
          </a:p>
        </p:txBody>
      </p:sp>
    </p:spTree>
    <p:extLst>
      <p:ext uri="{BB962C8B-B14F-4D97-AF65-F5344CB8AC3E}">
        <p14:creationId xmlns:p14="http://schemas.microsoft.com/office/powerpoint/2010/main" val="29206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44069-504F-47DF-8FDF-6722243A260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48B3B823-69CC-4A70-8667-DA72FCDC2F15}"/>
              </a:ext>
            </a:extLst>
          </p:cNvPr>
          <p:cNvSpPr>
            <a:spLocks noGrp="1"/>
          </p:cNvSpPr>
          <p:nvPr>
            <p:ph type="dt" sz="half" idx="10"/>
          </p:nvPr>
        </p:nvSpPr>
        <p:spPr/>
        <p:txBody>
          <a:bodyPr/>
          <a:lstStyle/>
          <a:p>
            <a:fld id="{9826F4D0-994B-4649-82A0-DE8289BFCA4E}" type="datetimeFigureOut">
              <a:rPr lang="es-MX" smtClean="0"/>
              <a:t>07/06/2021</a:t>
            </a:fld>
            <a:endParaRPr lang="es-MX"/>
          </a:p>
        </p:txBody>
      </p:sp>
      <p:sp>
        <p:nvSpPr>
          <p:cNvPr id="4" name="Marcador de pie de página 3">
            <a:extLst>
              <a:ext uri="{FF2B5EF4-FFF2-40B4-BE49-F238E27FC236}">
                <a16:creationId xmlns:a16="http://schemas.microsoft.com/office/drawing/2014/main" id="{668533DF-6A19-4FD1-AA49-D2DEBFF84AD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9E87439-3C22-423A-97EA-7F7C0A231BA0}"/>
              </a:ext>
            </a:extLst>
          </p:cNvPr>
          <p:cNvSpPr>
            <a:spLocks noGrp="1"/>
          </p:cNvSpPr>
          <p:nvPr>
            <p:ph type="sldNum" sz="quarter" idx="12"/>
          </p:nvPr>
        </p:nvSpPr>
        <p:spPr/>
        <p:txBody>
          <a:bodyPr/>
          <a:lstStyle/>
          <a:p>
            <a:fld id="{DC5961EE-0456-4905-9D5F-BD3B7D72A748}" type="slidenum">
              <a:rPr lang="es-MX" smtClean="0"/>
              <a:t>‹Nº›</a:t>
            </a:fld>
            <a:endParaRPr lang="es-MX"/>
          </a:p>
        </p:txBody>
      </p:sp>
    </p:spTree>
    <p:extLst>
      <p:ext uri="{BB962C8B-B14F-4D97-AF65-F5344CB8AC3E}">
        <p14:creationId xmlns:p14="http://schemas.microsoft.com/office/powerpoint/2010/main" val="238594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6E37B0C-27EA-4B55-9212-92C5AE71CAF2}"/>
              </a:ext>
            </a:extLst>
          </p:cNvPr>
          <p:cNvSpPr>
            <a:spLocks noGrp="1"/>
          </p:cNvSpPr>
          <p:nvPr>
            <p:ph type="dt" sz="half" idx="10"/>
          </p:nvPr>
        </p:nvSpPr>
        <p:spPr/>
        <p:txBody>
          <a:bodyPr/>
          <a:lstStyle/>
          <a:p>
            <a:fld id="{9826F4D0-994B-4649-82A0-DE8289BFCA4E}" type="datetimeFigureOut">
              <a:rPr lang="es-MX" smtClean="0"/>
              <a:t>07/06/2021</a:t>
            </a:fld>
            <a:endParaRPr lang="es-MX"/>
          </a:p>
        </p:txBody>
      </p:sp>
      <p:sp>
        <p:nvSpPr>
          <p:cNvPr id="3" name="Marcador de pie de página 2">
            <a:extLst>
              <a:ext uri="{FF2B5EF4-FFF2-40B4-BE49-F238E27FC236}">
                <a16:creationId xmlns:a16="http://schemas.microsoft.com/office/drawing/2014/main" id="{81753D6E-0867-4FCE-ABE8-30E893658B3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FE46271-0DA4-4113-AF46-8BD552A8CADA}"/>
              </a:ext>
            </a:extLst>
          </p:cNvPr>
          <p:cNvSpPr>
            <a:spLocks noGrp="1"/>
          </p:cNvSpPr>
          <p:nvPr>
            <p:ph type="sldNum" sz="quarter" idx="12"/>
          </p:nvPr>
        </p:nvSpPr>
        <p:spPr/>
        <p:txBody>
          <a:bodyPr/>
          <a:lstStyle/>
          <a:p>
            <a:fld id="{DC5961EE-0456-4905-9D5F-BD3B7D72A748}" type="slidenum">
              <a:rPr lang="es-MX" smtClean="0"/>
              <a:t>‹Nº›</a:t>
            </a:fld>
            <a:endParaRPr lang="es-MX"/>
          </a:p>
        </p:txBody>
      </p:sp>
    </p:spTree>
    <p:extLst>
      <p:ext uri="{BB962C8B-B14F-4D97-AF65-F5344CB8AC3E}">
        <p14:creationId xmlns:p14="http://schemas.microsoft.com/office/powerpoint/2010/main" val="422324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F20AE6-3821-4510-84C9-3EC01AA1ECE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DA09284-37B8-469A-B87F-FD5851E536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FDD29CE-1A44-454F-9909-0B003B7D5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6B3C7E-C74B-46EA-80F7-AC055CF618A2}"/>
              </a:ext>
            </a:extLst>
          </p:cNvPr>
          <p:cNvSpPr>
            <a:spLocks noGrp="1"/>
          </p:cNvSpPr>
          <p:nvPr>
            <p:ph type="dt" sz="half" idx="10"/>
          </p:nvPr>
        </p:nvSpPr>
        <p:spPr/>
        <p:txBody>
          <a:bodyPr/>
          <a:lstStyle/>
          <a:p>
            <a:fld id="{9826F4D0-994B-4649-82A0-DE8289BFCA4E}" type="datetimeFigureOut">
              <a:rPr lang="es-MX" smtClean="0"/>
              <a:t>07/06/2021</a:t>
            </a:fld>
            <a:endParaRPr lang="es-MX"/>
          </a:p>
        </p:txBody>
      </p:sp>
      <p:sp>
        <p:nvSpPr>
          <p:cNvPr id="6" name="Marcador de pie de página 5">
            <a:extLst>
              <a:ext uri="{FF2B5EF4-FFF2-40B4-BE49-F238E27FC236}">
                <a16:creationId xmlns:a16="http://schemas.microsoft.com/office/drawing/2014/main" id="{20F6A109-5E03-48B4-8E65-25F3EE197B8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BD140B2-9685-41CC-A00E-6DCF233FB783}"/>
              </a:ext>
            </a:extLst>
          </p:cNvPr>
          <p:cNvSpPr>
            <a:spLocks noGrp="1"/>
          </p:cNvSpPr>
          <p:nvPr>
            <p:ph type="sldNum" sz="quarter" idx="12"/>
          </p:nvPr>
        </p:nvSpPr>
        <p:spPr/>
        <p:txBody>
          <a:bodyPr/>
          <a:lstStyle/>
          <a:p>
            <a:fld id="{DC5961EE-0456-4905-9D5F-BD3B7D72A748}" type="slidenum">
              <a:rPr lang="es-MX" smtClean="0"/>
              <a:t>‹Nº›</a:t>
            </a:fld>
            <a:endParaRPr lang="es-MX"/>
          </a:p>
        </p:txBody>
      </p:sp>
    </p:spTree>
    <p:extLst>
      <p:ext uri="{BB962C8B-B14F-4D97-AF65-F5344CB8AC3E}">
        <p14:creationId xmlns:p14="http://schemas.microsoft.com/office/powerpoint/2010/main" val="80421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D871A-D7D5-441F-83F6-81F27FE414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B07C5B92-C2E8-42C8-90DC-D4310ED4E3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062F86B-8FBE-4722-9954-A371699FF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D09339-F883-454D-A5E9-01BE913E4194}"/>
              </a:ext>
            </a:extLst>
          </p:cNvPr>
          <p:cNvSpPr>
            <a:spLocks noGrp="1"/>
          </p:cNvSpPr>
          <p:nvPr>
            <p:ph type="dt" sz="half" idx="10"/>
          </p:nvPr>
        </p:nvSpPr>
        <p:spPr/>
        <p:txBody>
          <a:bodyPr/>
          <a:lstStyle/>
          <a:p>
            <a:fld id="{9826F4D0-994B-4649-82A0-DE8289BFCA4E}" type="datetimeFigureOut">
              <a:rPr lang="es-MX" smtClean="0"/>
              <a:t>07/06/2021</a:t>
            </a:fld>
            <a:endParaRPr lang="es-MX"/>
          </a:p>
        </p:txBody>
      </p:sp>
      <p:sp>
        <p:nvSpPr>
          <p:cNvPr id="6" name="Marcador de pie de página 5">
            <a:extLst>
              <a:ext uri="{FF2B5EF4-FFF2-40B4-BE49-F238E27FC236}">
                <a16:creationId xmlns:a16="http://schemas.microsoft.com/office/drawing/2014/main" id="{4F5873B0-1844-4B2F-85F5-69724F00D51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EAEBC8E-C58F-4523-8AC0-267C0CD15BF3}"/>
              </a:ext>
            </a:extLst>
          </p:cNvPr>
          <p:cNvSpPr>
            <a:spLocks noGrp="1"/>
          </p:cNvSpPr>
          <p:nvPr>
            <p:ph type="sldNum" sz="quarter" idx="12"/>
          </p:nvPr>
        </p:nvSpPr>
        <p:spPr/>
        <p:txBody>
          <a:bodyPr/>
          <a:lstStyle/>
          <a:p>
            <a:fld id="{DC5961EE-0456-4905-9D5F-BD3B7D72A748}" type="slidenum">
              <a:rPr lang="es-MX" smtClean="0"/>
              <a:t>‹Nº›</a:t>
            </a:fld>
            <a:endParaRPr lang="es-MX"/>
          </a:p>
        </p:txBody>
      </p:sp>
    </p:spTree>
    <p:extLst>
      <p:ext uri="{BB962C8B-B14F-4D97-AF65-F5344CB8AC3E}">
        <p14:creationId xmlns:p14="http://schemas.microsoft.com/office/powerpoint/2010/main" val="77940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17C710B-281F-4451-A2A6-FA20BF7C7B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F1C2D7A-4FB1-4208-B28A-BB2782BED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611B238-C254-4592-99BA-AE52D21FB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6F4D0-994B-4649-82A0-DE8289BFCA4E}" type="datetimeFigureOut">
              <a:rPr lang="es-MX" smtClean="0"/>
              <a:t>07/06/2021</a:t>
            </a:fld>
            <a:endParaRPr lang="es-MX"/>
          </a:p>
        </p:txBody>
      </p:sp>
      <p:sp>
        <p:nvSpPr>
          <p:cNvPr id="5" name="Marcador de pie de página 4">
            <a:extLst>
              <a:ext uri="{FF2B5EF4-FFF2-40B4-BE49-F238E27FC236}">
                <a16:creationId xmlns:a16="http://schemas.microsoft.com/office/drawing/2014/main" id="{7D8A79CC-E0A1-4882-BC46-BB4800F2F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8998EFB-65A3-4935-9BC0-63B161047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961EE-0456-4905-9D5F-BD3B7D72A748}" type="slidenum">
              <a:rPr lang="es-MX" smtClean="0"/>
              <a:t>‹Nº›</a:t>
            </a:fld>
            <a:endParaRPr lang="es-MX"/>
          </a:p>
        </p:txBody>
      </p:sp>
    </p:spTree>
    <p:extLst>
      <p:ext uri="{BB962C8B-B14F-4D97-AF65-F5344CB8AC3E}">
        <p14:creationId xmlns:p14="http://schemas.microsoft.com/office/powerpoint/2010/main" val="903596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92829DE-36C6-4C49-A59C-43EE29955EF1}"/>
              </a:ext>
            </a:extLst>
          </p:cNvPr>
          <p:cNvSpPr>
            <a:spLocks noGrp="1"/>
          </p:cNvSpPr>
          <p:nvPr>
            <p:ph type="title"/>
          </p:nvPr>
        </p:nvSpPr>
        <p:spPr>
          <a:xfrm>
            <a:off x="333376" y="4445406"/>
            <a:ext cx="4495800" cy="757168"/>
          </a:xfrm>
        </p:spPr>
        <p:txBody>
          <a:bodyPr anchor="t">
            <a:normAutofit fontScale="90000"/>
          </a:bodyPr>
          <a:lstStyle/>
          <a:p>
            <a:r>
              <a:rPr lang="es-MX" sz="2800" dirty="0">
                <a:solidFill>
                  <a:schemeClr val="bg1"/>
                </a:solidFill>
              </a:rPr>
              <a:t>SUKHASANA con extensión lateral de columna</a:t>
            </a:r>
            <a:br>
              <a:rPr lang="es-MX" sz="2800" dirty="0">
                <a:solidFill>
                  <a:schemeClr val="bg1"/>
                </a:solidFill>
              </a:rPr>
            </a:br>
            <a:br>
              <a:rPr lang="es-MX" sz="2800" dirty="0">
                <a:solidFill>
                  <a:schemeClr val="bg1"/>
                </a:solidFill>
              </a:rPr>
            </a:br>
            <a:r>
              <a:rPr lang="es-MX" sz="2800" dirty="0">
                <a:solidFill>
                  <a:schemeClr val="bg1"/>
                </a:solidFill>
              </a:rPr>
              <a:t>PARIVRTTA JANU SIRSASANA</a:t>
            </a:r>
          </a:p>
        </p:txBody>
      </p:sp>
      <p:pic>
        <p:nvPicPr>
          <p:cNvPr id="9" name="Imagen 8" descr="Un joven acostado en el suelo&#10;&#10;Descripción generada automáticamente con confianza media">
            <a:extLst>
              <a:ext uri="{FF2B5EF4-FFF2-40B4-BE49-F238E27FC236}">
                <a16:creationId xmlns:a16="http://schemas.microsoft.com/office/drawing/2014/main" id="{64CF01A0-0B3A-4678-9CC0-07969B63A0F9}"/>
              </a:ext>
            </a:extLst>
          </p:cNvPr>
          <p:cNvPicPr>
            <a:picLocks noChangeAspect="1"/>
          </p:cNvPicPr>
          <p:nvPr/>
        </p:nvPicPr>
        <p:blipFill rotWithShape="1">
          <a:blip r:embed="rId2">
            <a:extLst>
              <a:ext uri="{28A0092B-C50C-407E-A947-70E740481C1C}">
                <a14:useLocalDpi xmlns:a14="http://schemas.microsoft.com/office/drawing/2010/main" val="0"/>
              </a:ext>
            </a:extLst>
          </a:blip>
          <a:srcRect t="2390" r="-2" b="-2"/>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7" name="Imagen 6" descr="Mujer sentada en el suelo&#10;&#10;Descripción generada automáticamente con confianza baja">
            <a:extLst>
              <a:ext uri="{FF2B5EF4-FFF2-40B4-BE49-F238E27FC236}">
                <a16:creationId xmlns:a16="http://schemas.microsoft.com/office/drawing/2014/main" id="{7ADE2979-553B-4B64-A5B6-19A156F99088}"/>
              </a:ext>
            </a:extLst>
          </p:cNvPr>
          <p:cNvPicPr>
            <a:picLocks noChangeAspect="1"/>
          </p:cNvPicPr>
          <p:nvPr/>
        </p:nvPicPr>
        <p:blipFill rotWithShape="1">
          <a:blip r:embed="rId3">
            <a:extLst>
              <a:ext uri="{28A0092B-C50C-407E-A947-70E740481C1C}">
                <a14:useLocalDpi xmlns:a14="http://schemas.microsoft.com/office/drawing/2010/main" val="0"/>
              </a:ext>
            </a:extLst>
          </a:blip>
          <a:srcRect l="2185" r="-2" b="-2"/>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5" name="Marcador de contenido 4" descr="Imagen que contiene persona, joven, mujer, montar a caballo&#10;&#10;Descripción generada automáticamente">
            <a:extLst>
              <a:ext uri="{FF2B5EF4-FFF2-40B4-BE49-F238E27FC236}">
                <a16:creationId xmlns:a16="http://schemas.microsoft.com/office/drawing/2014/main" id="{8D464229-6743-4D85-9E0B-B96BA0F35A41}"/>
              </a:ext>
            </a:extLst>
          </p:cNvPr>
          <p:cNvPicPr>
            <a:picLocks noChangeAspect="1"/>
          </p:cNvPicPr>
          <p:nvPr/>
        </p:nvPicPr>
        <p:blipFill rotWithShape="1">
          <a:blip r:embed="rId4">
            <a:extLst>
              <a:ext uri="{28A0092B-C50C-407E-A947-70E740481C1C}">
                <a14:useLocalDpi xmlns:a14="http://schemas.microsoft.com/office/drawing/2010/main" val="0"/>
              </a:ext>
            </a:extLst>
          </a:blip>
          <a:srcRect l="5081" r="5598" b="3"/>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61" name="Group 60">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62" name="Freeform: Shape 61">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Content Placeholder 10">
            <a:extLst>
              <a:ext uri="{FF2B5EF4-FFF2-40B4-BE49-F238E27FC236}">
                <a16:creationId xmlns:a16="http://schemas.microsoft.com/office/drawing/2014/main" id="{376CBBD9-9BC9-4668-8C39-8E8223CB4D8F}"/>
              </a:ext>
            </a:extLst>
          </p:cNvPr>
          <p:cNvSpPr>
            <a:spLocks noGrp="1"/>
          </p:cNvSpPr>
          <p:nvPr>
            <p:ph idx="1"/>
          </p:nvPr>
        </p:nvSpPr>
        <p:spPr>
          <a:xfrm>
            <a:off x="5345113" y="4445406"/>
            <a:ext cx="5692774" cy="2082394"/>
          </a:xfrm>
        </p:spPr>
        <p:txBody>
          <a:bodyPr>
            <a:normAutofit lnSpcReduction="10000"/>
          </a:bodyPr>
          <a:lstStyle/>
          <a:p>
            <a:pPr marL="342900" lvl="0" indent="-342900">
              <a:buFont typeface="Symbol" panose="05050102010706020507" pitchFamily="18" charset="2"/>
              <a:buChar char=""/>
            </a:pPr>
            <a:r>
              <a:rPr lang="es-MX" sz="2000" dirty="0">
                <a:solidFill>
                  <a:schemeClr val="bg1">
                    <a:alpha val="80000"/>
                  </a:schemeClr>
                </a:solidFill>
                <a:effectLst/>
                <a:latin typeface="Calibri" panose="020F0502020204030204" pitchFamily="34" charset="0"/>
                <a:ea typeface="Calibri" panose="020F0502020204030204" pitchFamily="34" charset="0"/>
                <a:cs typeface="Times New Roman" panose="02020603050405020304" pitchFamily="18" charset="0"/>
              </a:rPr>
              <a:t>Estimula la circulación sanguínea en la columna y alivia los dolores de espalda.</a:t>
            </a:r>
          </a:p>
          <a:p>
            <a:pPr marL="342900" lvl="0" indent="-342900">
              <a:buFont typeface="Symbol" panose="05050102010706020507" pitchFamily="18" charset="2"/>
              <a:buChar char=""/>
            </a:pPr>
            <a:r>
              <a:rPr lang="es-MX" sz="2000" dirty="0">
                <a:solidFill>
                  <a:schemeClr val="bg1">
                    <a:alpha val="80000"/>
                  </a:schemeClr>
                </a:solidFill>
                <a:effectLst/>
                <a:latin typeface="Calibri" panose="020F0502020204030204" pitchFamily="34" charset="0"/>
                <a:ea typeface="Calibri" panose="020F0502020204030204" pitchFamily="34" charset="0"/>
                <a:cs typeface="Times New Roman" panose="02020603050405020304" pitchFamily="18" charset="0"/>
              </a:rPr>
              <a:t>Ayuda a los órganos abdominales que se contraen.</a:t>
            </a:r>
          </a:p>
          <a:p>
            <a:pPr marL="342900" lvl="0" indent="-342900">
              <a:spcAft>
                <a:spcPts val="800"/>
              </a:spcAft>
              <a:buFont typeface="Symbol" panose="05050102010706020507" pitchFamily="18" charset="2"/>
              <a:buChar char=""/>
            </a:pPr>
            <a:r>
              <a:rPr lang="es-MX" sz="2000" dirty="0">
                <a:solidFill>
                  <a:schemeClr val="bg1">
                    <a:alpha val="80000"/>
                  </a:schemeClr>
                </a:solidFill>
                <a:effectLst/>
                <a:latin typeface="Calibri" panose="020F0502020204030204" pitchFamily="34" charset="0"/>
                <a:ea typeface="Calibri" panose="020F0502020204030204" pitchFamily="34" charset="0"/>
                <a:cs typeface="Times New Roman" panose="02020603050405020304" pitchFamily="18" charset="0"/>
              </a:rPr>
              <a:t>Es una postura muy estimulante para la columna vertebral.</a:t>
            </a:r>
          </a:p>
          <a:p>
            <a:endParaRPr lang="en-US" sz="1300" dirty="0">
              <a:solidFill>
                <a:schemeClr val="bg1">
                  <a:alpha val="80000"/>
                </a:schemeClr>
              </a:solidFill>
            </a:endParaRPr>
          </a:p>
        </p:txBody>
      </p:sp>
    </p:spTree>
    <p:extLst>
      <p:ext uri="{BB962C8B-B14F-4D97-AF65-F5344CB8AC3E}">
        <p14:creationId xmlns:p14="http://schemas.microsoft.com/office/powerpoint/2010/main" val="1103880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6DBFCBF-E869-4150-807D-0EA34DD5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B8B86C6-210A-40BC-8E31-0E3E4A747D3B}"/>
              </a:ext>
            </a:extLst>
          </p:cNvPr>
          <p:cNvSpPr>
            <a:spLocks noGrp="1"/>
          </p:cNvSpPr>
          <p:nvPr>
            <p:ph type="title"/>
          </p:nvPr>
        </p:nvSpPr>
        <p:spPr>
          <a:xfrm>
            <a:off x="2254250" y="3469213"/>
            <a:ext cx="7874001" cy="1400400"/>
          </a:xfrm>
        </p:spPr>
        <p:txBody>
          <a:bodyPr vert="horz" wrap="square" lIns="91440" tIns="45720" rIns="91440" bIns="45720" rtlCol="0" anchor="b">
            <a:normAutofit/>
          </a:bodyPr>
          <a:lstStyle/>
          <a:p>
            <a:r>
              <a:rPr lang="en-US" sz="2800" kern="1200" dirty="0">
                <a:solidFill>
                  <a:schemeClr val="bg1"/>
                </a:solidFill>
                <a:latin typeface="+mj-lt"/>
                <a:ea typeface="+mj-ea"/>
                <a:cs typeface="+mj-cs"/>
              </a:rPr>
              <a:t>BRAZOS EN GOMUKHASANA Y GARUDASANA </a:t>
            </a:r>
          </a:p>
        </p:txBody>
      </p:sp>
      <p:pic>
        <p:nvPicPr>
          <p:cNvPr id="9" name="Imagen 8" descr="Un dibujo de una persona sentada en una silla&#10;&#10;Descripción generada automáticamente con confianza baja">
            <a:extLst>
              <a:ext uri="{FF2B5EF4-FFF2-40B4-BE49-F238E27FC236}">
                <a16:creationId xmlns:a16="http://schemas.microsoft.com/office/drawing/2014/main" id="{9487186A-1DAF-445E-83DF-1D5DBDEDA509}"/>
              </a:ext>
            </a:extLst>
          </p:cNvPr>
          <p:cNvPicPr>
            <a:picLocks noChangeAspect="1"/>
          </p:cNvPicPr>
          <p:nvPr/>
        </p:nvPicPr>
        <p:blipFill rotWithShape="1">
          <a:blip r:embed="rId2">
            <a:extLst>
              <a:ext uri="{28A0092B-C50C-407E-A947-70E740481C1C}">
                <a14:useLocalDpi xmlns:a14="http://schemas.microsoft.com/office/drawing/2010/main" val="0"/>
              </a:ext>
            </a:extLst>
          </a:blip>
          <a:srcRect l="24580" r="27249" b="-1"/>
          <a:stretch/>
        </p:blipFill>
        <p:spPr>
          <a:xfrm>
            <a:off x="-4" y="10"/>
            <a:ext cx="2952750" cy="3940619"/>
          </a:xfrm>
          <a:custGeom>
            <a:avLst/>
            <a:gdLst/>
            <a:ahLst/>
            <a:cxnLst/>
            <a:rect l="l" t="t" r="r" b="b"/>
            <a:pathLst>
              <a:path w="2952750" h="3940629">
                <a:moveTo>
                  <a:pt x="0" y="0"/>
                </a:moveTo>
                <a:lnTo>
                  <a:pt x="2952750" y="0"/>
                </a:lnTo>
                <a:lnTo>
                  <a:pt x="2952749" y="3847994"/>
                </a:lnTo>
                <a:lnTo>
                  <a:pt x="0" y="3940629"/>
                </a:lnTo>
                <a:close/>
              </a:path>
            </a:pathLst>
          </a:custGeom>
        </p:spPr>
      </p:pic>
      <p:pic>
        <p:nvPicPr>
          <p:cNvPr id="7" name="Imagen 6" descr="Mujer sentada en el suelo&#10;&#10;Descripción generada automáticamente con confianza baja">
            <a:extLst>
              <a:ext uri="{FF2B5EF4-FFF2-40B4-BE49-F238E27FC236}">
                <a16:creationId xmlns:a16="http://schemas.microsoft.com/office/drawing/2014/main" id="{CDE37DD3-7F64-4AC0-8E5D-49D9DA6B8F5A}"/>
              </a:ext>
            </a:extLst>
          </p:cNvPr>
          <p:cNvPicPr>
            <a:picLocks noChangeAspect="1"/>
          </p:cNvPicPr>
          <p:nvPr/>
        </p:nvPicPr>
        <p:blipFill rotWithShape="1">
          <a:blip r:embed="rId3">
            <a:extLst>
              <a:ext uri="{28A0092B-C50C-407E-A947-70E740481C1C}">
                <a14:useLocalDpi xmlns:a14="http://schemas.microsoft.com/office/drawing/2010/main" val="0"/>
              </a:ext>
            </a:extLst>
          </a:blip>
          <a:srcRect l="18609" r="25611" b="2"/>
          <a:stretch/>
        </p:blipFill>
        <p:spPr>
          <a:xfrm>
            <a:off x="3143251" y="103743"/>
            <a:ext cx="2857499"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p:spPr>
      </p:pic>
      <p:pic>
        <p:nvPicPr>
          <p:cNvPr id="11" name="Imagen 10" descr="Imagen que contiene ropa&#10;&#10;Descripción generada automáticamente">
            <a:extLst>
              <a:ext uri="{FF2B5EF4-FFF2-40B4-BE49-F238E27FC236}">
                <a16:creationId xmlns:a16="http://schemas.microsoft.com/office/drawing/2014/main" id="{37CBC598-FFF4-4AD6-A018-D738A04E58F1}"/>
              </a:ext>
            </a:extLst>
          </p:cNvPr>
          <p:cNvPicPr>
            <a:picLocks noChangeAspect="1"/>
          </p:cNvPicPr>
          <p:nvPr/>
        </p:nvPicPr>
        <p:blipFill rotWithShape="1">
          <a:blip r:embed="rId4">
            <a:extLst>
              <a:ext uri="{28A0092B-C50C-407E-A947-70E740481C1C}">
                <a14:useLocalDpi xmlns:a14="http://schemas.microsoft.com/office/drawing/2010/main" val="0"/>
              </a:ext>
            </a:extLst>
          </a:blip>
          <a:srcRect l="5249" r="-2" b="-2"/>
          <a:stretch/>
        </p:blipFill>
        <p:spPr>
          <a:xfrm>
            <a:off x="6191251" y="10"/>
            <a:ext cx="2857499" cy="4026227"/>
          </a:xfrm>
          <a:custGeom>
            <a:avLst/>
            <a:gdLst/>
            <a:ahLst/>
            <a:cxnLst/>
            <a:rect l="l" t="t" r="r" b="b"/>
            <a:pathLst>
              <a:path w="2857499" h="4026237">
                <a:moveTo>
                  <a:pt x="0" y="0"/>
                </a:moveTo>
                <a:lnTo>
                  <a:pt x="2857499" y="0"/>
                </a:lnTo>
                <a:lnTo>
                  <a:pt x="2857499" y="4026237"/>
                </a:lnTo>
                <a:lnTo>
                  <a:pt x="0" y="3813966"/>
                </a:lnTo>
                <a:close/>
              </a:path>
            </a:pathLst>
          </a:custGeom>
        </p:spPr>
      </p:pic>
      <p:pic>
        <p:nvPicPr>
          <p:cNvPr id="5" name="Marcador de contenido 4" descr="Mujer sentada en el piso&#10;&#10;Descripción generada automáticamente con confianza baja">
            <a:extLst>
              <a:ext uri="{FF2B5EF4-FFF2-40B4-BE49-F238E27FC236}">
                <a16:creationId xmlns:a16="http://schemas.microsoft.com/office/drawing/2014/main" id="{B966AEB9-94F8-4B2F-9524-DBF229711894}"/>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38927" r="12584" b="3"/>
          <a:stretch/>
        </p:blipFill>
        <p:spPr>
          <a:xfrm>
            <a:off x="9239249" y="10"/>
            <a:ext cx="2952751"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p:spPr>
      </p:pic>
      <p:grpSp>
        <p:nvGrpSpPr>
          <p:cNvPr id="18" name="Group 17">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9" name="Freeform: Shape 18">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CuadroTexto 16">
            <a:extLst>
              <a:ext uri="{FF2B5EF4-FFF2-40B4-BE49-F238E27FC236}">
                <a16:creationId xmlns:a16="http://schemas.microsoft.com/office/drawing/2014/main" id="{33DF098B-A233-4B01-8D3E-0F14B34410B5}"/>
              </a:ext>
            </a:extLst>
          </p:cNvPr>
          <p:cNvSpPr txBox="1"/>
          <p:nvPr/>
        </p:nvSpPr>
        <p:spPr>
          <a:xfrm>
            <a:off x="400049" y="4929392"/>
            <a:ext cx="10414001" cy="1497589"/>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es-MX"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Garudasana elimina la rigidez de los hombros, estira la parte posterior de la espalda alta.</a:t>
            </a:r>
          </a:p>
          <a:p>
            <a:pPr marL="342900" lvl="0" indent="-342900" algn="just">
              <a:lnSpc>
                <a:spcPct val="107000"/>
              </a:lnSpc>
              <a:spcAft>
                <a:spcPts val="800"/>
              </a:spcAft>
              <a:buFont typeface="Symbol" panose="05050102010706020507" pitchFamily="18" charset="2"/>
              <a:buChar char=""/>
            </a:pPr>
            <a:r>
              <a:rPr lang="es-MX"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Gomukhasana hace que el pecho se expanda ampliamente y la espalda se enderece.</a:t>
            </a:r>
          </a:p>
          <a:p>
            <a:pPr marL="342900" lvl="0" indent="-342900" algn="just">
              <a:lnSpc>
                <a:spcPct val="107000"/>
              </a:lnSpc>
              <a:spcAft>
                <a:spcPts val="800"/>
              </a:spcAft>
              <a:buFont typeface="Symbol" panose="05050102010706020507" pitchFamily="18" charset="2"/>
              <a:buChar char=""/>
            </a:pPr>
            <a:r>
              <a:rPr lang="es-MX"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Las articulaciones de los hombros se mueven con libertad y las dorsales se estiran completamente.</a:t>
            </a:r>
          </a:p>
        </p:txBody>
      </p:sp>
    </p:spTree>
    <p:extLst>
      <p:ext uri="{BB962C8B-B14F-4D97-AF65-F5344CB8AC3E}">
        <p14:creationId xmlns:p14="http://schemas.microsoft.com/office/powerpoint/2010/main" val="314608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Imagen 14">
            <a:extLst>
              <a:ext uri="{FF2B5EF4-FFF2-40B4-BE49-F238E27FC236}">
                <a16:creationId xmlns:a16="http://schemas.microsoft.com/office/drawing/2014/main" id="{4BAD6987-686A-4D79-B0DC-555B1A35D281}"/>
              </a:ext>
            </a:extLst>
          </p:cNvPr>
          <p:cNvPicPr>
            <a:picLocks noChangeAspect="1"/>
          </p:cNvPicPr>
          <p:nvPr/>
        </p:nvPicPr>
        <p:blipFill rotWithShape="1">
          <a:blip r:embed="rId2">
            <a:extLst>
              <a:ext uri="{28A0092B-C50C-407E-A947-70E740481C1C}">
                <a14:useLocalDpi xmlns:a14="http://schemas.microsoft.com/office/drawing/2010/main" val="0"/>
              </a:ext>
            </a:extLst>
          </a:blip>
          <a:srcRect l="23493" r="8379"/>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12" name="Marcador de contenido 11" descr="Una mujer en vestido de baño&#10;&#10;Descripción generada automáticamente con confianza baja">
            <a:extLst>
              <a:ext uri="{FF2B5EF4-FFF2-40B4-BE49-F238E27FC236}">
                <a16:creationId xmlns:a16="http://schemas.microsoft.com/office/drawing/2014/main" id="{7C9ECAC4-9A64-4034-B600-B432D003E491}"/>
              </a:ext>
            </a:extLst>
          </p:cNvPr>
          <p:cNvPicPr>
            <a:picLocks noChangeAspect="1"/>
          </p:cNvPicPr>
          <p:nvPr/>
        </p:nvPicPr>
        <p:blipFill rotWithShape="1">
          <a:blip r:embed="rId3">
            <a:extLst>
              <a:ext uri="{28A0092B-C50C-407E-A947-70E740481C1C}">
                <a14:useLocalDpi xmlns:a14="http://schemas.microsoft.com/office/drawing/2010/main" val="0"/>
              </a:ext>
            </a:extLst>
          </a:blip>
          <a:srcRect l="11249" r="9230" b="-1"/>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19" name="Imagen 18" descr="Una persona sentado en el piso&#10;&#10;Descripción generada automáticamente con confianza baja">
            <a:extLst>
              <a:ext uri="{FF2B5EF4-FFF2-40B4-BE49-F238E27FC236}">
                <a16:creationId xmlns:a16="http://schemas.microsoft.com/office/drawing/2014/main" id="{CC66A82B-851F-4FE0-8818-E772974E8CA2}"/>
              </a:ext>
            </a:extLst>
          </p:cNvPr>
          <p:cNvPicPr>
            <a:picLocks noChangeAspect="1"/>
          </p:cNvPicPr>
          <p:nvPr/>
        </p:nvPicPr>
        <p:blipFill rotWithShape="1">
          <a:blip r:embed="rId4">
            <a:extLst>
              <a:ext uri="{28A0092B-C50C-407E-A947-70E740481C1C}">
                <a14:useLocalDpi xmlns:a14="http://schemas.microsoft.com/office/drawing/2010/main" val="0"/>
              </a:ext>
            </a:extLst>
          </a:blip>
          <a:srcRect l="20902" r="12480" b="2"/>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52" name="Group 51">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53" name="Freeform: Shape 52">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Marcador de contenido 33">
            <a:extLst>
              <a:ext uri="{FF2B5EF4-FFF2-40B4-BE49-F238E27FC236}">
                <a16:creationId xmlns:a16="http://schemas.microsoft.com/office/drawing/2014/main" id="{993B367F-6037-4801-8380-35D53B3A32A0}"/>
              </a:ext>
            </a:extLst>
          </p:cNvPr>
          <p:cNvSpPr>
            <a:spLocks noGrp="1"/>
          </p:cNvSpPr>
          <p:nvPr>
            <p:ph idx="1"/>
          </p:nvPr>
        </p:nvSpPr>
        <p:spPr>
          <a:xfrm>
            <a:off x="3140709" y="4476794"/>
            <a:ext cx="8699500" cy="2571840"/>
          </a:xfrm>
        </p:spPr>
        <p:txBody>
          <a:bodyPr>
            <a:normAutofit fontScale="92500" lnSpcReduction="20000"/>
          </a:bodyPr>
          <a:lstStyle/>
          <a:p>
            <a:pPr marL="342900" lvl="0" indent="-342900">
              <a:lnSpc>
                <a:spcPct val="107000"/>
              </a:lnSpc>
              <a:buFont typeface="Symbol" panose="05050102010706020507" pitchFamily="18" charset="2"/>
              <a:buChar char=""/>
            </a:pPr>
            <a:r>
              <a:rPr lang="es-MX"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Ayuda a personas que padezcan trastornos urinarios.</a:t>
            </a:r>
          </a:p>
          <a:p>
            <a:pPr marL="342900" lvl="0" indent="-342900">
              <a:lnSpc>
                <a:spcPct val="107000"/>
              </a:lnSpc>
              <a:buFont typeface="Symbol" panose="05050102010706020507" pitchFamily="18" charset="2"/>
              <a:buChar char=""/>
            </a:pPr>
            <a:r>
              <a:rPr lang="es-MX"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Mayor aportación de sangre a pelvis, abdomen y espalda.</a:t>
            </a:r>
          </a:p>
          <a:p>
            <a:pPr marL="342900" lvl="0" indent="-342900">
              <a:lnSpc>
                <a:spcPct val="107000"/>
              </a:lnSpc>
              <a:buFont typeface="Symbol" panose="05050102010706020507" pitchFamily="18" charset="2"/>
              <a:buChar char=""/>
            </a:pPr>
            <a:r>
              <a:rPr lang="es-MX"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Mantiene en buen estado los riñones, próstata y vejiga urinaria.</a:t>
            </a:r>
          </a:p>
          <a:p>
            <a:pPr marL="342900" lvl="0" indent="-342900">
              <a:lnSpc>
                <a:spcPct val="107000"/>
              </a:lnSpc>
              <a:buFont typeface="Symbol" panose="05050102010706020507" pitchFamily="18" charset="2"/>
              <a:buChar char=""/>
            </a:pPr>
            <a:r>
              <a:rPr lang="es-MX"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Alivia el dolor ciático y previene la hernia. </a:t>
            </a:r>
          </a:p>
          <a:p>
            <a:pPr marL="342900" lvl="0" indent="-342900">
              <a:lnSpc>
                <a:spcPct val="107000"/>
              </a:lnSpc>
              <a:buFont typeface="Symbol" panose="05050102010706020507" pitchFamily="18" charset="2"/>
              <a:buChar char=""/>
            </a:pPr>
            <a:r>
              <a:rPr lang="es-MX"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Ayuda a las mujeres a controlar los periodos menstruales. </a:t>
            </a:r>
          </a:p>
          <a:p>
            <a:pPr marL="342900" lvl="0" indent="-342900">
              <a:lnSpc>
                <a:spcPct val="107000"/>
              </a:lnSpc>
              <a:buFont typeface="Symbol" panose="05050102010706020507" pitchFamily="18" charset="2"/>
              <a:buChar char=""/>
            </a:pPr>
            <a:r>
              <a:rPr lang="es-MX" sz="1400" dirty="0">
                <a:solidFill>
                  <a:schemeClr val="bg1"/>
                </a:solidFill>
                <a:latin typeface="Arial" panose="020B0604020202020204" pitchFamily="34" charset="0"/>
                <a:ea typeface="Calibri" panose="020F0502020204030204" pitchFamily="34" charset="0"/>
                <a:cs typeface="Arial" panose="020B0604020202020204" pitchFamily="34" charset="0"/>
              </a:rPr>
              <a:t>Induce a un estado de calma.</a:t>
            </a:r>
            <a:endParaRPr lang="es-MX"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s-MX"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Esta recomendada también para la practica de pranayama y meditación con palmas juntas delante del pecho y con espalda totalmente erguida. Se puede realizar después de comidas siempre y cuando no se lleve la cabeza al suelo.</a:t>
            </a:r>
          </a:p>
          <a:p>
            <a:pPr marL="0" indent="0">
              <a:buNone/>
            </a:pPr>
            <a:endParaRPr lang="es-MX" sz="2000" dirty="0">
              <a:solidFill>
                <a:schemeClr val="bg1"/>
              </a:solidFill>
              <a:latin typeface="Arial" panose="020B0604020202020204" pitchFamily="34" charset="0"/>
              <a:cs typeface="Arial" panose="020B0604020202020204" pitchFamily="34" charset="0"/>
            </a:endParaRPr>
          </a:p>
        </p:txBody>
      </p:sp>
      <p:sp>
        <p:nvSpPr>
          <p:cNvPr id="36" name="CuadroTexto 35">
            <a:extLst>
              <a:ext uri="{FF2B5EF4-FFF2-40B4-BE49-F238E27FC236}">
                <a16:creationId xmlns:a16="http://schemas.microsoft.com/office/drawing/2014/main" id="{FED0F326-9AAE-4AC2-AABA-E52E6560CA8B}"/>
              </a:ext>
            </a:extLst>
          </p:cNvPr>
          <p:cNvSpPr txBox="1"/>
          <p:nvPr/>
        </p:nvSpPr>
        <p:spPr>
          <a:xfrm>
            <a:off x="0" y="5110414"/>
            <a:ext cx="3140709" cy="461665"/>
          </a:xfrm>
          <a:prstGeom prst="rect">
            <a:avLst/>
          </a:prstGeom>
          <a:noFill/>
        </p:spPr>
        <p:txBody>
          <a:bodyPr wrap="square" rtlCol="0">
            <a:spAutoFit/>
          </a:bodyPr>
          <a:lstStyle/>
          <a:p>
            <a:r>
              <a:rPr lang="es-MX" sz="2400" dirty="0"/>
              <a:t>BB</a:t>
            </a:r>
            <a:r>
              <a:rPr lang="es-MX" sz="2400" dirty="0">
                <a:solidFill>
                  <a:schemeClr val="bg1"/>
                </a:solidFill>
              </a:rPr>
              <a:t>BADDHA KONASANA</a:t>
            </a:r>
            <a:endParaRPr lang="es-MX" sz="2400" dirty="0"/>
          </a:p>
        </p:txBody>
      </p:sp>
    </p:spTree>
    <p:extLst>
      <p:ext uri="{BB962C8B-B14F-4D97-AF65-F5344CB8AC3E}">
        <p14:creationId xmlns:p14="http://schemas.microsoft.com/office/powerpoint/2010/main" val="200145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788C4C0-A4D5-4FFA-88B7-692FD682BACF}"/>
              </a:ext>
            </a:extLst>
          </p:cNvPr>
          <p:cNvSpPr>
            <a:spLocks noGrp="1"/>
          </p:cNvSpPr>
          <p:nvPr>
            <p:ph type="title"/>
          </p:nvPr>
        </p:nvSpPr>
        <p:spPr>
          <a:xfrm>
            <a:off x="5522186" y="767768"/>
            <a:ext cx="6140449" cy="1323439"/>
          </a:xfrm>
        </p:spPr>
        <p:txBody>
          <a:bodyPr anchor="t">
            <a:normAutofit/>
          </a:bodyPr>
          <a:lstStyle/>
          <a:p>
            <a:r>
              <a:rPr lang="es-MX" sz="3200" dirty="0">
                <a:solidFill>
                  <a:schemeClr val="bg1"/>
                </a:solidFill>
              </a:rPr>
              <a:t>URDVHA PRASARITA PADASANA</a:t>
            </a:r>
          </a:p>
        </p:txBody>
      </p:sp>
      <p:grpSp>
        <p:nvGrpSpPr>
          <p:cNvPr id="27" name="Group 26">
            <a:extLst>
              <a:ext uri="{FF2B5EF4-FFF2-40B4-BE49-F238E27FC236}">
                <a16:creationId xmlns:a16="http://schemas.microsoft.com/office/drawing/2014/main" id="{A18E8AF0-57F3-4E67-AB90-C8DAC7135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28" name="Group 27">
              <a:extLst>
                <a:ext uri="{FF2B5EF4-FFF2-40B4-BE49-F238E27FC236}">
                  <a16:creationId xmlns:a16="http://schemas.microsoft.com/office/drawing/2014/main" id="{CD060FA9-04BB-4F42-A882-44481795666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36" name="Freeform: Shape 35">
                <a:extLst>
                  <a:ext uri="{FF2B5EF4-FFF2-40B4-BE49-F238E27FC236}">
                    <a16:creationId xmlns:a16="http://schemas.microsoft.com/office/drawing/2014/main" id="{2499CE50-F6DF-42D1-A1DF-2E014ABF3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5EF919B7-6C5A-40BB-9604-805D6785E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9" name="Group 28">
              <a:extLst>
                <a:ext uri="{FF2B5EF4-FFF2-40B4-BE49-F238E27FC236}">
                  <a16:creationId xmlns:a16="http://schemas.microsoft.com/office/drawing/2014/main" id="{CD2C7F27-09E2-43E0-B571-E95E511F126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30" name="Group 29">
                <a:extLst>
                  <a:ext uri="{FF2B5EF4-FFF2-40B4-BE49-F238E27FC236}">
                    <a16:creationId xmlns:a16="http://schemas.microsoft.com/office/drawing/2014/main" id="{1A7830C9-FC12-40AB-BF67-9B212AB8F38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4" name="Freeform: Shape 33">
                  <a:extLst>
                    <a:ext uri="{FF2B5EF4-FFF2-40B4-BE49-F238E27FC236}">
                      <a16:creationId xmlns:a16="http://schemas.microsoft.com/office/drawing/2014/main" id="{E5A4A589-E9CA-41F2-A18C-FFC863E70C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6DFDE1C-EF51-49D2-BA0A-86FBD87F10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1" name="Group 30">
                <a:extLst>
                  <a:ext uri="{FF2B5EF4-FFF2-40B4-BE49-F238E27FC236}">
                    <a16:creationId xmlns:a16="http://schemas.microsoft.com/office/drawing/2014/main" id="{1F4C4AFE-70BD-4430-9072-3280C18D67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32" name="Freeform: Shape 31">
                  <a:extLst>
                    <a:ext uri="{FF2B5EF4-FFF2-40B4-BE49-F238E27FC236}">
                      <a16:creationId xmlns:a16="http://schemas.microsoft.com/office/drawing/2014/main" id="{C5CE4030-5E8F-4B4E-AA83-2CCC3E788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80757DC5-5894-4F54-9EB2-2575295701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pic>
        <p:nvPicPr>
          <p:cNvPr id="5" name="Marcador de contenido 4" descr="Un joven acostado en el piso&#10;&#10;Descripción generada automáticamente con confianza baja">
            <a:extLst>
              <a:ext uri="{FF2B5EF4-FFF2-40B4-BE49-F238E27FC236}">
                <a16:creationId xmlns:a16="http://schemas.microsoft.com/office/drawing/2014/main" id="{3A0BD03B-68AB-4DEC-AD4B-EB17A4C17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65" y="700303"/>
            <a:ext cx="2587033" cy="2716385"/>
          </a:xfrm>
          <a:prstGeom prst="rect">
            <a:avLst/>
          </a:prstGeom>
        </p:spPr>
      </p:pic>
      <p:pic>
        <p:nvPicPr>
          <p:cNvPr id="7" name="Imagen 6" descr="Un joven acostado en el suelo&#10;&#10;Descripción generada automáticamente con confianza media">
            <a:extLst>
              <a:ext uri="{FF2B5EF4-FFF2-40B4-BE49-F238E27FC236}">
                <a16:creationId xmlns:a16="http://schemas.microsoft.com/office/drawing/2014/main" id="{B6E77B25-7225-47E1-AE9B-E5DBA3FD07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 y="3714733"/>
            <a:ext cx="3400512" cy="2262885"/>
          </a:xfrm>
          <a:prstGeom prst="rect">
            <a:avLst/>
          </a:prstGeom>
        </p:spPr>
      </p:pic>
      <p:sp>
        <p:nvSpPr>
          <p:cNvPr id="11" name="Content Placeholder 10">
            <a:extLst>
              <a:ext uri="{FF2B5EF4-FFF2-40B4-BE49-F238E27FC236}">
                <a16:creationId xmlns:a16="http://schemas.microsoft.com/office/drawing/2014/main" id="{E20C7104-3C40-4C14-975C-68911FB7A47A}"/>
              </a:ext>
            </a:extLst>
          </p:cNvPr>
          <p:cNvSpPr>
            <a:spLocks noGrp="1"/>
          </p:cNvSpPr>
          <p:nvPr>
            <p:ph idx="1"/>
          </p:nvPr>
        </p:nvSpPr>
        <p:spPr>
          <a:xfrm>
            <a:off x="5522186" y="2160003"/>
            <a:ext cx="5862506" cy="2314600"/>
          </a:xfrm>
        </p:spPr>
        <p:txBody>
          <a:bodyPr>
            <a:noAutofit/>
          </a:bodyPr>
          <a:lstStyle/>
          <a:p>
            <a:pPr marL="342900" lvl="0" indent="-342900">
              <a:lnSpc>
                <a:spcPct val="107000"/>
              </a:lnSpc>
              <a:buFont typeface="Symbol" panose="05050102010706020507" pitchFamily="18" charset="2"/>
              <a:buChar char=""/>
            </a:pPr>
            <a:r>
              <a:rPr lang="es-MX"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Reduce grasa alrededor del abdomen.</a:t>
            </a:r>
          </a:p>
          <a:p>
            <a:pPr marL="342900" lvl="0" indent="-342900">
              <a:lnSpc>
                <a:spcPct val="107000"/>
              </a:lnSpc>
              <a:buFont typeface="Symbol" panose="05050102010706020507" pitchFamily="18" charset="2"/>
              <a:buChar char=""/>
            </a:pPr>
            <a:r>
              <a:rPr lang="es-MX"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Fortalece región lumbar de la espalda.</a:t>
            </a:r>
          </a:p>
          <a:p>
            <a:pPr marL="342900" lvl="0" indent="-342900">
              <a:lnSpc>
                <a:spcPct val="107000"/>
              </a:lnSpc>
              <a:buFont typeface="Symbol" panose="05050102010706020507" pitchFamily="18" charset="2"/>
              <a:buChar char=""/>
            </a:pPr>
            <a:r>
              <a:rPr lang="es-MX"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Tonifica órgano abdominales.</a:t>
            </a:r>
          </a:p>
          <a:p>
            <a:pPr marL="342900" lvl="0" indent="-342900">
              <a:lnSpc>
                <a:spcPct val="107000"/>
              </a:lnSpc>
              <a:buFont typeface="Symbol" panose="05050102010706020507" pitchFamily="18" charset="2"/>
              <a:buChar char=""/>
            </a:pPr>
            <a:r>
              <a:rPr lang="es-MX"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Alivia a los que sufren problemas gástricos y de gases.</a:t>
            </a:r>
          </a:p>
          <a:p>
            <a:pPr marL="342900" lvl="0" indent="-342900">
              <a:lnSpc>
                <a:spcPct val="107000"/>
              </a:lnSpc>
              <a:spcAft>
                <a:spcPts val="800"/>
              </a:spcAft>
              <a:buFont typeface="Symbol" panose="05050102010706020507" pitchFamily="18" charset="2"/>
              <a:buChar char=""/>
            </a:pPr>
            <a:r>
              <a:rPr lang="es-MX"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Libera la presión de pies y piernas ayudando a una mejor circulación.</a:t>
            </a:r>
          </a:p>
          <a:p>
            <a:endParaRPr lang="en-US" dirty="0">
              <a:solidFill>
                <a:schemeClr val="bg1">
                  <a:alpha val="80000"/>
                </a:schemeClr>
              </a:solidFill>
            </a:endParaRPr>
          </a:p>
        </p:txBody>
      </p:sp>
    </p:spTree>
    <p:extLst>
      <p:ext uri="{BB962C8B-B14F-4D97-AF65-F5344CB8AC3E}">
        <p14:creationId xmlns:p14="http://schemas.microsoft.com/office/powerpoint/2010/main" val="97247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191">
            <a:extLst>
              <a:ext uri="{FF2B5EF4-FFF2-40B4-BE49-F238E27FC236}">
                <a16:creationId xmlns:a16="http://schemas.microsoft.com/office/drawing/2014/main" id="{93B08880-F4DE-42E0-AE26-F56F56349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866502A9-29E2-4364-AD18-27FA0796265B}"/>
              </a:ext>
            </a:extLst>
          </p:cNvPr>
          <p:cNvSpPr>
            <a:spLocks noGrp="1"/>
          </p:cNvSpPr>
          <p:nvPr>
            <p:ph type="title"/>
          </p:nvPr>
        </p:nvSpPr>
        <p:spPr>
          <a:xfrm>
            <a:off x="619076" y="384711"/>
            <a:ext cx="4394200" cy="1323439"/>
          </a:xfrm>
        </p:spPr>
        <p:txBody>
          <a:bodyPr anchor="t">
            <a:normAutofit/>
          </a:bodyPr>
          <a:lstStyle/>
          <a:p>
            <a:r>
              <a:rPr lang="es-MX" sz="3200" dirty="0">
                <a:solidFill>
                  <a:schemeClr val="bg1"/>
                </a:solidFill>
              </a:rPr>
              <a:t>JATHARA PARIVARTANASANA</a:t>
            </a:r>
          </a:p>
        </p:txBody>
      </p:sp>
      <p:sp>
        <p:nvSpPr>
          <p:cNvPr id="2054" name="Content Placeholder 2053">
            <a:extLst>
              <a:ext uri="{FF2B5EF4-FFF2-40B4-BE49-F238E27FC236}">
                <a16:creationId xmlns:a16="http://schemas.microsoft.com/office/drawing/2014/main" id="{C3C71013-6198-4693-AF4F-CD8B9A1829D3}"/>
              </a:ext>
            </a:extLst>
          </p:cNvPr>
          <p:cNvSpPr>
            <a:spLocks noGrp="1"/>
          </p:cNvSpPr>
          <p:nvPr>
            <p:ph idx="1"/>
          </p:nvPr>
        </p:nvSpPr>
        <p:spPr>
          <a:xfrm>
            <a:off x="655453" y="2092861"/>
            <a:ext cx="4489450" cy="4359300"/>
          </a:xfrm>
        </p:spPr>
        <p:txBody>
          <a:bodyPr>
            <a:normAutofit fontScale="47500" lnSpcReduction="20000"/>
          </a:bodyPr>
          <a:lstStyle/>
          <a:p>
            <a:pPr marL="342900" lvl="0" indent="-342900">
              <a:lnSpc>
                <a:spcPct val="107000"/>
              </a:lnSpc>
              <a:buFont typeface="Symbol" panose="05050102010706020507" pitchFamily="18" charset="2"/>
              <a:buChar char=""/>
            </a:pPr>
            <a:r>
              <a:rPr lang="es-MX" sz="4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Reduce el exceso de grasa.</a:t>
            </a:r>
          </a:p>
          <a:p>
            <a:pPr marL="342900" lvl="0" indent="-342900">
              <a:lnSpc>
                <a:spcPct val="107000"/>
              </a:lnSpc>
              <a:buFont typeface="Symbol" panose="05050102010706020507" pitchFamily="18" charset="2"/>
              <a:buChar char=""/>
            </a:pPr>
            <a:r>
              <a:rPr lang="es-MX" sz="4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Tonifica y elimina la pereza del hígado, bazo, páncreas. </a:t>
            </a:r>
          </a:p>
          <a:p>
            <a:pPr marL="342900" lvl="0" indent="-342900">
              <a:lnSpc>
                <a:spcPct val="107000"/>
              </a:lnSpc>
              <a:buFont typeface="Symbol" panose="05050102010706020507" pitchFamily="18" charset="2"/>
              <a:buChar char=""/>
            </a:pPr>
            <a:r>
              <a:rPr lang="es-MX" sz="4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Cura asimismo la gastritis y refuerza los intestinos.</a:t>
            </a:r>
          </a:p>
          <a:p>
            <a:pPr marL="342900" lvl="0" indent="-342900">
              <a:lnSpc>
                <a:spcPct val="107000"/>
              </a:lnSpc>
              <a:buFont typeface="Symbol" panose="05050102010706020507" pitchFamily="18" charset="2"/>
              <a:buChar char=""/>
            </a:pPr>
            <a:r>
              <a:rPr lang="es-MX" sz="4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 practica regular mantiene en buenas condiciones los órganos abdominales. </a:t>
            </a:r>
          </a:p>
          <a:p>
            <a:pPr marL="342900" lvl="0" indent="-342900">
              <a:lnSpc>
                <a:spcPct val="107000"/>
              </a:lnSpc>
              <a:spcAft>
                <a:spcPts val="800"/>
              </a:spcAft>
              <a:buFont typeface="Symbol" panose="05050102010706020507" pitchFamily="18" charset="2"/>
              <a:buChar char=""/>
            </a:pPr>
            <a:r>
              <a:rPr lang="es-MX" sz="4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Ayuda a aliviar también los esguinces y pinzamientos de la parte baja de la espalda y de la región de las caderas.</a:t>
            </a:r>
          </a:p>
          <a:p>
            <a:endParaRPr lang="en-US" sz="2400" dirty="0">
              <a:solidFill>
                <a:schemeClr val="bg1">
                  <a:alpha val="80000"/>
                </a:schemeClr>
              </a:solidFill>
            </a:endParaRPr>
          </a:p>
        </p:txBody>
      </p:sp>
      <p:pic>
        <p:nvPicPr>
          <p:cNvPr id="5" name="Marcador de contenido 4" descr="Mujer sentada en el piso&#10;&#10;Descripción generada automáticamente con confianza baja">
            <a:extLst>
              <a:ext uri="{FF2B5EF4-FFF2-40B4-BE49-F238E27FC236}">
                <a16:creationId xmlns:a16="http://schemas.microsoft.com/office/drawing/2014/main" id="{81CEBAEA-C8AD-41A3-BC7F-25C35E8CDECB}"/>
              </a:ext>
            </a:extLst>
          </p:cNvPr>
          <p:cNvPicPr>
            <a:picLocks noChangeAspect="1"/>
          </p:cNvPicPr>
          <p:nvPr/>
        </p:nvPicPr>
        <p:blipFill rotWithShape="1">
          <a:blip r:embed="rId2">
            <a:extLst>
              <a:ext uri="{28A0092B-C50C-407E-A947-70E740481C1C}">
                <a14:useLocalDpi xmlns:a14="http://schemas.microsoft.com/office/drawing/2010/main" val="0"/>
              </a:ext>
            </a:extLst>
          </a:blip>
          <a:srcRect t="17797" r="-1" b="12263"/>
          <a:stretch/>
        </p:blipFill>
        <p:spPr>
          <a:xfrm>
            <a:off x="5836446" y="1"/>
            <a:ext cx="6355554" cy="3333749"/>
          </a:xfrm>
          <a:custGeom>
            <a:avLst/>
            <a:gdLst/>
            <a:ahLst/>
            <a:cxnLst/>
            <a:rect l="l" t="t" r="r" b="b"/>
            <a:pathLst>
              <a:path w="6355554" h="3333749">
                <a:moveTo>
                  <a:pt x="3079" y="0"/>
                </a:moveTo>
                <a:lnTo>
                  <a:pt x="6355554" y="0"/>
                </a:lnTo>
                <a:lnTo>
                  <a:pt x="6355554" y="3333749"/>
                </a:lnTo>
                <a:lnTo>
                  <a:pt x="174108" y="3333749"/>
                </a:lnTo>
                <a:lnTo>
                  <a:pt x="133459" y="3178655"/>
                </a:lnTo>
                <a:cubicBezTo>
                  <a:pt x="59462" y="2881722"/>
                  <a:pt x="221" y="2577554"/>
                  <a:pt x="0" y="2257425"/>
                </a:cubicBezTo>
                <a:close/>
              </a:path>
            </a:pathLst>
          </a:custGeom>
        </p:spPr>
      </p:pic>
      <p:pic>
        <p:nvPicPr>
          <p:cNvPr id="6" name="Picture 4" descr="Matsyendrasana - Yoga Pose to Help You Open Your Heart Chakra - HubPages">
            <a:extLst>
              <a:ext uri="{FF2B5EF4-FFF2-40B4-BE49-F238E27FC236}">
                <a16:creationId xmlns:a16="http://schemas.microsoft.com/office/drawing/2014/main" id="{0FDBFBEA-0DD3-4A65-9390-1454AC5F2C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23" r="12768" b="1"/>
          <a:stretch/>
        </p:blipFill>
        <p:spPr bwMode="auto">
          <a:xfrm>
            <a:off x="5881861" y="3524256"/>
            <a:ext cx="3166888" cy="3333744"/>
          </a:xfrm>
          <a:custGeom>
            <a:avLst/>
            <a:gdLst/>
            <a:ahLst/>
            <a:cxnLst/>
            <a:rect l="l" t="t" r="r" b="b"/>
            <a:pathLst>
              <a:path w="3166888" h="3333744">
                <a:moveTo>
                  <a:pt x="178755" y="0"/>
                </a:moveTo>
                <a:lnTo>
                  <a:pt x="3166888" y="0"/>
                </a:lnTo>
                <a:lnTo>
                  <a:pt x="3166888" y="3333744"/>
                </a:lnTo>
                <a:lnTo>
                  <a:pt x="0" y="3333744"/>
                </a:lnTo>
                <a:lnTo>
                  <a:pt x="30190" y="3223677"/>
                </a:lnTo>
                <a:cubicBezTo>
                  <a:pt x="200298" y="2589331"/>
                  <a:pt x="376593" y="1812324"/>
                  <a:pt x="376066" y="1119182"/>
                </a:cubicBezTo>
                <a:cubicBezTo>
                  <a:pt x="375841" y="822121"/>
                  <a:pt x="316596" y="532372"/>
                  <a:pt x="242598" y="241205"/>
                </a:cubicBezTo>
                <a:close/>
              </a:path>
            </a:pathLst>
          </a:custGeom>
          <a:noFill/>
          <a:extLst>
            <a:ext uri="{909E8E84-426E-40DD-AFC4-6F175D3DCCD1}">
              <a14:hiddenFill xmlns:a14="http://schemas.microsoft.com/office/drawing/2010/main">
                <a:solidFill>
                  <a:srgbClr val="FFFFFF"/>
                </a:solidFill>
              </a14:hiddenFill>
            </a:ext>
          </a:extLst>
        </p:spPr>
      </p:pic>
      <p:sp>
        <p:nvSpPr>
          <p:cNvPr id="2065" name="Freeform: Shape 192">
            <a:extLst>
              <a:ext uri="{FF2B5EF4-FFF2-40B4-BE49-F238E27FC236}">
                <a16:creationId xmlns:a16="http://schemas.microsoft.com/office/drawing/2014/main" id="{8A2A689E-17C0-4832-920D-11B3E03EE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640985"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66" name="Group 193">
            <a:extLst>
              <a:ext uri="{FF2B5EF4-FFF2-40B4-BE49-F238E27FC236}">
                <a16:creationId xmlns:a16="http://schemas.microsoft.com/office/drawing/2014/main" id="{364A290D-B7BC-40B4-AB97-0C801BCC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8" y="544"/>
            <a:ext cx="874716" cy="6857455"/>
            <a:chOff x="5632358" y="544"/>
            <a:chExt cx="874716" cy="6857455"/>
          </a:xfrm>
        </p:grpSpPr>
        <p:sp>
          <p:nvSpPr>
            <p:cNvPr id="2067" name="Freeform: Shape 194">
              <a:extLst>
                <a:ext uri="{FF2B5EF4-FFF2-40B4-BE49-F238E27FC236}">
                  <a16:creationId xmlns:a16="http://schemas.microsoft.com/office/drawing/2014/main" id="{3C60D1EB-842B-4027-9728-E57314926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dir="10800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6" name="Freeform: Shape 195">
              <a:extLst>
                <a:ext uri="{FF2B5EF4-FFF2-40B4-BE49-F238E27FC236}">
                  <a16:creationId xmlns:a16="http://schemas.microsoft.com/office/drawing/2014/main" id="{44E103E5-C039-4EA4-843B-AD566B5C9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050" name="Picture 2" descr="Jathara Parivartanasana (Turning the Stomach Pose) | iHanuman">
            <a:extLst>
              <a:ext uri="{FF2B5EF4-FFF2-40B4-BE49-F238E27FC236}">
                <a16:creationId xmlns:a16="http://schemas.microsoft.com/office/drawing/2014/main" id="{8AEA53DD-ACA4-49E5-ABEE-A20CCA36CC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1425" b="-4"/>
          <a:stretch/>
        </p:blipFill>
        <p:spPr bwMode="auto">
          <a:xfrm>
            <a:off x="9239250" y="3524256"/>
            <a:ext cx="2952750" cy="3333749"/>
          </a:xfrm>
          <a:custGeom>
            <a:avLst/>
            <a:gdLst/>
            <a:ahLst/>
            <a:cxnLst/>
            <a:rect l="l" t="t" r="r" b="b"/>
            <a:pathLst>
              <a:path w="2952750" h="3333749">
                <a:moveTo>
                  <a:pt x="0" y="0"/>
                </a:moveTo>
                <a:lnTo>
                  <a:pt x="2952750" y="0"/>
                </a:lnTo>
                <a:lnTo>
                  <a:pt x="2952750" y="3333749"/>
                </a:lnTo>
                <a:lnTo>
                  <a:pt x="0" y="333374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98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25">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FB72980-FA4D-4031-A37A-02C26DC4473E}"/>
              </a:ext>
            </a:extLst>
          </p:cNvPr>
          <p:cNvSpPr>
            <a:spLocks noGrp="1"/>
          </p:cNvSpPr>
          <p:nvPr>
            <p:ph type="title"/>
          </p:nvPr>
        </p:nvSpPr>
        <p:spPr>
          <a:xfrm>
            <a:off x="279400" y="397152"/>
            <a:ext cx="6143625" cy="1323439"/>
          </a:xfrm>
        </p:spPr>
        <p:txBody>
          <a:bodyPr anchor="t">
            <a:normAutofit/>
          </a:bodyPr>
          <a:lstStyle/>
          <a:p>
            <a:pPr algn="ctr"/>
            <a:r>
              <a:rPr lang="es-MX" sz="4000" dirty="0">
                <a:solidFill>
                  <a:schemeClr val="bg1"/>
                </a:solidFill>
              </a:rPr>
              <a:t>YOGA</a:t>
            </a:r>
          </a:p>
        </p:txBody>
      </p:sp>
      <p:sp>
        <p:nvSpPr>
          <p:cNvPr id="9" name="Content Placeholder 8">
            <a:extLst>
              <a:ext uri="{FF2B5EF4-FFF2-40B4-BE49-F238E27FC236}">
                <a16:creationId xmlns:a16="http://schemas.microsoft.com/office/drawing/2014/main" id="{C3E7A0F9-3197-4ED3-B579-053D997E22AD}"/>
              </a:ext>
            </a:extLst>
          </p:cNvPr>
          <p:cNvSpPr>
            <a:spLocks noGrp="1"/>
          </p:cNvSpPr>
          <p:nvPr>
            <p:ph idx="1"/>
          </p:nvPr>
        </p:nvSpPr>
        <p:spPr>
          <a:xfrm>
            <a:off x="558799" y="1505490"/>
            <a:ext cx="6143625" cy="2454300"/>
          </a:xfrm>
        </p:spPr>
        <p:txBody>
          <a:bodyPr>
            <a:normAutofit fontScale="25000" lnSpcReduction="20000"/>
          </a:bodyPr>
          <a:lstStyle/>
          <a:p>
            <a:pPr marL="0" indent="0">
              <a:lnSpc>
                <a:spcPct val="107000"/>
              </a:lnSpc>
              <a:spcAft>
                <a:spcPts val="800"/>
              </a:spcAft>
              <a:buNone/>
            </a:pPr>
            <a:r>
              <a:rPr lang="es-MX" sz="4800" b="1">
                <a:solidFill>
                  <a:schemeClr val="bg1"/>
                </a:solidFill>
                <a:effectLst/>
                <a:latin typeface="Arial" panose="020B0604020202020204" pitchFamily="34" charset="0"/>
                <a:ea typeface="Calibri" panose="020F0502020204030204" pitchFamily="34" charset="0"/>
                <a:cs typeface="Arial" panose="020B0604020202020204" pitchFamily="34" charset="0"/>
              </a:rPr>
              <a:t>“Chitta Vrtti Nirodhad, el yoga es el aquietamiento de las olas/ondas del pensamiento.” </a:t>
            </a:r>
          </a:p>
          <a:p>
            <a:pPr marL="0" indent="0">
              <a:lnSpc>
                <a:spcPct val="107000"/>
              </a:lnSpc>
              <a:spcAft>
                <a:spcPts val="800"/>
              </a:spcAft>
              <a:buNone/>
            </a:pPr>
            <a:r>
              <a:rPr lang="es-MX" sz="4000">
                <a:solidFill>
                  <a:schemeClr val="bg1"/>
                </a:solidFill>
                <a:effectLst/>
                <a:latin typeface="Arial" panose="020B0604020202020204" pitchFamily="34" charset="0"/>
                <a:ea typeface="Calibri" panose="020F0502020204030204" pitchFamily="34" charset="0"/>
                <a:cs typeface="Arial" panose="020B0604020202020204" pitchFamily="34" charset="0"/>
              </a:rPr>
              <a:t>                                                       Segundo aformidmo del primer capitulo de los Yoga Sutras de Patanjali</a:t>
            </a:r>
            <a:endParaRPr lang="es-MX" sz="400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s-MX" sz="4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s-MX" sz="4800" b="1">
                <a:solidFill>
                  <a:schemeClr val="bg1"/>
                </a:solidFill>
                <a:effectLst/>
                <a:latin typeface="Arial" panose="020B0604020202020204" pitchFamily="34" charset="0"/>
                <a:ea typeface="Calibri" panose="020F0502020204030204" pitchFamily="34" charset="0"/>
                <a:cs typeface="Arial" panose="020B0604020202020204" pitchFamily="34" charset="0"/>
              </a:rPr>
              <a:t>“La adhesión de todas las fuerzas de cuerpo, mente y alma a Dios; significa disciplinamiento del intelecto, la mente, las emociones y la voluntad  que ese yoga presupone, un equilibrio del alma que nos permite mirar la vida en todos sus aspectos con ecuanimidad.”</a:t>
            </a:r>
          </a:p>
          <a:p>
            <a:pPr marL="0" indent="0">
              <a:lnSpc>
                <a:spcPct val="107000"/>
              </a:lnSpc>
              <a:spcAft>
                <a:spcPts val="800"/>
              </a:spcAft>
              <a:buNone/>
            </a:pPr>
            <a:r>
              <a:rPr lang="es-MX" sz="4000">
                <a:solidFill>
                  <a:schemeClr val="bg1"/>
                </a:solidFill>
                <a:effectLst/>
                <a:latin typeface="Arial" panose="020B0604020202020204" pitchFamily="34" charset="0"/>
                <a:ea typeface="Calibri" panose="020F0502020204030204" pitchFamily="34" charset="0"/>
                <a:cs typeface="Arial" panose="020B0604020202020204" pitchFamily="34" charset="0"/>
              </a:rPr>
              <a:t>                                                                                                                                 Gita according to Gandhi</a:t>
            </a:r>
          </a:p>
          <a:p>
            <a:pPr marL="0" indent="0">
              <a:lnSpc>
                <a:spcPct val="107000"/>
              </a:lnSpc>
              <a:spcAft>
                <a:spcPts val="800"/>
              </a:spcAft>
              <a:buNone/>
            </a:pPr>
            <a:r>
              <a:rPr lang="es-MX" sz="4800" b="1">
                <a:solidFill>
                  <a:schemeClr val="bg1"/>
                </a:solidFill>
                <a:effectLst/>
                <a:latin typeface="Arial" panose="020B0604020202020204" pitchFamily="34" charset="0"/>
                <a:ea typeface="Calibri" panose="020F0502020204030204" pitchFamily="34" charset="0"/>
                <a:cs typeface="Arial" panose="020B0604020202020204" pitchFamily="34" charset="0"/>
              </a:rPr>
              <a:t>“Cuando los sentidos se aquietan, cuando la mente esta en reposo, cuando el intelecto no oscila, entonces- dice el sabio- se alcanza un estado superior. Este firme control de los sentidos y la mente ha sido definido como yoga. Quien lo logra se halla libre de engaño”</a:t>
            </a:r>
          </a:p>
          <a:p>
            <a:pPr marL="0" indent="0">
              <a:lnSpc>
                <a:spcPct val="107000"/>
              </a:lnSpc>
              <a:spcAft>
                <a:spcPts val="800"/>
              </a:spcAft>
              <a:buNone/>
            </a:pPr>
            <a:r>
              <a:rPr lang="es-MX" sz="4000">
                <a:solidFill>
                  <a:schemeClr val="bg1"/>
                </a:solidFill>
                <a:effectLst/>
                <a:latin typeface="Arial" panose="020B0604020202020204" pitchFamily="34" charset="0"/>
                <a:ea typeface="Calibri" panose="020F0502020204030204" pitchFamily="34" charset="0"/>
                <a:cs typeface="Arial" panose="020B0604020202020204" pitchFamily="34" charset="0"/>
              </a:rPr>
              <a:t>                                                                                                                                                  Kathopanisad</a:t>
            </a:r>
          </a:p>
          <a:p>
            <a:pPr marL="0" indent="0">
              <a:lnSpc>
                <a:spcPct val="107000"/>
              </a:lnSpc>
              <a:spcAft>
                <a:spcPts val="800"/>
              </a:spcAft>
              <a:buNone/>
            </a:pPr>
            <a:r>
              <a:rPr lang="es-MX" sz="4800" b="1">
                <a:solidFill>
                  <a:schemeClr val="bg1"/>
                </a:solidFill>
                <a:effectLst/>
                <a:latin typeface="Arial" panose="020B0604020202020204" pitchFamily="34" charset="0"/>
                <a:ea typeface="Calibri" panose="020F0502020204030204" pitchFamily="34" charset="0"/>
                <a:cs typeface="Arial" panose="020B0604020202020204" pitchFamily="34" charset="0"/>
              </a:rPr>
              <a:t>“Es indudable que la mente es inquieta y reacia al control. Sin embargo, puede ser domada por una practica constante”</a:t>
            </a:r>
          </a:p>
          <a:p>
            <a:pPr marL="0" indent="0">
              <a:lnSpc>
                <a:spcPct val="107000"/>
              </a:lnSpc>
              <a:spcAft>
                <a:spcPts val="800"/>
              </a:spcAft>
              <a:buNone/>
            </a:pPr>
            <a:r>
              <a:rPr lang="es-MX" sz="4000" b="1">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s-MX" sz="4000">
                <a:solidFill>
                  <a:schemeClr val="bg1"/>
                </a:solidFill>
                <a:effectLst/>
                <a:latin typeface="Arial" panose="020B0604020202020204" pitchFamily="34" charset="0"/>
                <a:ea typeface="Calibri" panose="020F0502020204030204" pitchFamily="34" charset="0"/>
                <a:cs typeface="Arial" panose="020B0604020202020204" pitchFamily="34" charset="0"/>
              </a:rPr>
              <a:t>Bhagavad Gita</a:t>
            </a:r>
          </a:p>
          <a:p>
            <a:pPr>
              <a:lnSpc>
                <a:spcPct val="107000"/>
              </a:lnSpc>
              <a:spcAft>
                <a:spcPts val="800"/>
              </a:spcAft>
            </a:pPr>
            <a:endParaRPr lang="es-MX"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s-MX"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MX"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s-MX"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Marcador de contenido 4" descr="Logotipo, nombre de la empresa&#10;&#10;Descripción generada automáticamente">
            <a:extLst>
              <a:ext uri="{FF2B5EF4-FFF2-40B4-BE49-F238E27FC236}">
                <a16:creationId xmlns:a16="http://schemas.microsoft.com/office/drawing/2014/main" id="{EF49CC64-EADF-45B5-842B-55EE46E33A7D}"/>
              </a:ext>
            </a:extLst>
          </p:cNvPr>
          <p:cNvPicPr>
            <a:picLocks noChangeAspect="1"/>
          </p:cNvPicPr>
          <p:nvPr/>
        </p:nvPicPr>
        <p:blipFill rotWithShape="1">
          <a:blip r:embed="rId2">
            <a:extLst>
              <a:ext uri="{28A0092B-C50C-407E-A947-70E740481C1C}">
                <a14:useLocalDpi xmlns:a14="http://schemas.microsoft.com/office/drawing/2010/main" val="0"/>
              </a:ext>
            </a:extLst>
          </a:blip>
          <a:srcRect t="6167" b="5541"/>
          <a:stretch/>
        </p:blipFill>
        <p:spPr>
          <a:xfrm>
            <a:off x="8468350" y="2732640"/>
            <a:ext cx="1957724" cy="1728513"/>
          </a:xfrm>
          <a:prstGeom prst="rect">
            <a:avLst/>
          </a:prstGeom>
        </p:spPr>
      </p:pic>
      <p:sp>
        <p:nvSpPr>
          <p:cNvPr id="8" name="CuadroTexto 7">
            <a:extLst>
              <a:ext uri="{FF2B5EF4-FFF2-40B4-BE49-F238E27FC236}">
                <a16:creationId xmlns:a16="http://schemas.microsoft.com/office/drawing/2014/main" id="{BC51F472-397D-4C26-859D-97322F67729B}"/>
              </a:ext>
            </a:extLst>
          </p:cNvPr>
          <p:cNvSpPr txBox="1"/>
          <p:nvPr/>
        </p:nvSpPr>
        <p:spPr>
          <a:xfrm>
            <a:off x="7466012" y="812800"/>
            <a:ext cx="3962400" cy="5940472"/>
          </a:xfrm>
          <a:prstGeom prst="rect">
            <a:avLst/>
          </a:prstGeom>
          <a:noFill/>
        </p:spPr>
        <p:txBody>
          <a:bodyPr wrap="square" rtlCol="0">
            <a:spAutoFit/>
          </a:bodyPr>
          <a:lstStyle/>
          <a:p>
            <a:pPr algn="just">
              <a:lnSpc>
                <a:spcPct val="107000"/>
              </a:lnSpc>
              <a:spcAft>
                <a:spcPts val="800"/>
              </a:spcAft>
            </a:pPr>
            <a:r>
              <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 yoga es el método mediante el cual se calma la agitación de la mente y la energía se conduce por canales constructivos. Al igual que el río caudaloso cuando es adecuadamente contenido mediante presas y canalizaciones crea una vasta reserva de agua, previniendo el hambre y proporcionando energía abundante a las industrias, así también la mente cuando es controlada, proporciona una reserva de paz y genera energía abundante para la elevación del hombre”</a:t>
            </a:r>
          </a:p>
          <a:p>
            <a:pPr algn="just">
              <a:lnSpc>
                <a:spcPct val="107000"/>
              </a:lnSpc>
              <a:spcAft>
                <a:spcPts val="800"/>
              </a:spcAft>
            </a:pPr>
            <a:endParaRPr lang="es-MX"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 igual que un diamante bien tallado ofrece diversas facetas que reflejan cada una un color distinto de luz, así también la palabra yoga posee diversas facetas que reflejan, cada una, un distinto matiz, revelando aspectos diferentes de entre toda la gama de esfuerzos humanos por lograr la paz y la felicidad interior.”</a:t>
            </a:r>
          </a:p>
          <a:p>
            <a:pPr algn="just">
              <a:lnSpc>
                <a:spcPct val="107000"/>
              </a:lnSpc>
              <a:spcAft>
                <a:spcPts val="800"/>
              </a:spcAft>
            </a:pPr>
            <a:r>
              <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Iyengar</a:t>
            </a:r>
          </a:p>
          <a:p>
            <a:endParaRPr lang="es-MX" dirty="0"/>
          </a:p>
        </p:txBody>
      </p:sp>
    </p:spTree>
    <p:extLst>
      <p:ext uri="{BB962C8B-B14F-4D97-AF65-F5344CB8AC3E}">
        <p14:creationId xmlns:p14="http://schemas.microsoft.com/office/powerpoint/2010/main" val="228275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andala of Kalachakra (Buddhist Deity) (Himalayan Art)">
            <a:extLst>
              <a:ext uri="{FF2B5EF4-FFF2-40B4-BE49-F238E27FC236}">
                <a16:creationId xmlns:a16="http://schemas.microsoft.com/office/drawing/2014/main" id="{79E4D442-CDEE-43C5-B630-636ECE9443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95"/>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3952DE3E-7570-4617-B085-33067B7B2DBC}"/>
              </a:ext>
            </a:extLst>
          </p:cNvPr>
          <p:cNvSpPr>
            <a:spLocks noGrp="1"/>
          </p:cNvSpPr>
          <p:nvPr>
            <p:ph idx="1"/>
          </p:nvPr>
        </p:nvSpPr>
        <p:spPr>
          <a:xfrm>
            <a:off x="4917540" y="519176"/>
            <a:ext cx="6172200" cy="3858768"/>
          </a:xfrm>
        </p:spPr>
        <p:txBody>
          <a:bodyPr>
            <a:noAutofit/>
          </a:bodyPr>
          <a:lstStyle/>
          <a:p>
            <a:pPr marL="0" indent="0" algn="just">
              <a:buNone/>
            </a:pPr>
            <a:r>
              <a:rPr lang="es-MX" sz="1600" dirty="0"/>
              <a:t>“Las subconscientes “ideas- hábito” ya sean de salud o de enfermedad, ejercen una poderosa influencia sobre nuestro ser. Las enfermedades rebeldes tanto mentales como físicas, poseen siempre una profunda raíz en el subconsciente. Para eliminar la enfermedad es necesario arrancar estas ocultas raíces.”</a:t>
            </a:r>
          </a:p>
          <a:p>
            <a:pPr marL="0" indent="0" algn="just">
              <a:buNone/>
            </a:pPr>
            <a:r>
              <a:rPr lang="es-MX" sz="1600" dirty="0"/>
              <a:t>                                                                       </a:t>
            </a:r>
            <a:r>
              <a:rPr lang="es-MX" sz="1600" dirty="0" err="1"/>
              <a:t>Paramahansa</a:t>
            </a:r>
            <a:r>
              <a:rPr lang="es-MX" sz="1600" dirty="0"/>
              <a:t> Yogananda</a:t>
            </a:r>
          </a:p>
          <a:p>
            <a:pPr marL="0" indent="0" algn="just">
              <a:buNone/>
            </a:pPr>
            <a:endParaRPr lang="es-MX" sz="1600" dirty="0"/>
          </a:p>
          <a:p>
            <a:pPr marL="0" indent="0" algn="just">
              <a:buNone/>
            </a:pPr>
            <a:endParaRPr lang="es-MX" sz="1600" dirty="0"/>
          </a:p>
          <a:p>
            <a:pPr marL="0" indent="0" algn="just">
              <a:buNone/>
            </a:pPr>
            <a:r>
              <a:rPr lang="es-MX" sz="1600" dirty="0"/>
              <a:t>“La mente es, en cierto modo, como un disco. Contiene surcos o impresiones llamados </a:t>
            </a:r>
            <a:r>
              <a:rPr lang="es-MX" sz="1600" dirty="0" err="1"/>
              <a:t>samskaras</a:t>
            </a:r>
            <a:r>
              <a:rPr lang="es-MX" sz="1600" dirty="0"/>
              <a:t> en sánscrito, estos se forman cuando determinados pensamientos, o </a:t>
            </a:r>
            <a:r>
              <a:rPr lang="es-MX" sz="1600" dirty="0" err="1"/>
              <a:t>vrittis</a:t>
            </a:r>
            <a:r>
              <a:rPr lang="es-MX" sz="1600" dirty="0"/>
              <a:t>, se hacen habituales.”</a:t>
            </a:r>
          </a:p>
          <a:p>
            <a:pPr marL="0" indent="0" algn="just">
              <a:buNone/>
            </a:pPr>
            <a:endParaRPr lang="es-MX" sz="1600" dirty="0"/>
          </a:p>
          <a:p>
            <a:pPr marL="0" indent="0" algn="just">
              <a:buNone/>
            </a:pPr>
            <a:r>
              <a:rPr lang="es-MX" sz="1600" dirty="0"/>
              <a:t>“Lo bueno y lo malo, el amigo y el enemigo, no existen mas que en la mente. Cada hombre crea, con su propia imaginación, un mundo de virtud, de placer y de dolor. Estas cualidades no proceden de los objetos sino que pertenecen a la actitud mental. Los pensamientos de uno controlan su vida, modelan su carácter, conforman su destino y afectan a otras personas. Cuando sea bien comprendido el potencial contenido del pensamiento, comenzará una nueva era de florecimiento espiritual para el individuo y toda la humanidad”</a:t>
            </a:r>
          </a:p>
          <a:p>
            <a:pPr marL="0" indent="0" algn="just">
              <a:buNone/>
            </a:pPr>
            <a:endParaRPr lang="es-MX" sz="1600" dirty="0"/>
          </a:p>
          <a:p>
            <a:pPr marL="0" indent="0" algn="just">
              <a:buNone/>
            </a:pPr>
            <a:r>
              <a:rPr lang="es-MX" sz="1600" dirty="0"/>
              <a:t>                                                                      </a:t>
            </a:r>
            <a:r>
              <a:rPr lang="es-MX" sz="1600" dirty="0" err="1"/>
              <a:t>Swami</a:t>
            </a:r>
            <a:r>
              <a:rPr lang="es-MX" sz="1600" dirty="0"/>
              <a:t> </a:t>
            </a:r>
            <a:r>
              <a:rPr lang="es-MX" sz="1600" dirty="0" err="1"/>
              <a:t>Vishnu</a:t>
            </a:r>
            <a:r>
              <a:rPr lang="es-MX" sz="1600" dirty="0"/>
              <a:t> </a:t>
            </a:r>
            <a:r>
              <a:rPr lang="es-MX" sz="1600" dirty="0" err="1"/>
              <a:t>Devananda</a:t>
            </a:r>
            <a:endParaRPr lang="es-MX" sz="1600" dirty="0"/>
          </a:p>
          <a:p>
            <a:pPr marL="0" indent="0" algn="just">
              <a:buNone/>
            </a:pPr>
            <a:r>
              <a:rPr lang="es-MX" sz="1600" dirty="0"/>
              <a:t> </a:t>
            </a:r>
          </a:p>
        </p:txBody>
      </p:sp>
    </p:spTree>
    <p:extLst>
      <p:ext uri="{BB962C8B-B14F-4D97-AF65-F5344CB8AC3E}">
        <p14:creationId xmlns:p14="http://schemas.microsoft.com/office/powerpoint/2010/main" val="365991062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A2974-E9A7-44C4-A9D7-1D6D05B43691}"/>
              </a:ext>
            </a:extLst>
          </p:cNvPr>
          <p:cNvSpPr>
            <a:spLocks noGrp="1"/>
          </p:cNvSpPr>
          <p:nvPr>
            <p:ph type="title"/>
          </p:nvPr>
        </p:nvSpPr>
        <p:spPr>
          <a:xfrm>
            <a:off x="5476340" y="460756"/>
            <a:ext cx="6172200" cy="1828800"/>
          </a:xfrm>
        </p:spPr>
        <p:txBody>
          <a:bodyPr vert="horz" lIns="91440" tIns="45720" rIns="91440" bIns="45720" rtlCol="0">
            <a:normAutofit/>
          </a:bodyPr>
          <a:lstStyle/>
          <a:p>
            <a:pPr algn="ctr"/>
            <a:r>
              <a:rPr lang="en-US" dirty="0"/>
              <a:t>BIBLIOGRAFIA</a:t>
            </a:r>
          </a:p>
        </p:txBody>
      </p:sp>
      <p:pic>
        <p:nvPicPr>
          <p:cNvPr id="3074" name="Picture 2" descr="Pin on Mandalas">
            <a:extLst>
              <a:ext uri="{FF2B5EF4-FFF2-40B4-BE49-F238E27FC236}">
                <a16:creationId xmlns:a16="http://schemas.microsoft.com/office/drawing/2014/main" id="{6BCC7A90-E7B1-4830-B3F2-05C441AB61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21" r="17915"/>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8" name="Content Placeholder 3077">
            <a:extLst>
              <a:ext uri="{FF2B5EF4-FFF2-40B4-BE49-F238E27FC236}">
                <a16:creationId xmlns:a16="http://schemas.microsoft.com/office/drawing/2014/main" id="{9FFFFA9B-2CB5-48B9-88C1-5815F9AE5087}"/>
              </a:ext>
            </a:extLst>
          </p:cNvPr>
          <p:cNvSpPr>
            <a:spLocks noGrp="1"/>
          </p:cNvSpPr>
          <p:nvPr>
            <p:ph idx="1"/>
          </p:nvPr>
        </p:nvSpPr>
        <p:spPr>
          <a:xfrm>
            <a:off x="5387440" y="2538476"/>
            <a:ext cx="6172200" cy="3858768"/>
          </a:xfrm>
        </p:spPr>
        <p:txBody>
          <a:bodyPr>
            <a:normAutofit/>
          </a:bodyPr>
          <a:lstStyle/>
          <a:p>
            <a:pPr marL="457200" indent="-457200">
              <a:lnSpc>
                <a:spcPct val="107000"/>
              </a:lnSpc>
              <a:spcAft>
                <a:spcPts val="800"/>
              </a:spcAft>
            </a:pPr>
            <a:r>
              <a:rPr lang="es-MX" sz="2000" dirty="0" err="1">
                <a:effectLst/>
                <a:latin typeface="Calibri" panose="020F0502020204030204" pitchFamily="34" charset="0"/>
                <a:ea typeface="Calibri" panose="020F0502020204030204" pitchFamily="34" charset="0"/>
                <a:cs typeface="Times New Roman" panose="02020603050405020304" pitchFamily="18" charset="0"/>
              </a:rPr>
              <a:t>Devananda</a:t>
            </a:r>
            <a:r>
              <a:rPr lang="es-MX" sz="2000" dirty="0">
                <a:effectLst/>
                <a:latin typeface="Calibri" panose="020F0502020204030204" pitchFamily="34" charset="0"/>
                <a:ea typeface="Calibri" panose="020F0502020204030204" pitchFamily="34" charset="0"/>
                <a:cs typeface="Times New Roman" panose="02020603050405020304" pitchFamily="18" charset="0"/>
              </a:rPr>
              <a:t>, S. V. (1980). </a:t>
            </a:r>
            <a:r>
              <a:rPr lang="es-MX" sz="2000" i="1" dirty="0">
                <a:effectLst/>
                <a:latin typeface="Calibri" panose="020F0502020204030204" pitchFamily="34" charset="0"/>
                <a:ea typeface="Calibri" panose="020F0502020204030204" pitchFamily="34" charset="0"/>
                <a:cs typeface="Times New Roman" panose="02020603050405020304" pitchFamily="18" charset="0"/>
              </a:rPr>
              <a:t>Meditación y Mantras.</a:t>
            </a:r>
            <a:r>
              <a:rPr lang="es-MX" sz="2000" dirty="0">
                <a:effectLst/>
                <a:latin typeface="Calibri" panose="020F0502020204030204" pitchFamily="34" charset="0"/>
                <a:ea typeface="Calibri" panose="020F0502020204030204" pitchFamily="34" charset="0"/>
                <a:cs typeface="Times New Roman" panose="02020603050405020304" pitchFamily="18" charset="0"/>
              </a:rPr>
              <a:t> Madrid: Alianza Editorial.</a:t>
            </a:r>
          </a:p>
          <a:p>
            <a:pPr marL="457200" indent="-457200">
              <a:lnSpc>
                <a:spcPct val="107000"/>
              </a:lnSpc>
              <a:spcAft>
                <a:spcPts val="800"/>
              </a:spcAft>
            </a:pPr>
            <a:r>
              <a:rPr lang="es-MX" sz="2000" dirty="0">
                <a:effectLst/>
                <a:latin typeface="Calibri" panose="020F0502020204030204" pitchFamily="34" charset="0"/>
                <a:ea typeface="Calibri" panose="020F0502020204030204" pitchFamily="34" charset="0"/>
                <a:cs typeface="Times New Roman" panose="02020603050405020304" pitchFamily="18" charset="0"/>
              </a:rPr>
              <a:t>Iyengar, B. (2005). </a:t>
            </a:r>
            <a:r>
              <a:rPr lang="es-MX" sz="2000" i="1" dirty="0">
                <a:effectLst/>
                <a:latin typeface="Calibri" panose="020F0502020204030204" pitchFamily="34" charset="0"/>
                <a:ea typeface="Calibri" panose="020F0502020204030204" pitchFamily="34" charset="0"/>
                <a:cs typeface="Times New Roman" panose="02020603050405020304" pitchFamily="18" charset="0"/>
              </a:rPr>
              <a:t>La luz del yoga.</a:t>
            </a:r>
            <a:r>
              <a:rPr lang="es-MX" sz="2000" dirty="0">
                <a:effectLst/>
                <a:latin typeface="Calibri" panose="020F0502020204030204" pitchFamily="34" charset="0"/>
                <a:ea typeface="Calibri" panose="020F0502020204030204" pitchFamily="34" charset="0"/>
                <a:cs typeface="Times New Roman" panose="02020603050405020304" pitchFamily="18" charset="0"/>
              </a:rPr>
              <a:t> Barcelona: Kairós.</a:t>
            </a:r>
          </a:p>
          <a:p>
            <a:pPr marL="457200" indent="-45720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Olson, M. (2009).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Musician´s Yoga.</a:t>
            </a:r>
            <a:r>
              <a:rPr lang="en-US" sz="2000" dirty="0">
                <a:effectLst/>
                <a:latin typeface="Calibri" panose="020F0502020204030204" pitchFamily="34" charset="0"/>
                <a:ea typeface="Calibri" panose="020F0502020204030204" pitchFamily="34" charset="0"/>
                <a:cs typeface="Times New Roman" panose="02020603050405020304" pitchFamily="18" charset="0"/>
              </a:rPr>
              <a:t> Boston: Berklee press.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Yogananda</a:t>
            </a:r>
            <a:r>
              <a:rPr lang="en-US" sz="2000" dirty="0">
                <a:effectLst/>
                <a:latin typeface="Calibri" panose="020F0502020204030204" pitchFamily="34" charset="0"/>
                <a:ea typeface="Calibri" panose="020F0502020204030204" pitchFamily="34" charset="0"/>
                <a:cs typeface="Times New Roman" panose="02020603050405020304" pitchFamily="18" charset="0"/>
              </a:rPr>
              <a:t>, P. (1998). </a:t>
            </a:r>
            <a:r>
              <a:rPr lang="es-MX" sz="2000" i="1" dirty="0">
                <a:effectLst/>
                <a:latin typeface="Calibri" panose="020F0502020204030204" pitchFamily="34" charset="0"/>
                <a:ea typeface="Calibri" panose="020F0502020204030204" pitchFamily="34" charset="0"/>
                <a:cs typeface="Times New Roman" panose="02020603050405020304" pitchFamily="18" charset="0"/>
              </a:rPr>
              <a:t>Afirmaciones científicas para la curación.</a:t>
            </a:r>
            <a:r>
              <a:rPr lang="es-MX"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Estados Unidos: Self-Realization Fellowship.</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168855927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882</Words>
  <Application>Microsoft Office PowerPoint</Application>
  <PresentationFormat>Panorámica</PresentationFormat>
  <Paragraphs>66</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Symbol</vt:lpstr>
      <vt:lpstr>Tema de Office</vt:lpstr>
      <vt:lpstr>SUKHASANA con extensión lateral de columna  PARIVRTTA JANU SIRSASANA</vt:lpstr>
      <vt:lpstr>BRAZOS EN GOMUKHASANA Y GARUDASANA </vt:lpstr>
      <vt:lpstr>Presentación de PowerPoint</vt:lpstr>
      <vt:lpstr>URDVHA PRASARITA PADASANA</vt:lpstr>
      <vt:lpstr>JATHARA PARIVARTANASANA</vt:lpstr>
      <vt:lpstr>YOGA</vt:lpstr>
      <vt:lpstr>Presentación de PowerPoint</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beny larios</dc:creator>
  <cp:lastModifiedBy>beny larios</cp:lastModifiedBy>
  <cp:revision>12</cp:revision>
  <dcterms:created xsi:type="dcterms:W3CDTF">2021-06-07T18:15:56Z</dcterms:created>
  <dcterms:modified xsi:type="dcterms:W3CDTF">2021-06-07T21:41:32Z</dcterms:modified>
</cp:coreProperties>
</file>