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media/image4.jpg" ContentType="image/png"/>
  <Override PartName="/ppt/media/image5.jpg" ContentType="image/png"/>
  <Override PartName="/ppt/media/image6.jpg" ContentType="image/png"/>
  <Override PartName="/ppt/media/image7.jpg" ContentType="image/png"/>
  <Override PartName="/ppt/media/image9.jpg" ContentType="image/png"/>
  <Override PartName="/ppt/media/image10.jpg" ContentType="image/png"/>
  <Override PartName="/ppt/media/image11.jpg" ContentType="image/png"/>
  <Override PartName="/ppt/media/image12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9" d="100"/>
          <a:sy n="79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s.wikihow.com/sostener-una-trompet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>
            <a:normAutofit/>
          </a:bodyPr>
          <a:lstStyle/>
          <a:p>
            <a:r>
              <a:rPr lang="es-MX" sz="4400" dirty="0" smtClean="0"/>
              <a:t>CÓMO TOCAR SIN DOLOR </a:t>
            </a:r>
            <a:endParaRPr lang="es-MX" sz="4400" dirty="0"/>
          </a:p>
        </p:txBody>
      </p:sp>
      <p:sp>
        <p:nvSpPr>
          <p:cNvPr id="6" name="AutoShape 4" descr="Trompeta - EcuRed"/>
          <p:cNvSpPr>
            <a:spLocks noChangeAspect="1" noChangeArrowheads="1"/>
          </p:cNvSpPr>
          <p:nvPr/>
        </p:nvSpPr>
        <p:spPr bwMode="auto">
          <a:xfrm flipH="1">
            <a:off x="460371" y="-144463"/>
            <a:ext cx="9427339" cy="3436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946" y="132229"/>
            <a:ext cx="7505764" cy="3423475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746804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0588" y="215206"/>
            <a:ext cx="8911687" cy="887698"/>
          </a:xfrm>
        </p:spPr>
        <p:txBody>
          <a:bodyPr/>
          <a:lstStyle/>
          <a:p>
            <a:pPr algn="ctr"/>
            <a:r>
              <a:rPr lang="es-MX" dirty="0" smtClean="0"/>
              <a:t>POSTURA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09600" y="2804160"/>
            <a:ext cx="6317860" cy="3777622"/>
          </a:xfrm>
        </p:spPr>
        <p:txBody>
          <a:bodyPr/>
          <a:lstStyle/>
          <a:p>
            <a:pPr algn="ctr"/>
            <a:r>
              <a:rPr lang="es-MX" dirty="0" smtClean="0"/>
              <a:t>DE PIE</a:t>
            </a:r>
          </a:p>
          <a:p>
            <a:pPr marL="0" indent="0">
              <a:buNone/>
            </a:pPr>
            <a:r>
              <a:rPr lang="es-MX" dirty="0" smtClean="0"/>
              <a:t> </a:t>
            </a:r>
          </a:p>
          <a:p>
            <a:r>
              <a:rPr lang="es-MX" dirty="0" smtClean="0"/>
              <a:t>Espalda recta</a:t>
            </a:r>
          </a:p>
          <a:p>
            <a:r>
              <a:rPr lang="es-MX" dirty="0" smtClean="0"/>
              <a:t>Hombros relajados</a:t>
            </a:r>
          </a:p>
          <a:p>
            <a:r>
              <a:rPr lang="es-MX" dirty="0" smtClean="0"/>
              <a:t>Repartir el peso por igual  en ambas piernas</a:t>
            </a:r>
          </a:p>
          <a:p>
            <a:r>
              <a:rPr lang="es-MX" dirty="0" smtClean="0"/>
              <a:t>Los pies tiene que estar alineado con los hombros y las rodillas </a:t>
            </a:r>
            <a:r>
              <a:rPr lang="es-MX" dirty="0" err="1" smtClean="0"/>
              <a:t>semi</a:t>
            </a:r>
            <a:r>
              <a:rPr lang="es-MX" dirty="0" smtClean="0"/>
              <a:t>-flexionadas. </a:t>
            </a:r>
          </a:p>
          <a:p>
            <a:endParaRPr lang="es-MX" dirty="0" smtClean="0"/>
          </a:p>
          <a:p>
            <a:endParaRPr lang="es-MX" dirty="0"/>
          </a:p>
        </p:txBody>
      </p:sp>
      <p:pic>
        <p:nvPicPr>
          <p:cNvPr id="8" name="Marcador de contenido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7536" y="2328672"/>
            <a:ext cx="4303776" cy="4364736"/>
          </a:xfrm>
        </p:spPr>
      </p:pic>
      <p:sp>
        <p:nvSpPr>
          <p:cNvPr id="7" name="CuadroTexto 6"/>
          <p:cNvSpPr txBox="1"/>
          <p:nvPr/>
        </p:nvSpPr>
        <p:spPr>
          <a:xfrm>
            <a:off x="2190588" y="1254123"/>
            <a:ext cx="83027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Una postura correcta nos va a facilitar la </a:t>
            </a:r>
            <a:r>
              <a:rPr lang="es-MX" dirty="0" smtClean="0"/>
              <a:t>relajación, para que el aire fluya y para tener un sonido de mejor calidad.  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87175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postura </a:t>
            </a:r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56034" y="1616869"/>
            <a:ext cx="7843613" cy="576262"/>
          </a:xfrm>
        </p:spPr>
        <p:txBody>
          <a:bodyPr/>
          <a:lstStyle/>
          <a:p>
            <a:pPr algn="just"/>
            <a:r>
              <a:rPr lang="es-MX" sz="1800" dirty="0" smtClean="0"/>
              <a:t>Tener una postura encorvada afectará tu circulación de aire, te dificultará sostener notas y mantener un volumen consistente.  </a:t>
            </a:r>
            <a:endParaRPr lang="es-MX" sz="180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70560" y="2548966"/>
            <a:ext cx="6261545" cy="3864026"/>
          </a:xfrm>
        </p:spPr>
        <p:txBody>
          <a:bodyPr/>
          <a:lstStyle/>
          <a:p>
            <a:pPr algn="ctr"/>
            <a:r>
              <a:rPr lang="es-MX" dirty="0" smtClean="0"/>
              <a:t>SENTADO</a:t>
            </a:r>
          </a:p>
          <a:p>
            <a:r>
              <a:rPr lang="es-MX" dirty="0" smtClean="0"/>
              <a:t>Pies apoyados en el suelo </a:t>
            </a:r>
          </a:p>
          <a:p>
            <a:r>
              <a:rPr lang="es-MX" dirty="0" smtClean="0"/>
              <a:t>Repartir el peso de manera uniforme en las caderas y en los pies.</a:t>
            </a:r>
          </a:p>
          <a:p>
            <a:r>
              <a:rPr lang="es-MX" dirty="0" smtClean="0"/>
              <a:t>La espalda debe de estar recta. </a:t>
            </a:r>
          </a:p>
          <a:p>
            <a:r>
              <a:rPr lang="es-MX" dirty="0" smtClean="0"/>
              <a:t>Hombros relajados</a:t>
            </a:r>
          </a:p>
          <a:p>
            <a:r>
              <a:rPr lang="es-MX" dirty="0" smtClean="0"/>
              <a:t>Lo recomendable es sentarse casi a la orilla de la silla.</a:t>
            </a:r>
          </a:p>
          <a:p>
            <a:r>
              <a:rPr lang="es-MX" dirty="0" smtClean="0"/>
              <a:t>Evita recargarte en la silla</a:t>
            </a:r>
          </a:p>
          <a:p>
            <a:endParaRPr lang="es-MX" dirty="0"/>
          </a:p>
        </p:txBody>
      </p:sp>
      <p:pic>
        <p:nvPicPr>
          <p:cNvPr id="7" name="Marcador de contenido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432" y="2548966"/>
            <a:ext cx="3474720" cy="3998137"/>
          </a:xfrm>
        </p:spPr>
      </p:pic>
    </p:spTree>
    <p:extLst>
      <p:ext uri="{BB962C8B-B14F-4D97-AF65-F5344CB8AC3E}">
        <p14:creationId xmlns:p14="http://schemas.microsoft.com/office/powerpoint/2010/main" val="4141834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Pasos para sostener la trompeta </a:t>
            </a:r>
            <a:br>
              <a:rPr lang="es-MX" dirty="0" smtClean="0"/>
            </a:br>
            <a:r>
              <a:rPr lang="es-MX" dirty="0" smtClean="0"/>
              <a:t>Mano izquierda</a:t>
            </a:r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08" y="1905000"/>
            <a:ext cx="2384658" cy="1788494"/>
          </a:xfrm>
          <a:effectLst>
            <a:softEdge rad="127000"/>
          </a:effectLst>
        </p:spPr>
      </p:pic>
      <p:sp>
        <p:nvSpPr>
          <p:cNvPr id="5" name="Flecha derecha 4"/>
          <p:cNvSpPr/>
          <p:nvPr/>
        </p:nvSpPr>
        <p:spPr>
          <a:xfrm>
            <a:off x="3436620" y="2556931"/>
            <a:ext cx="72237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50" y="1852416"/>
            <a:ext cx="2340864" cy="1893661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7" name="Flecha derecha 6"/>
          <p:cNvSpPr/>
          <p:nvPr/>
        </p:nvSpPr>
        <p:spPr>
          <a:xfrm>
            <a:off x="6799368" y="2583222"/>
            <a:ext cx="72237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498" y="1905000"/>
            <a:ext cx="2155254" cy="1841077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9" name="Flecha derecha 8"/>
          <p:cNvSpPr/>
          <p:nvPr/>
        </p:nvSpPr>
        <p:spPr>
          <a:xfrm>
            <a:off x="10511832" y="2556930"/>
            <a:ext cx="6736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02" y="3599017"/>
            <a:ext cx="4754880" cy="2750731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341" y="3746076"/>
            <a:ext cx="3219450" cy="2695575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8339328" y="4028675"/>
            <a:ext cx="3511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1.- </a:t>
            </a:r>
            <a:r>
              <a:rPr lang="es-MX" dirty="0" smtClean="0"/>
              <a:t>Dedo anular colocarlo en el anillo</a:t>
            </a:r>
          </a:p>
          <a:p>
            <a:r>
              <a:rPr lang="es-MX" b="1" dirty="0" smtClean="0"/>
              <a:t>2.- </a:t>
            </a:r>
            <a:r>
              <a:rPr lang="es-MX" dirty="0" smtClean="0"/>
              <a:t>Colocar los dedos medio e índice entre el anillo y el pistón 3.</a:t>
            </a:r>
          </a:p>
          <a:p>
            <a:r>
              <a:rPr lang="es-MX" b="1" dirty="0" smtClean="0"/>
              <a:t>3.- </a:t>
            </a:r>
            <a:r>
              <a:rPr lang="es-MX" dirty="0" smtClean="0"/>
              <a:t>Colocar el dedo pulgar en el anillo y el dedo menique sobre la bomba del pistón 3.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51901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Mano Derecha</a:t>
            </a:r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96" y="1353312"/>
            <a:ext cx="2994258" cy="2290826"/>
          </a:xfrm>
          <a:effectLst>
            <a:softEdge rad="127000"/>
          </a:effectLst>
        </p:spPr>
      </p:pic>
      <p:sp>
        <p:nvSpPr>
          <p:cNvPr id="5" name="Flecha derecha 4"/>
          <p:cNvSpPr/>
          <p:nvPr/>
        </p:nvSpPr>
        <p:spPr>
          <a:xfrm>
            <a:off x="3547872" y="2498725"/>
            <a:ext cx="64425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975" y="1463040"/>
            <a:ext cx="2938073" cy="2181098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7" name="Flecha derecha 6"/>
          <p:cNvSpPr/>
          <p:nvPr/>
        </p:nvSpPr>
        <p:spPr>
          <a:xfrm>
            <a:off x="7311358" y="2498725"/>
            <a:ext cx="64425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550" y="1647063"/>
            <a:ext cx="3547872" cy="1939163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925" y="3753866"/>
            <a:ext cx="4883859" cy="283464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10" name="CuadroTexto 9"/>
          <p:cNvSpPr txBox="1"/>
          <p:nvPr/>
        </p:nvSpPr>
        <p:spPr>
          <a:xfrm>
            <a:off x="5510784" y="4356735"/>
            <a:ext cx="3901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1.- </a:t>
            </a:r>
            <a:r>
              <a:rPr lang="es-MX" dirty="0" smtClean="0"/>
              <a:t>Dedo pulgar entre el pistón 1 y 2.</a:t>
            </a:r>
          </a:p>
          <a:p>
            <a:r>
              <a:rPr lang="es-MX" b="1" dirty="0" smtClean="0"/>
              <a:t>2.- </a:t>
            </a:r>
            <a:r>
              <a:rPr lang="es-MX" dirty="0" smtClean="0"/>
              <a:t>Dedo menique colocarlo en el anillo. </a:t>
            </a:r>
          </a:p>
          <a:p>
            <a:r>
              <a:rPr lang="es-MX" b="1" dirty="0" smtClean="0"/>
              <a:t>3.- </a:t>
            </a:r>
            <a:r>
              <a:rPr lang="es-MX" dirty="0" smtClean="0"/>
              <a:t>Colocar los 3 dedos en cada pistón.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41308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Respiración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Mantener una buena postura</a:t>
            </a:r>
          </a:p>
          <a:p>
            <a:r>
              <a:rPr lang="es-MX" dirty="0" smtClean="0"/>
              <a:t>Importante estar de pie ya que podrías inhalar más cantidad de aire.</a:t>
            </a:r>
          </a:p>
          <a:p>
            <a:r>
              <a:rPr lang="es-MX" dirty="0" smtClean="0"/>
              <a:t>A la hora de respirar no tensar o levantar los hombros ya que haciendo esto podría afectar a la hora de soplar hacia el instrumento.</a:t>
            </a:r>
          </a:p>
          <a:p>
            <a:r>
              <a:rPr lang="es-MX" dirty="0" smtClean="0"/>
              <a:t>Para una mayor cantidad de aire es muy importante hacerlo pensando en la vocal  “O”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6741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PUNTOS IMPORTANTES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20896"/>
          </a:xfrm>
        </p:spPr>
        <p:txBody>
          <a:bodyPr/>
          <a:lstStyle/>
          <a:p>
            <a:r>
              <a:rPr lang="es-MX" b="1" dirty="0" smtClean="0"/>
              <a:t>Columna y espalda: </a:t>
            </a:r>
            <a:r>
              <a:rPr lang="es-MX" dirty="0" smtClean="0"/>
              <a:t>Es importante mantener la columna derecha y sin tensiones para evitar dolores y cansancios rápidamente.</a:t>
            </a:r>
          </a:p>
          <a:p>
            <a:r>
              <a:rPr lang="es-MX" b="1" dirty="0" smtClean="0"/>
              <a:t>Cabeza:</a:t>
            </a:r>
            <a:r>
              <a:rPr lang="es-MX" dirty="0" smtClean="0"/>
              <a:t> Mantener la cabeza recta y la cara directamente frente al instrumento. Esto permite mantener la garganta abierta y posibilita una respiración libre de obstrucciones. </a:t>
            </a:r>
          </a:p>
          <a:p>
            <a:r>
              <a:rPr lang="es-MX" b="1" dirty="0" smtClean="0"/>
              <a:t>Cuello:</a:t>
            </a:r>
            <a:r>
              <a:rPr lang="es-MX" dirty="0" smtClean="0"/>
              <a:t> Mantener la garganta relajada hace que el aire salga lo más libre posible y sobre todo hace que produzcas un sonido más relajado.</a:t>
            </a:r>
          </a:p>
          <a:p>
            <a:r>
              <a:rPr lang="es-MX" b="1" dirty="0" smtClean="0"/>
              <a:t>Hombros:</a:t>
            </a:r>
            <a:r>
              <a:rPr lang="es-MX" dirty="0" smtClean="0"/>
              <a:t> Mantenerlos en la posición como cuando caminas, lo más relajado, ya que si se levante genera tensión y podrías provocar alguna lesión.</a:t>
            </a:r>
          </a:p>
          <a:p>
            <a:r>
              <a:rPr lang="es-MX" dirty="0" smtClean="0"/>
              <a:t>Importante a la hora de tocar subir la trompeta hacia ti como si tomaras un vaso de agua.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44732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Fuentes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hlinkClick r:id="rId2"/>
              </a:rPr>
              <a:t>https://</a:t>
            </a:r>
            <a:r>
              <a:rPr lang="es-MX" dirty="0" smtClean="0">
                <a:hlinkClick r:id="rId2"/>
              </a:rPr>
              <a:t>es.wikihow.com/sostener-una-trompeta</a:t>
            </a: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9184933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210</TotalTime>
  <Words>393</Words>
  <Application>Microsoft Office PowerPoint</Application>
  <PresentationFormat>Panorámica</PresentationFormat>
  <Paragraphs>39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Espiral</vt:lpstr>
      <vt:lpstr>CÓMO TOCAR SIN DOLOR </vt:lpstr>
      <vt:lpstr>POSTURA </vt:lpstr>
      <vt:lpstr>postura </vt:lpstr>
      <vt:lpstr>Pasos para sostener la trompeta  Mano izquierda</vt:lpstr>
      <vt:lpstr>Mano Derecha</vt:lpstr>
      <vt:lpstr>Respiración </vt:lpstr>
      <vt:lpstr>PUNTOS IMPORTANTES</vt:lpstr>
      <vt:lpstr>Fuentes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CÓMO TOCAR SIN DOLOR</dc:title>
  <dc:creator>Martiux</dc:creator>
  <cp:lastModifiedBy>Martiux</cp:lastModifiedBy>
  <cp:revision>16</cp:revision>
  <dcterms:created xsi:type="dcterms:W3CDTF">2021-06-08T13:24:20Z</dcterms:created>
  <dcterms:modified xsi:type="dcterms:W3CDTF">2021-06-08T16:54:56Z</dcterms:modified>
</cp:coreProperties>
</file>