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1"/>
  </p:notesMasterIdLst>
  <p:sldIdLst>
    <p:sldId id="256" r:id="rId2"/>
    <p:sldId id="294" r:id="rId3"/>
    <p:sldId id="257" r:id="rId4"/>
    <p:sldId id="271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93" r:id="rId18"/>
    <p:sldId id="270" r:id="rId19"/>
    <p:sldId id="272" r:id="rId20"/>
    <p:sldId id="288" r:id="rId21"/>
    <p:sldId id="289" r:id="rId22"/>
    <p:sldId id="290" r:id="rId23"/>
    <p:sldId id="291" r:id="rId24"/>
    <p:sldId id="292" r:id="rId25"/>
    <p:sldId id="273" r:id="rId26"/>
    <p:sldId id="274" r:id="rId27"/>
    <p:sldId id="275" r:id="rId28"/>
    <p:sldId id="282" r:id="rId29"/>
    <p:sldId id="283" r:id="rId30"/>
    <p:sldId id="284" r:id="rId31"/>
    <p:sldId id="285" r:id="rId32"/>
    <p:sldId id="287" r:id="rId33"/>
    <p:sldId id="286" r:id="rId34"/>
    <p:sldId id="276" r:id="rId35"/>
    <p:sldId id="277" r:id="rId36"/>
    <p:sldId id="278" r:id="rId37"/>
    <p:sldId id="281" r:id="rId38"/>
    <p:sldId id="279" r:id="rId39"/>
    <p:sldId id="280" r:id="rId40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5" autoAdjust="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7A62AB-C22A-4757-9506-AAB29143DF80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9B7D945E-5628-4015-9B79-6C6E69411412}">
      <dgm:prSet phldrT="[Texto]"/>
      <dgm:spPr/>
      <dgm:t>
        <a:bodyPr/>
        <a:lstStyle/>
        <a:p>
          <a:r>
            <a:rPr lang="es-MX" b="1" dirty="0" smtClean="0">
              <a:latin typeface="Arial" pitchFamily="34" charset="0"/>
              <a:cs typeface="Arial" pitchFamily="34" charset="0"/>
            </a:rPr>
            <a:t>DIRECTOR GENERAL.</a:t>
          </a:r>
          <a:endParaRPr lang="es-MX" b="1" dirty="0">
            <a:latin typeface="Arial" pitchFamily="34" charset="0"/>
            <a:cs typeface="Arial" pitchFamily="34" charset="0"/>
          </a:endParaRPr>
        </a:p>
      </dgm:t>
    </dgm:pt>
    <dgm:pt modelId="{89F9D7CA-1873-42DF-8A56-9CE5F95A8FE8}" type="parTrans" cxnId="{C3E66FF2-A4FB-4D81-89CB-D8DB0875C63F}">
      <dgm:prSet/>
      <dgm:spPr/>
      <dgm:t>
        <a:bodyPr/>
        <a:lstStyle/>
        <a:p>
          <a:endParaRPr lang="es-MX"/>
        </a:p>
      </dgm:t>
    </dgm:pt>
    <dgm:pt modelId="{CD971DD7-509E-4326-A419-45DB39F594CF}" type="sibTrans" cxnId="{C3E66FF2-A4FB-4D81-89CB-D8DB0875C63F}">
      <dgm:prSet/>
      <dgm:spPr/>
      <dgm:t>
        <a:bodyPr/>
        <a:lstStyle/>
        <a:p>
          <a:endParaRPr lang="es-MX"/>
        </a:p>
      </dgm:t>
    </dgm:pt>
    <dgm:pt modelId="{B728731B-A8E0-4FCA-84EA-C9AFA5573600}">
      <dgm:prSet phldrT="[Texto]"/>
      <dgm:spPr/>
      <dgm:t>
        <a:bodyPr/>
        <a:lstStyle/>
        <a:p>
          <a:r>
            <a:rPr lang="es-MX" b="1" dirty="0" smtClean="0">
              <a:latin typeface="Arial" pitchFamily="34" charset="0"/>
              <a:cs typeface="Arial" pitchFamily="34" charset="0"/>
            </a:rPr>
            <a:t>Director de combustibles</a:t>
          </a:r>
          <a:endParaRPr lang="es-MX" b="1" dirty="0">
            <a:latin typeface="Arial" pitchFamily="34" charset="0"/>
            <a:cs typeface="Arial" pitchFamily="34" charset="0"/>
          </a:endParaRPr>
        </a:p>
      </dgm:t>
    </dgm:pt>
    <dgm:pt modelId="{24C49CE7-6DA3-4094-9DB1-FAE424DA90E9}" type="parTrans" cxnId="{E2F69484-9281-4908-A21C-D883B3D18606}">
      <dgm:prSet/>
      <dgm:spPr/>
      <dgm:t>
        <a:bodyPr/>
        <a:lstStyle/>
        <a:p>
          <a:endParaRPr lang="es-MX"/>
        </a:p>
      </dgm:t>
    </dgm:pt>
    <dgm:pt modelId="{405CE374-C812-485C-8CB5-61A887046A47}" type="sibTrans" cxnId="{E2F69484-9281-4908-A21C-D883B3D18606}">
      <dgm:prSet/>
      <dgm:spPr/>
      <dgm:t>
        <a:bodyPr/>
        <a:lstStyle/>
        <a:p>
          <a:endParaRPr lang="es-MX"/>
        </a:p>
      </dgm:t>
    </dgm:pt>
    <dgm:pt modelId="{1F366263-2AA3-4DFB-8BE4-154EA3FC0614}">
      <dgm:prSet phldrT="[Texto]"/>
      <dgm:spPr/>
      <dgm:t>
        <a:bodyPr/>
        <a:lstStyle/>
        <a:p>
          <a:r>
            <a:rPr lang="es-MX" b="1" dirty="0" smtClean="0">
              <a:latin typeface="Arial" pitchFamily="34" charset="0"/>
              <a:cs typeface="Arial" pitchFamily="34" charset="0"/>
            </a:rPr>
            <a:t>Mercadotecnia</a:t>
          </a:r>
          <a:endParaRPr lang="es-MX" b="1" dirty="0">
            <a:latin typeface="Arial" pitchFamily="34" charset="0"/>
            <a:cs typeface="Arial" pitchFamily="34" charset="0"/>
          </a:endParaRPr>
        </a:p>
      </dgm:t>
    </dgm:pt>
    <dgm:pt modelId="{ECB0D283-7057-4539-BB6E-55172562716E}" type="parTrans" cxnId="{11887C3A-A8F2-4051-954E-34A6C408D1E9}">
      <dgm:prSet/>
      <dgm:spPr/>
      <dgm:t>
        <a:bodyPr/>
        <a:lstStyle/>
        <a:p>
          <a:endParaRPr lang="es-MX"/>
        </a:p>
      </dgm:t>
    </dgm:pt>
    <dgm:pt modelId="{01C53B17-AC25-47CC-A495-31CB94EC8B16}" type="sibTrans" cxnId="{11887C3A-A8F2-4051-954E-34A6C408D1E9}">
      <dgm:prSet/>
      <dgm:spPr/>
      <dgm:t>
        <a:bodyPr/>
        <a:lstStyle/>
        <a:p>
          <a:endParaRPr lang="es-MX"/>
        </a:p>
      </dgm:t>
    </dgm:pt>
    <dgm:pt modelId="{F12C9EE9-6E57-466A-9047-EBBD85AD8EAC}">
      <dgm:prSet phldrT="[Texto]" custT="1"/>
      <dgm:spPr/>
      <dgm:t>
        <a:bodyPr/>
        <a:lstStyle/>
        <a:p>
          <a:r>
            <a:rPr lang="es-MX" sz="800" b="1" dirty="0" smtClean="0">
              <a:latin typeface="Arial" pitchFamily="34" charset="0"/>
              <a:cs typeface="Arial" pitchFamily="34" charset="0"/>
            </a:rPr>
            <a:t>Director de medicamentos</a:t>
          </a:r>
          <a:r>
            <a:rPr lang="es-MX" sz="800" dirty="0" smtClean="0"/>
            <a:t>.</a:t>
          </a:r>
          <a:endParaRPr lang="es-MX" sz="800" dirty="0"/>
        </a:p>
      </dgm:t>
    </dgm:pt>
    <dgm:pt modelId="{F9895187-5F7B-494A-8719-6816933933DD}" type="parTrans" cxnId="{B1C9F714-F8CE-49A9-97A6-A84ABCF5FE60}">
      <dgm:prSet/>
      <dgm:spPr/>
      <dgm:t>
        <a:bodyPr/>
        <a:lstStyle/>
        <a:p>
          <a:endParaRPr lang="es-MX"/>
        </a:p>
      </dgm:t>
    </dgm:pt>
    <dgm:pt modelId="{B5D80575-9AE9-40F9-AA56-14395B70F094}" type="sibTrans" cxnId="{B1C9F714-F8CE-49A9-97A6-A84ABCF5FE60}">
      <dgm:prSet/>
      <dgm:spPr/>
      <dgm:t>
        <a:bodyPr/>
        <a:lstStyle/>
        <a:p>
          <a:endParaRPr lang="es-MX"/>
        </a:p>
      </dgm:t>
    </dgm:pt>
    <dgm:pt modelId="{2981D194-9411-4414-B3E9-7722CE2F408B}">
      <dgm:prSet/>
      <dgm:spPr/>
      <dgm:t>
        <a:bodyPr/>
        <a:lstStyle/>
        <a:p>
          <a:r>
            <a:rPr lang="es-MX" b="1" dirty="0" smtClean="0">
              <a:latin typeface="Arial" pitchFamily="34" charset="0"/>
              <a:cs typeface="Arial" pitchFamily="34" charset="0"/>
            </a:rPr>
            <a:t>Director de productos químicos.</a:t>
          </a:r>
          <a:endParaRPr lang="es-MX" b="1" dirty="0">
            <a:latin typeface="Arial" pitchFamily="34" charset="0"/>
            <a:cs typeface="Arial" pitchFamily="34" charset="0"/>
          </a:endParaRPr>
        </a:p>
      </dgm:t>
    </dgm:pt>
    <dgm:pt modelId="{4E4557D4-3672-47F0-A749-D89A38F562C7}" type="parTrans" cxnId="{B7D90F0E-A5A6-44BF-A974-D8DC9F7FFF7F}">
      <dgm:prSet/>
      <dgm:spPr/>
      <dgm:t>
        <a:bodyPr/>
        <a:lstStyle/>
        <a:p>
          <a:endParaRPr lang="es-MX"/>
        </a:p>
      </dgm:t>
    </dgm:pt>
    <dgm:pt modelId="{A7D6CFB8-34C6-49CE-9854-B9BFC6207F9F}" type="sibTrans" cxnId="{B7D90F0E-A5A6-44BF-A974-D8DC9F7FFF7F}">
      <dgm:prSet/>
      <dgm:spPr/>
      <dgm:t>
        <a:bodyPr/>
        <a:lstStyle/>
        <a:p>
          <a:endParaRPr lang="es-MX"/>
        </a:p>
      </dgm:t>
    </dgm:pt>
    <dgm:pt modelId="{EFCFD7A9-4676-4296-B930-7B5ED3301DEC}">
      <dgm:prSet/>
      <dgm:spPr/>
      <dgm:t>
        <a:bodyPr/>
        <a:lstStyle/>
        <a:p>
          <a:r>
            <a:rPr lang="es-MX" b="1" dirty="0" smtClean="0">
              <a:latin typeface="Arial" pitchFamily="34" charset="0"/>
              <a:cs typeface="Arial" pitchFamily="34" charset="0"/>
            </a:rPr>
            <a:t>Compras</a:t>
          </a:r>
          <a:endParaRPr lang="es-MX" b="1" dirty="0">
            <a:latin typeface="Arial" pitchFamily="34" charset="0"/>
            <a:cs typeface="Arial" pitchFamily="34" charset="0"/>
          </a:endParaRPr>
        </a:p>
      </dgm:t>
    </dgm:pt>
    <dgm:pt modelId="{EB5788CB-1381-4C2F-AD54-ABE856C1F0B4}" type="parTrans" cxnId="{AF406E6E-AE1D-49ED-B9BE-C63B17192CE5}">
      <dgm:prSet/>
      <dgm:spPr/>
      <dgm:t>
        <a:bodyPr/>
        <a:lstStyle/>
        <a:p>
          <a:endParaRPr lang="es-MX"/>
        </a:p>
      </dgm:t>
    </dgm:pt>
    <dgm:pt modelId="{8F999058-C948-452E-A9C9-2CD10D012B75}" type="sibTrans" cxnId="{AF406E6E-AE1D-49ED-B9BE-C63B17192CE5}">
      <dgm:prSet/>
      <dgm:spPr/>
      <dgm:t>
        <a:bodyPr/>
        <a:lstStyle/>
        <a:p>
          <a:endParaRPr lang="es-MX"/>
        </a:p>
      </dgm:t>
    </dgm:pt>
    <dgm:pt modelId="{BE6656EC-3A33-4260-8008-D3FBEF4BCAC9}">
      <dgm:prSet/>
      <dgm:spPr/>
      <dgm:t>
        <a:bodyPr/>
        <a:lstStyle/>
        <a:p>
          <a:r>
            <a:rPr lang="es-MX" b="1" dirty="0" smtClean="0">
              <a:latin typeface="Arial" pitchFamily="34" charset="0"/>
              <a:cs typeface="Arial" pitchFamily="34" charset="0"/>
            </a:rPr>
            <a:t>Producción</a:t>
          </a:r>
          <a:endParaRPr lang="es-MX" b="1" dirty="0">
            <a:latin typeface="Arial" pitchFamily="34" charset="0"/>
            <a:cs typeface="Arial" pitchFamily="34" charset="0"/>
          </a:endParaRPr>
        </a:p>
      </dgm:t>
    </dgm:pt>
    <dgm:pt modelId="{72B661B9-088A-4DAC-936D-0CCCEA246166}" type="parTrans" cxnId="{10190500-A31A-4184-8250-7EEF53F3537E}">
      <dgm:prSet/>
      <dgm:spPr/>
      <dgm:t>
        <a:bodyPr/>
        <a:lstStyle/>
        <a:p>
          <a:endParaRPr lang="es-MX"/>
        </a:p>
      </dgm:t>
    </dgm:pt>
    <dgm:pt modelId="{CED41AD5-DA62-4774-880B-7D8AFB448268}" type="sibTrans" cxnId="{10190500-A31A-4184-8250-7EEF53F3537E}">
      <dgm:prSet/>
      <dgm:spPr/>
      <dgm:t>
        <a:bodyPr/>
        <a:lstStyle/>
        <a:p>
          <a:endParaRPr lang="es-MX"/>
        </a:p>
      </dgm:t>
    </dgm:pt>
    <dgm:pt modelId="{282F9C3E-298D-4BB4-BB30-B5DF83FE4325}">
      <dgm:prSet/>
      <dgm:spPr/>
      <dgm:t>
        <a:bodyPr/>
        <a:lstStyle/>
        <a:p>
          <a:r>
            <a:rPr lang="es-MX" b="1" dirty="0" smtClean="0">
              <a:latin typeface="Arial" pitchFamily="34" charset="0"/>
              <a:cs typeface="Arial" pitchFamily="34" charset="0"/>
            </a:rPr>
            <a:t>Calidad</a:t>
          </a:r>
          <a:endParaRPr lang="es-MX" b="1" dirty="0">
            <a:latin typeface="Arial" pitchFamily="34" charset="0"/>
            <a:cs typeface="Arial" pitchFamily="34" charset="0"/>
          </a:endParaRPr>
        </a:p>
      </dgm:t>
    </dgm:pt>
    <dgm:pt modelId="{00C7EB27-FFDE-44D7-8729-DC457D68BFB1}" type="parTrans" cxnId="{CF26A847-8D24-4C54-86DD-A122FC1D8E84}">
      <dgm:prSet/>
      <dgm:spPr/>
      <dgm:t>
        <a:bodyPr/>
        <a:lstStyle/>
        <a:p>
          <a:endParaRPr lang="es-MX"/>
        </a:p>
      </dgm:t>
    </dgm:pt>
    <dgm:pt modelId="{648BCC86-5175-4AFE-B06F-B0A53AE0B957}" type="sibTrans" cxnId="{CF26A847-8D24-4C54-86DD-A122FC1D8E84}">
      <dgm:prSet/>
      <dgm:spPr/>
      <dgm:t>
        <a:bodyPr/>
        <a:lstStyle/>
        <a:p>
          <a:endParaRPr lang="es-MX"/>
        </a:p>
      </dgm:t>
    </dgm:pt>
    <dgm:pt modelId="{3330D953-90F2-4C1A-B67D-F05E7C117209}">
      <dgm:prSet/>
      <dgm:spPr/>
      <dgm:t>
        <a:bodyPr/>
        <a:lstStyle/>
        <a:p>
          <a:r>
            <a:rPr lang="es-MX" b="1" dirty="0" smtClean="0">
              <a:latin typeface="Arial" pitchFamily="34" charset="0"/>
              <a:cs typeface="Arial" pitchFamily="34" charset="0"/>
            </a:rPr>
            <a:t>Investigación</a:t>
          </a:r>
          <a:endParaRPr lang="es-MX" b="1" dirty="0">
            <a:latin typeface="Arial" pitchFamily="34" charset="0"/>
            <a:cs typeface="Arial" pitchFamily="34" charset="0"/>
          </a:endParaRPr>
        </a:p>
      </dgm:t>
    </dgm:pt>
    <dgm:pt modelId="{A0A390F2-EEFA-4367-9F05-433F9EA091F3}" type="parTrans" cxnId="{FE1111AF-F7C8-4F04-A5C3-94F4B5E864EF}">
      <dgm:prSet/>
      <dgm:spPr/>
      <dgm:t>
        <a:bodyPr/>
        <a:lstStyle/>
        <a:p>
          <a:endParaRPr lang="es-MX"/>
        </a:p>
      </dgm:t>
    </dgm:pt>
    <dgm:pt modelId="{4234A780-3D9D-4EBE-91AD-C0FC4C0AF97B}" type="sibTrans" cxnId="{FE1111AF-F7C8-4F04-A5C3-94F4B5E864EF}">
      <dgm:prSet/>
      <dgm:spPr/>
      <dgm:t>
        <a:bodyPr/>
        <a:lstStyle/>
        <a:p>
          <a:endParaRPr lang="es-MX"/>
        </a:p>
      </dgm:t>
    </dgm:pt>
    <dgm:pt modelId="{CBD48523-B265-40FB-90F3-4F2E2D861C91}" type="pres">
      <dgm:prSet presAssocID="{967A62AB-C22A-4757-9506-AAB29143DF8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MX"/>
        </a:p>
      </dgm:t>
    </dgm:pt>
    <dgm:pt modelId="{6852E85D-4CE4-47D7-84A3-96891322F5BF}" type="pres">
      <dgm:prSet presAssocID="{9B7D945E-5628-4015-9B79-6C6E69411412}" presName="hierRoot1" presStyleCnt="0"/>
      <dgm:spPr/>
    </dgm:pt>
    <dgm:pt modelId="{2A771209-6F44-46BC-A7E5-5348A1B71414}" type="pres">
      <dgm:prSet presAssocID="{9B7D945E-5628-4015-9B79-6C6E69411412}" presName="composite" presStyleCnt="0"/>
      <dgm:spPr/>
    </dgm:pt>
    <dgm:pt modelId="{28250F07-CC69-442F-8FAE-667365EB43E5}" type="pres">
      <dgm:prSet presAssocID="{9B7D945E-5628-4015-9B79-6C6E69411412}" presName="background" presStyleLbl="node0" presStyleIdx="0" presStyleCnt="1"/>
      <dgm:spPr/>
    </dgm:pt>
    <dgm:pt modelId="{07AFB064-5A55-4E74-AD79-814455DF79C3}" type="pres">
      <dgm:prSet presAssocID="{9B7D945E-5628-4015-9B79-6C6E69411412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705B5A54-4292-477B-90CA-0F90639A3217}" type="pres">
      <dgm:prSet presAssocID="{9B7D945E-5628-4015-9B79-6C6E69411412}" presName="hierChild2" presStyleCnt="0"/>
      <dgm:spPr/>
    </dgm:pt>
    <dgm:pt modelId="{0A1470A1-C895-4712-9EF5-23A0AEA6CCB3}" type="pres">
      <dgm:prSet presAssocID="{24C49CE7-6DA3-4094-9DB1-FAE424DA90E9}" presName="Name10" presStyleLbl="parChTrans1D2" presStyleIdx="0" presStyleCnt="3"/>
      <dgm:spPr/>
      <dgm:t>
        <a:bodyPr/>
        <a:lstStyle/>
        <a:p>
          <a:endParaRPr lang="es-MX"/>
        </a:p>
      </dgm:t>
    </dgm:pt>
    <dgm:pt modelId="{47D1DF6B-1042-487D-B562-61D5BC073756}" type="pres">
      <dgm:prSet presAssocID="{B728731B-A8E0-4FCA-84EA-C9AFA5573600}" presName="hierRoot2" presStyleCnt="0"/>
      <dgm:spPr/>
    </dgm:pt>
    <dgm:pt modelId="{F74B0C2B-53ED-4E1E-90CC-D13109473623}" type="pres">
      <dgm:prSet presAssocID="{B728731B-A8E0-4FCA-84EA-C9AFA5573600}" presName="composite2" presStyleCnt="0"/>
      <dgm:spPr/>
    </dgm:pt>
    <dgm:pt modelId="{9B74C570-9EEF-4F50-9B70-E9702CFF034F}" type="pres">
      <dgm:prSet presAssocID="{B728731B-A8E0-4FCA-84EA-C9AFA5573600}" presName="background2" presStyleLbl="node2" presStyleIdx="0" presStyleCnt="3"/>
      <dgm:spPr/>
    </dgm:pt>
    <dgm:pt modelId="{8CAF63B2-53E0-44A1-99E0-C386BA6527E4}" type="pres">
      <dgm:prSet presAssocID="{B728731B-A8E0-4FCA-84EA-C9AFA5573600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E1EDACCA-BBEC-4263-8272-E09FBE9D9DC5}" type="pres">
      <dgm:prSet presAssocID="{B728731B-A8E0-4FCA-84EA-C9AFA5573600}" presName="hierChild3" presStyleCnt="0"/>
      <dgm:spPr/>
    </dgm:pt>
    <dgm:pt modelId="{99E6168F-9798-4B5F-A797-1BF8D82EB1D7}" type="pres">
      <dgm:prSet presAssocID="{ECB0D283-7057-4539-BB6E-55172562716E}" presName="Name17" presStyleLbl="parChTrans1D3" presStyleIdx="0" presStyleCnt="1"/>
      <dgm:spPr/>
      <dgm:t>
        <a:bodyPr/>
        <a:lstStyle/>
        <a:p>
          <a:endParaRPr lang="es-MX"/>
        </a:p>
      </dgm:t>
    </dgm:pt>
    <dgm:pt modelId="{965A023C-7C5A-40C5-9126-2B1E88339163}" type="pres">
      <dgm:prSet presAssocID="{1F366263-2AA3-4DFB-8BE4-154EA3FC0614}" presName="hierRoot3" presStyleCnt="0"/>
      <dgm:spPr/>
    </dgm:pt>
    <dgm:pt modelId="{B205F965-06CD-4F75-96F2-229F431AE9DC}" type="pres">
      <dgm:prSet presAssocID="{1F366263-2AA3-4DFB-8BE4-154EA3FC0614}" presName="composite3" presStyleCnt="0"/>
      <dgm:spPr/>
    </dgm:pt>
    <dgm:pt modelId="{C0A68728-C754-4059-81A4-47DE43049271}" type="pres">
      <dgm:prSet presAssocID="{1F366263-2AA3-4DFB-8BE4-154EA3FC0614}" presName="background3" presStyleLbl="node3" presStyleIdx="0" presStyleCnt="1"/>
      <dgm:spPr/>
    </dgm:pt>
    <dgm:pt modelId="{03D4D91B-C3F0-42B7-AA23-C8555DB02C58}" type="pres">
      <dgm:prSet presAssocID="{1F366263-2AA3-4DFB-8BE4-154EA3FC0614}" presName="text3" presStyleLbl="fgAcc3" presStyleIdx="0" presStyleCnt="1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98946E42-66D7-4779-AD33-55FDB2FA3979}" type="pres">
      <dgm:prSet presAssocID="{1F366263-2AA3-4DFB-8BE4-154EA3FC0614}" presName="hierChild4" presStyleCnt="0"/>
      <dgm:spPr/>
    </dgm:pt>
    <dgm:pt modelId="{3291EE89-C00F-42C3-9032-504370B445A2}" type="pres">
      <dgm:prSet presAssocID="{EB5788CB-1381-4C2F-AD54-ABE856C1F0B4}" presName="Name23" presStyleLbl="parChTrans1D4" presStyleIdx="0" presStyleCnt="4"/>
      <dgm:spPr/>
      <dgm:t>
        <a:bodyPr/>
        <a:lstStyle/>
        <a:p>
          <a:endParaRPr lang="es-MX"/>
        </a:p>
      </dgm:t>
    </dgm:pt>
    <dgm:pt modelId="{D1BE5310-3213-42A5-8E0E-63C88C3DFC30}" type="pres">
      <dgm:prSet presAssocID="{EFCFD7A9-4676-4296-B930-7B5ED3301DEC}" presName="hierRoot4" presStyleCnt="0"/>
      <dgm:spPr/>
    </dgm:pt>
    <dgm:pt modelId="{6144CDE6-2D47-42EF-A037-A3D2CE0D97C4}" type="pres">
      <dgm:prSet presAssocID="{EFCFD7A9-4676-4296-B930-7B5ED3301DEC}" presName="composite4" presStyleCnt="0"/>
      <dgm:spPr/>
    </dgm:pt>
    <dgm:pt modelId="{89B55F39-CB5D-4BE2-9397-6441BDFE7F71}" type="pres">
      <dgm:prSet presAssocID="{EFCFD7A9-4676-4296-B930-7B5ED3301DEC}" presName="background4" presStyleLbl="node4" presStyleIdx="0" presStyleCnt="4"/>
      <dgm:spPr/>
    </dgm:pt>
    <dgm:pt modelId="{CE867583-2B24-4B8F-BE8F-1046FB9C146F}" type="pres">
      <dgm:prSet presAssocID="{EFCFD7A9-4676-4296-B930-7B5ED3301DEC}" presName="text4" presStyleLbl="fgAcc4" presStyleIdx="0" presStyleCnt="4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618EC0CA-2DE3-4A58-831B-941E9472CE8A}" type="pres">
      <dgm:prSet presAssocID="{EFCFD7A9-4676-4296-B930-7B5ED3301DEC}" presName="hierChild5" presStyleCnt="0"/>
      <dgm:spPr/>
    </dgm:pt>
    <dgm:pt modelId="{9AA43E34-AF9B-4752-BF71-4038A526A879}" type="pres">
      <dgm:prSet presAssocID="{72B661B9-088A-4DAC-936D-0CCCEA246166}" presName="Name23" presStyleLbl="parChTrans1D4" presStyleIdx="1" presStyleCnt="4"/>
      <dgm:spPr/>
      <dgm:t>
        <a:bodyPr/>
        <a:lstStyle/>
        <a:p>
          <a:endParaRPr lang="es-MX"/>
        </a:p>
      </dgm:t>
    </dgm:pt>
    <dgm:pt modelId="{566CF6EC-70B5-4403-8396-92463E71C365}" type="pres">
      <dgm:prSet presAssocID="{BE6656EC-3A33-4260-8008-D3FBEF4BCAC9}" presName="hierRoot4" presStyleCnt="0"/>
      <dgm:spPr/>
    </dgm:pt>
    <dgm:pt modelId="{C192BA6D-C740-4E1B-98C5-E977B7F79008}" type="pres">
      <dgm:prSet presAssocID="{BE6656EC-3A33-4260-8008-D3FBEF4BCAC9}" presName="composite4" presStyleCnt="0"/>
      <dgm:spPr/>
    </dgm:pt>
    <dgm:pt modelId="{F32988B9-DBEC-4A35-A332-1F197DC2D324}" type="pres">
      <dgm:prSet presAssocID="{BE6656EC-3A33-4260-8008-D3FBEF4BCAC9}" presName="background4" presStyleLbl="node4" presStyleIdx="1" presStyleCnt="4"/>
      <dgm:spPr/>
    </dgm:pt>
    <dgm:pt modelId="{441F055A-7AE2-4D53-B1FE-EA606899EAE1}" type="pres">
      <dgm:prSet presAssocID="{BE6656EC-3A33-4260-8008-D3FBEF4BCAC9}" presName="text4" presStyleLbl="fgAcc4" presStyleIdx="1" presStyleCnt="4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FA64A3A7-F096-4FE5-9453-26CF937A4950}" type="pres">
      <dgm:prSet presAssocID="{BE6656EC-3A33-4260-8008-D3FBEF4BCAC9}" presName="hierChild5" presStyleCnt="0"/>
      <dgm:spPr/>
    </dgm:pt>
    <dgm:pt modelId="{57E93254-B171-4E97-88A7-D5FDE82BFBF8}" type="pres">
      <dgm:prSet presAssocID="{00C7EB27-FFDE-44D7-8729-DC457D68BFB1}" presName="Name23" presStyleLbl="parChTrans1D4" presStyleIdx="2" presStyleCnt="4"/>
      <dgm:spPr/>
      <dgm:t>
        <a:bodyPr/>
        <a:lstStyle/>
        <a:p>
          <a:endParaRPr lang="es-MX"/>
        </a:p>
      </dgm:t>
    </dgm:pt>
    <dgm:pt modelId="{7DD8A24A-CDBF-4EB1-BCF5-FD4DA3BE3594}" type="pres">
      <dgm:prSet presAssocID="{282F9C3E-298D-4BB4-BB30-B5DF83FE4325}" presName="hierRoot4" presStyleCnt="0"/>
      <dgm:spPr/>
    </dgm:pt>
    <dgm:pt modelId="{CEE663DF-903B-45BC-A016-C38E2BAC2712}" type="pres">
      <dgm:prSet presAssocID="{282F9C3E-298D-4BB4-BB30-B5DF83FE4325}" presName="composite4" presStyleCnt="0"/>
      <dgm:spPr/>
    </dgm:pt>
    <dgm:pt modelId="{1941B7F0-8B07-4752-ABCA-7916E19F04B8}" type="pres">
      <dgm:prSet presAssocID="{282F9C3E-298D-4BB4-BB30-B5DF83FE4325}" presName="background4" presStyleLbl="node4" presStyleIdx="2" presStyleCnt="4"/>
      <dgm:spPr/>
    </dgm:pt>
    <dgm:pt modelId="{D14FB2BF-D3A2-4F8E-BC02-C780ECF143A2}" type="pres">
      <dgm:prSet presAssocID="{282F9C3E-298D-4BB4-BB30-B5DF83FE4325}" presName="text4" presStyleLbl="fgAcc4" presStyleIdx="2" presStyleCnt="4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CB21ED44-66EA-4F43-9480-05E58001A3D0}" type="pres">
      <dgm:prSet presAssocID="{282F9C3E-298D-4BB4-BB30-B5DF83FE4325}" presName="hierChild5" presStyleCnt="0"/>
      <dgm:spPr/>
    </dgm:pt>
    <dgm:pt modelId="{915C00DC-06D4-465B-A093-B78CB24CED76}" type="pres">
      <dgm:prSet presAssocID="{A0A390F2-EEFA-4367-9F05-433F9EA091F3}" presName="Name23" presStyleLbl="parChTrans1D4" presStyleIdx="3" presStyleCnt="4"/>
      <dgm:spPr/>
      <dgm:t>
        <a:bodyPr/>
        <a:lstStyle/>
        <a:p>
          <a:endParaRPr lang="es-MX"/>
        </a:p>
      </dgm:t>
    </dgm:pt>
    <dgm:pt modelId="{994DF98A-BC52-45EA-AEA5-20AEDDF4C70E}" type="pres">
      <dgm:prSet presAssocID="{3330D953-90F2-4C1A-B67D-F05E7C117209}" presName="hierRoot4" presStyleCnt="0"/>
      <dgm:spPr/>
    </dgm:pt>
    <dgm:pt modelId="{6C35EEEF-FC48-405A-98AE-58D7FC8EE476}" type="pres">
      <dgm:prSet presAssocID="{3330D953-90F2-4C1A-B67D-F05E7C117209}" presName="composite4" presStyleCnt="0"/>
      <dgm:spPr/>
    </dgm:pt>
    <dgm:pt modelId="{A0759D7E-8EB0-44E2-922C-4B479F1C65CA}" type="pres">
      <dgm:prSet presAssocID="{3330D953-90F2-4C1A-B67D-F05E7C117209}" presName="background4" presStyleLbl="node4" presStyleIdx="3" presStyleCnt="4"/>
      <dgm:spPr/>
    </dgm:pt>
    <dgm:pt modelId="{396810CD-48C1-450D-80D8-AB901EA7DF42}" type="pres">
      <dgm:prSet presAssocID="{3330D953-90F2-4C1A-B67D-F05E7C117209}" presName="text4" presStyleLbl="fgAcc4" presStyleIdx="3" presStyleCnt="4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97D11DC1-8CDF-4AD0-8534-20595AF73CA2}" type="pres">
      <dgm:prSet presAssocID="{3330D953-90F2-4C1A-B67D-F05E7C117209}" presName="hierChild5" presStyleCnt="0"/>
      <dgm:spPr/>
    </dgm:pt>
    <dgm:pt modelId="{2EF6B3F5-18BC-4E1A-BAE7-6AF11972E2FC}" type="pres">
      <dgm:prSet presAssocID="{4E4557D4-3672-47F0-A749-D89A38F562C7}" presName="Name10" presStyleLbl="parChTrans1D2" presStyleIdx="1" presStyleCnt="3"/>
      <dgm:spPr/>
      <dgm:t>
        <a:bodyPr/>
        <a:lstStyle/>
        <a:p>
          <a:endParaRPr lang="es-MX"/>
        </a:p>
      </dgm:t>
    </dgm:pt>
    <dgm:pt modelId="{146B2ED4-2F83-4F4A-8560-C092AEEF09D8}" type="pres">
      <dgm:prSet presAssocID="{2981D194-9411-4414-B3E9-7722CE2F408B}" presName="hierRoot2" presStyleCnt="0"/>
      <dgm:spPr/>
    </dgm:pt>
    <dgm:pt modelId="{0902A607-699F-47B3-92BB-32487DEFDED8}" type="pres">
      <dgm:prSet presAssocID="{2981D194-9411-4414-B3E9-7722CE2F408B}" presName="composite2" presStyleCnt="0"/>
      <dgm:spPr/>
    </dgm:pt>
    <dgm:pt modelId="{E7B68293-F3F6-4D7D-8CB2-1839DEF12058}" type="pres">
      <dgm:prSet presAssocID="{2981D194-9411-4414-B3E9-7722CE2F408B}" presName="background2" presStyleLbl="node2" presStyleIdx="1" presStyleCnt="3"/>
      <dgm:spPr/>
    </dgm:pt>
    <dgm:pt modelId="{7EFBA0A2-5756-4370-8298-C3F05014EDDB}" type="pres">
      <dgm:prSet presAssocID="{2981D194-9411-4414-B3E9-7722CE2F408B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840C9208-AC5C-488C-BC2D-CFFFABD85147}" type="pres">
      <dgm:prSet presAssocID="{2981D194-9411-4414-B3E9-7722CE2F408B}" presName="hierChild3" presStyleCnt="0"/>
      <dgm:spPr/>
    </dgm:pt>
    <dgm:pt modelId="{5580E548-BB8E-46A5-B838-86E5935D1DE3}" type="pres">
      <dgm:prSet presAssocID="{F9895187-5F7B-494A-8719-6816933933DD}" presName="Name10" presStyleLbl="parChTrans1D2" presStyleIdx="2" presStyleCnt="3"/>
      <dgm:spPr/>
      <dgm:t>
        <a:bodyPr/>
        <a:lstStyle/>
        <a:p>
          <a:endParaRPr lang="es-MX"/>
        </a:p>
      </dgm:t>
    </dgm:pt>
    <dgm:pt modelId="{34138F15-B061-4AF2-8293-3A7DEF276B20}" type="pres">
      <dgm:prSet presAssocID="{F12C9EE9-6E57-466A-9047-EBBD85AD8EAC}" presName="hierRoot2" presStyleCnt="0"/>
      <dgm:spPr/>
    </dgm:pt>
    <dgm:pt modelId="{D412A478-8CC4-4C9E-88BC-70F537DA1F8B}" type="pres">
      <dgm:prSet presAssocID="{F12C9EE9-6E57-466A-9047-EBBD85AD8EAC}" presName="composite2" presStyleCnt="0"/>
      <dgm:spPr/>
    </dgm:pt>
    <dgm:pt modelId="{3158B89A-1939-4DA6-A456-5778EAA13F2F}" type="pres">
      <dgm:prSet presAssocID="{F12C9EE9-6E57-466A-9047-EBBD85AD8EAC}" presName="background2" presStyleLbl="node2" presStyleIdx="2" presStyleCnt="3"/>
      <dgm:spPr/>
    </dgm:pt>
    <dgm:pt modelId="{1E5FF06D-6C18-4EE1-8114-8B5FDB24C173}" type="pres">
      <dgm:prSet presAssocID="{F12C9EE9-6E57-466A-9047-EBBD85AD8EAC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270AC03C-75EE-4532-8538-CBEBF50CD924}" type="pres">
      <dgm:prSet presAssocID="{F12C9EE9-6E57-466A-9047-EBBD85AD8EAC}" presName="hierChild3" presStyleCnt="0"/>
      <dgm:spPr/>
    </dgm:pt>
  </dgm:ptLst>
  <dgm:cxnLst>
    <dgm:cxn modelId="{FE1111AF-F7C8-4F04-A5C3-94F4B5E864EF}" srcId="{282F9C3E-298D-4BB4-BB30-B5DF83FE4325}" destId="{3330D953-90F2-4C1A-B67D-F05E7C117209}" srcOrd="0" destOrd="0" parTransId="{A0A390F2-EEFA-4367-9F05-433F9EA091F3}" sibTransId="{4234A780-3D9D-4EBE-91AD-C0FC4C0AF97B}"/>
    <dgm:cxn modelId="{AC5796E7-5D0C-424D-9C6B-11458581985A}" type="presOf" srcId="{24C49CE7-6DA3-4094-9DB1-FAE424DA90E9}" destId="{0A1470A1-C895-4712-9EF5-23A0AEA6CCB3}" srcOrd="0" destOrd="0" presId="urn:microsoft.com/office/officeart/2005/8/layout/hierarchy1"/>
    <dgm:cxn modelId="{08DC9452-475D-47C5-ABC5-D7343D3BE63D}" type="presOf" srcId="{EB5788CB-1381-4C2F-AD54-ABE856C1F0B4}" destId="{3291EE89-C00F-42C3-9032-504370B445A2}" srcOrd="0" destOrd="0" presId="urn:microsoft.com/office/officeart/2005/8/layout/hierarchy1"/>
    <dgm:cxn modelId="{60F08EF0-8BCC-478C-829B-1CE9A6168AF0}" type="presOf" srcId="{967A62AB-C22A-4757-9506-AAB29143DF80}" destId="{CBD48523-B265-40FB-90F3-4F2E2D861C91}" srcOrd="0" destOrd="0" presId="urn:microsoft.com/office/officeart/2005/8/layout/hierarchy1"/>
    <dgm:cxn modelId="{2091227A-2981-4816-86F4-60BE96705A6A}" type="presOf" srcId="{EFCFD7A9-4676-4296-B930-7B5ED3301DEC}" destId="{CE867583-2B24-4B8F-BE8F-1046FB9C146F}" srcOrd="0" destOrd="0" presId="urn:microsoft.com/office/officeart/2005/8/layout/hierarchy1"/>
    <dgm:cxn modelId="{27B54509-0072-4697-BD96-82ED9683C58D}" type="presOf" srcId="{4E4557D4-3672-47F0-A749-D89A38F562C7}" destId="{2EF6B3F5-18BC-4E1A-BAE7-6AF11972E2FC}" srcOrd="0" destOrd="0" presId="urn:microsoft.com/office/officeart/2005/8/layout/hierarchy1"/>
    <dgm:cxn modelId="{CF26A847-8D24-4C54-86DD-A122FC1D8E84}" srcId="{BE6656EC-3A33-4260-8008-D3FBEF4BCAC9}" destId="{282F9C3E-298D-4BB4-BB30-B5DF83FE4325}" srcOrd="0" destOrd="0" parTransId="{00C7EB27-FFDE-44D7-8729-DC457D68BFB1}" sibTransId="{648BCC86-5175-4AFE-B06F-B0A53AE0B957}"/>
    <dgm:cxn modelId="{C8F23E74-97C2-49DC-94CB-5B69991B72BD}" type="presOf" srcId="{9B7D945E-5628-4015-9B79-6C6E69411412}" destId="{07AFB064-5A55-4E74-AD79-814455DF79C3}" srcOrd="0" destOrd="0" presId="urn:microsoft.com/office/officeart/2005/8/layout/hierarchy1"/>
    <dgm:cxn modelId="{AF406E6E-AE1D-49ED-B9BE-C63B17192CE5}" srcId="{1F366263-2AA3-4DFB-8BE4-154EA3FC0614}" destId="{EFCFD7A9-4676-4296-B930-7B5ED3301DEC}" srcOrd="0" destOrd="0" parTransId="{EB5788CB-1381-4C2F-AD54-ABE856C1F0B4}" sibTransId="{8F999058-C948-452E-A9C9-2CD10D012B75}"/>
    <dgm:cxn modelId="{11887C3A-A8F2-4051-954E-34A6C408D1E9}" srcId="{B728731B-A8E0-4FCA-84EA-C9AFA5573600}" destId="{1F366263-2AA3-4DFB-8BE4-154EA3FC0614}" srcOrd="0" destOrd="0" parTransId="{ECB0D283-7057-4539-BB6E-55172562716E}" sibTransId="{01C53B17-AC25-47CC-A495-31CB94EC8B16}"/>
    <dgm:cxn modelId="{1B924C35-CDCE-4D53-AA0A-23569FCCBF84}" type="presOf" srcId="{BE6656EC-3A33-4260-8008-D3FBEF4BCAC9}" destId="{441F055A-7AE2-4D53-B1FE-EA606899EAE1}" srcOrd="0" destOrd="0" presId="urn:microsoft.com/office/officeart/2005/8/layout/hierarchy1"/>
    <dgm:cxn modelId="{816C3DD1-3BED-48DF-A2CE-3001F066C857}" type="presOf" srcId="{ECB0D283-7057-4539-BB6E-55172562716E}" destId="{99E6168F-9798-4B5F-A797-1BF8D82EB1D7}" srcOrd="0" destOrd="0" presId="urn:microsoft.com/office/officeart/2005/8/layout/hierarchy1"/>
    <dgm:cxn modelId="{1E7C6158-7EC9-4D57-9EF4-83C8F9B8D25B}" type="presOf" srcId="{A0A390F2-EEFA-4367-9F05-433F9EA091F3}" destId="{915C00DC-06D4-465B-A093-B78CB24CED76}" srcOrd="0" destOrd="0" presId="urn:microsoft.com/office/officeart/2005/8/layout/hierarchy1"/>
    <dgm:cxn modelId="{FCC4E18D-8F99-4DE6-B518-1CCB8ECDEF08}" type="presOf" srcId="{282F9C3E-298D-4BB4-BB30-B5DF83FE4325}" destId="{D14FB2BF-D3A2-4F8E-BC02-C780ECF143A2}" srcOrd="0" destOrd="0" presId="urn:microsoft.com/office/officeart/2005/8/layout/hierarchy1"/>
    <dgm:cxn modelId="{B1C9F714-F8CE-49A9-97A6-A84ABCF5FE60}" srcId="{9B7D945E-5628-4015-9B79-6C6E69411412}" destId="{F12C9EE9-6E57-466A-9047-EBBD85AD8EAC}" srcOrd="2" destOrd="0" parTransId="{F9895187-5F7B-494A-8719-6816933933DD}" sibTransId="{B5D80575-9AE9-40F9-AA56-14395B70F094}"/>
    <dgm:cxn modelId="{28ADB6B2-F65B-4052-B4BE-1FC05FF28D42}" type="presOf" srcId="{F12C9EE9-6E57-466A-9047-EBBD85AD8EAC}" destId="{1E5FF06D-6C18-4EE1-8114-8B5FDB24C173}" srcOrd="0" destOrd="0" presId="urn:microsoft.com/office/officeart/2005/8/layout/hierarchy1"/>
    <dgm:cxn modelId="{10190500-A31A-4184-8250-7EEF53F3537E}" srcId="{EFCFD7A9-4676-4296-B930-7B5ED3301DEC}" destId="{BE6656EC-3A33-4260-8008-D3FBEF4BCAC9}" srcOrd="0" destOrd="0" parTransId="{72B661B9-088A-4DAC-936D-0CCCEA246166}" sibTransId="{CED41AD5-DA62-4774-880B-7D8AFB448268}"/>
    <dgm:cxn modelId="{EB1F21DD-1D71-42E2-B7F6-2B4DD58890A2}" type="presOf" srcId="{72B661B9-088A-4DAC-936D-0CCCEA246166}" destId="{9AA43E34-AF9B-4752-BF71-4038A526A879}" srcOrd="0" destOrd="0" presId="urn:microsoft.com/office/officeart/2005/8/layout/hierarchy1"/>
    <dgm:cxn modelId="{B7D90F0E-A5A6-44BF-A974-D8DC9F7FFF7F}" srcId="{9B7D945E-5628-4015-9B79-6C6E69411412}" destId="{2981D194-9411-4414-B3E9-7722CE2F408B}" srcOrd="1" destOrd="0" parTransId="{4E4557D4-3672-47F0-A749-D89A38F562C7}" sibTransId="{A7D6CFB8-34C6-49CE-9854-B9BFC6207F9F}"/>
    <dgm:cxn modelId="{241E9421-6547-4B13-AFF5-09E8AF2BF2F1}" type="presOf" srcId="{F9895187-5F7B-494A-8719-6816933933DD}" destId="{5580E548-BB8E-46A5-B838-86E5935D1DE3}" srcOrd="0" destOrd="0" presId="urn:microsoft.com/office/officeart/2005/8/layout/hierarchy1"/>
    <dgm:cxn modelId="{C3E66FF2-A4FB-4D81-89CB-D8DB0875C63F}" srcId="{967A62AB-C22A-4757-9506-AAB29143DF80}" destId="{9B7D945E-5628-4015-9B79-6C6E69411412}" srcOrd="0" destOrd="0" parTransId="{89F9D7CA-1873-42DF-8A56-9CE5F95A8FE8}" sibTransId="{CD971DD7-509E-4326-A419-45DB39F594CF}"/>
    <dgm:cxn modelId="{D21FD2D0-6529-4C25-A820-A8A4867BA658}" type="presOf" srcId="{1F366263-2AA3-4DFB-8BE4-154EA3FC0614}" destId="{03D4D91B-C3F0-42B7-AA23-C8555DB02C58}" srcOrd="0" destOrd="0" presId="urn:microsoft.com/office/officeart/2005/8/layout/hierarchy1"/>
    <dgm:cxn modelId="{E2F69484-9281-4908-A21C-D883B3D18606}" srcId="{9B7D945E-5628-4015-9B79-6C6E69411412}" destId="{B728731B-A8E0-4FCA-84EA-C9AFA5573600}" srcOrd="0" destOrd="0" parTransId="{24C49CE7-6DA3-4094-9DB1-FAE424DA90E9}" sibTransId="{405CE374-C812-485C-8CB5-61A887046A47}"/>
    <dgm:cxn modelId="{1484FA2A-43C2-43EB-A680-91037123FB82}" type="presOf" srcId="{2981D194-9411-4414-B3E9-7722CE2F408B}" destId="{7EFBA0A2-5756-4370-8298-C3F05014EDDB}" srcOrd="0" destOrd="0" presId="urn:microsoft.com/office/officeart/2005/8/layout/hierarchy1"/>
    <dgm:cxn modelId="{F9181C5C-7090-4D45-844C-FD51D235ED50}" type="presOf" srcId="{B728731B-A8E0-4FCA-84EA-C9AFA5573600}" destId="{8CAF63B2-53E0-44A1-99E0-C386BA6527E4}" srcOrd="0" destOrd="0" presId="urn:microsoft.com/office/officeart/2005/8/layout/hierarchy1"/>
    <dgm:cxn modelId="{CCC4AC88-C7F6-4922-85EE-364B6F3D5571}" type="presOf" srcId="{00C7EB27-FFDE-44D7-8729-DC457D68BFB1}" destId="{57E93254-B171-4E97-88A7-D5FDE82BFBF8}" srcOrd="0" destOrd="0" presId="urn:microsoft.com/office/officeart/2005/8/layout/hierarchy1"/>
    <dgm:cxn modelId="{05190480-D03C-4BF0-B7B9-B73E50937E0B}" type="presOf" srcId="{3330D953-90F2-4C1A-B67D-F05E7C117209}" destId="{396810CD-48C1-450D-80D8-AB901EA7DF42}" srcOrd="0" destOrd="0" presId="urn:microsoft.com/office/officeart/2005/8/layout/hierarchy1"/>
    <dgm:cxn modelId="{87A3CDE8-4C0B-4E96-9DBF-EE0354671DB2}" type="presParOf" srcId="{CBD48523-B265-40FB-90F3-4F2E2D861C91}" destId="{6852E85D-4CE4-47D7-84A3-96891322F5BF}" srcOrd="0" destOrd="0" presId="urn:microsoft.com/office/officeart/2005/8/layout/hierarchy1"/>
    <dgm:cxn modelId="{1562981E-C241-4998-9702-384D25EB9D40}" type="presParOf" srcId="{6852E85D-4CE4-47D7-84A3-96891322F5BF}" destId="{2A771209-6F44-46BC-A7E5-5348A1B71414}" srcOrd="0" destOrd="0" presId="urn:microsoft.com/office/officeart/2005/8/layout/hierarchy1"/>
    <dgm:cxn modelId="{EA312586-CD98-4F14-AF86-1EFE8A2FE5D7}" type="presParOf" srcId="{2A771209-6F44-46BC-A7E5-5348A1B71414}" destId="{28250F07-CC69-442F-8FAE-667365EB43E5}" srcOrd="0" destOrd="0" presId="urn:microsoft.com/office/officeart/2005/8/layout/hierarchy1"/>
    <dgm:cxn modelId="{94C05EC5-229F-4DAC-9C17-14741B6932C3}" type="presParOf" srcId="{2A771209-6F44-46BC-A7E5-5348A1B71414}" destId="{07AFB064-5A55-4E74-AD79-814455DF79C3}" srcOrd="1" destOrd="0" presId="urn:microsoft.com/office/officeart/2005/8/layout/hierarchy1"/>
    <dgm:cxn modelId="{B2BD2874-3D0F-49C3-A2A6-DCCE08E1DE71}" type="presParOf" srcId="{6852E85D-4CE4-47D7-84A3-96891322F5BF}" destId="{705B5A54-4292-477B-90CA-0F90639A3217}" srcOrd="1" destOrd="0" presId="urn:microsoft.com/office/officeart/2005/8/layout/hierarchy1"/>
    <dgm:cxn modelId="{2B7947EE-CD4E-40DC-ADF1-A6DA55742113}" type="presParOf" srcId="{705B5A54-4292-477B-90CA-0F90639A3217}" destId="{0A1470A1-C895-4712-9EF5-23A0AEA6CCB3}" srcOrd="0" destOrd="0" presId="urn:microsoft.com/office/officeart/2005/8/layout/hierarchy1"/>
    <dgm:cxn modelId="{407AEDD7-155E-4AC3-A091-2D6EE3607C9D}" type="presParOf" srcId="{705B5A54-4292-477B-90CA-0F90639A3217}" destId="{47D1DF6B-1042-487D-B562-61D5BC073756}" srcOrd="1" destOrd="0" presId="urn:microsoft.com/office/officeart/2005/8/layout/hierarchy1"/>
    <dgm:cxn modelId="{D7EC1B72-5496-4DD3-AF02-C849AC6E19FC}" type="presParOf" srcId="{47D1DF6B-1042-487D-B562-61D5BC073756}" destId="{F74B0C2B-53ED-4E1E-90CC-D13109473623}" srcOrd="0" destOrd="0" presId="urn:microsoft.com/office/officeart/2005/8/layout/hierarchy1"/>
    <dgm:cxn modelId="{FE90EE9E-CB1C-42B3-8C83-37A67081C91D}" type="presParOf" srcId="{F74B0C2B-53ED-4E1E-90CC-D13109473623}" destId="{9B74C570-9EEF-4F50-9B70-E9702CFF034F}" srcOrd="0" destOrd="0" presId="urn:microsoft.com/office/officeart/2005/8/layout/hierarchy1"/>
    <dgm:cxn modelId="{33D8504E-2A6C-4494-8129-CAF174A7124E}" type="presParOf" srcId="{F74B0C2B-53ED-4E1E-90CC-D13109473623}" destId="{8CAF63B2-53E0-44A1-99E0-C386BA6527E4}" srcOrd="1" destOrd="0" presId="urn:microsoft.com/office/officeart/2005/8/layout/hierarchy1"/>
    <dgm:cxn modelId="{DC8CFDBB-2897-4089-9EF1-2DF68BBDC215}" type="presParOf" srcId="{47D1DF6B-1042-487D-B562-61D5BC073756}" destId="{E1EDACCA-BBEC-4263-8272-E09FBE9D9DC5}" srcOrd="1" destOrd="0" presId="urn:microsoft.com/office/officeart/2005/8/layout/hierarchy1"/>
    <dgm:cxn modelId="{E8D84CBC-C0EE-4FC3-A60C-96F9F8E9BA83}" type="presParOf" srcId="{E1EDACCA-BBEC-4263-8272-E09FBE9D9DC5}" destId="{99E6168F-9798-4B5F-A797-1BF8D82EB1D7}" srcOrd="0" destOrd="0" presId="urn:microsoft.com/office/officeart/2005/8/layout/hierarchy1"/>
    <dgm:cxn modelId="{9C1302A7-E783-40E2-AA06-696BEEDC8602}" type="presParOf" srcId="{E1EDACCA-BBEC-4263-8272-E09FBE9D9DC5}" destId="{965A023C-7C5A-40C5-9126-2B1E88339163}" srcOrd="1" destOrd="0" presId="urn:microsoft.com/office/officeart/2005/8/layout/hierarchy1"/>
    <dgm:cxn modelId="{9DF611AD-9F33-43E3-9CD4-3E99633C024D}" type="presParOf" srcId="{965A023C-7C5A-40C5-9126-2B1E88339163}" destId="{B205F965-06CD-4F75-96F2-229F431AE9DC}" srcOrd="0" destOrd="0" presId="urn:microsoft.com/office/officeart/2005/8/layout/hierarchy1"/>
    <dgm:cxn modelId="{E6FB46B6-584F-4F26-8F64-D01F368B1981}" type="presParOf" srcId="{B205F965-06CD-4F75-96F2-229F431AE9DC}" destId="{C0A68728-C754-4059-81A4-47DE43049271}" srcOrd="0" destOrd="0" presId="urn:microsoft.com/office/officeart/2005/8/layout/hierarchy1"/>
    <dgm:cxn modelId="{692959A9-0EA1-4EE5-86B8-8AD00ECFA412}" type="presParOf" srcId="{B205F965-06CD-4F75-96F2-229F431AE9DC}" destId="{03D4D91B-C3F0-42B7-AA23-C8555DB02C58}" srcOrd="1" destOrd="0" presId="urn:microsoft.com/office/officeart/2005/8/layout/hierarchy1"/>
    <dgm:cxn modelId="{47E7D843-41AB-4EB7-A503-1F573224B783}" type="presParOf" srcId="{965A023C-7C5A-40C5-9126-2B1E88339163}" destId="{98946E42-66D7-4779-AD33-55FDB2FA3979}" srcOrd="1" destOrd="0" presId="urn:microsoft.com/office/officeart/2005/8/layout/hierarchy1"/>
    <dgm:cxn modelId="{70824D4B-97B4-4988-B7A4-C64F513B4455}" type="presParOf" srcId="{98946E42-66D7-4779-AD33-55FDB2FA3979}" destId="{3291EE89-C00F-42C3-9032-504370B445A2}" srcOrd="0" destOrd="0" presId="urn:microsoft.com/office/officeart/2005/8/layout/hierarchy1"/>
    <dgm:cxn modelId="{6FBE9665-6053-4DDA-8FA7-BD403B33B3D1}" type="presParOf" srcId="{98946E42-66D7-4779-AD33-55FDB2FA3979}" destId="{D1BE5310-3213-42A5-8E0E-63C88C3DFC30}" srcOrd="1" destOrd="0" presId="urn:microsoft.com/office/officeart/2005/8/layout/hierarchy1"/>
    <dgm:cxn modelId="{85F4830A-D2E6-4150-9792-A9076E30A392}" type="presParOf" srcId="{D1BE5310-3213-42A5-8E0E-63C88C3DFC30}" destId="{6144CDE6-2D47-42EF-A037-A3D2CE0D97C4}" srcOrd="0" destOrd="0" presId="urn:microsoft.com/office/officeart/2005/8/layout/hierarchy1"/>
    <dgm:cxn modelId="{D22ABEF8-D255-4640-9924-AF49D7457178}" type="presParOf" srcId="{6144CDE6-2D47-42EF-A037-A3D2CE0D97C4}" destId="{89B55F39-CB5D-4BE2-9397-6441BDFE7F71}" srcOrd="0" destOrd="0" presId="urn:microsoft.com/office/officeart/2005/8/layout/hierarchy1"/>
    <dgm:cxn modelId="{D1D667C8-7D63-4FA3-9F66-2B752458FEBD}" type="presParOf" srcId="{6144CDE6-2D47-42EF-A037-A3D2CE0D97C4}" destId="{CE867583-2B24-4B8F-BE8F-1046FB9C146F}" srcOrd="1" destOrd="0" presId="urn:microsoft.com/office/officeart/2005/8/layout/hierarchy1"/>
    <dgm:cxn modelId="{5C96574D-7E00-4919-83CA-018DAA074829}" type="presParOf" srcId="{D1BE5310-3213-42A5-8E0E-63C88C3DFC30}" destId="{618EC0CA-2DE3-4A58-831B-941E9472CE8A}" srcOrd="1" destOrd="0" presId="urn:microsoft.com/office/officeart/2005/8/layout/hierarchy1"/>
    <dgm:cxn modelId="{2F91FCFB-55DA-4C89-A3DE-55AB7534F5BF}" type="presParOf" srcId="{618EC0CA-2DE3-4A58-831B-941E9472CE8A}" destId="{9AA43E34-AF9B-4752-BF71-4038A526A879}" srcOrd="0" destOrd="0" presId="urn:microsoft.com/office/officeart/2005/8/layout/hierarchy1"/>
    <dgm:cxn modelId="{74AA3B38-5372-4A8A-B43A-EB4130EB2862}" type="presParOf" srcId="{618EC0CA-2DE3-4A58-831B-941E9472CE8A}" destId="{566CF6EC-70B5-4403-8396-92463E71C365}" srcOrd="1" destOrd="0" presId="urn:microsoft.com/office/officeart/2005/8/layout/hierarchy1"/>
    <dgm:cxn modelId="{78738535-CB9B-4BBA-B063-E74B8B0C3ABF}" type="presParOf" srcId="{566CF6EC-70B5-4403-8396-92463E71C365}" destId="{C192BA6D-C740-4E1B-98C5-E977B7F79008}" srcOrd="0" destOrd="0" presId="urn:microsoft.com/office/officeart/2005/8/layout/hierarchy1"/>
    <dgm:cxn modelId="{18B284C9-3A35-40E1-918A-68052754A5B5}" type="presParOf" srcId="{C192BA6D-C740-4E1B-98C5-E977B7F79008}" destId="{F32988B9-DBEC-4A35-A332-1F197DC2D324}" srcOrd="0" destOrd="0" presId="urn:microsoft.com/office/officeart/2005/8/layout/hierarchy1"/>
    <dgm:cxn modelId="{8ED42DEC-65E7-41B6-8E1E-9A702C295188}" type="presParOf" srcId="{C192BA6D-C740-4E1B-98C5-E977B7F79008}" destId="{441F055A-7AE2-4D53-B1FE-EA606899EAE1}" srcOrd="1" destOrd="0" presId="urn:microsoft.com/office/officeart/2005/8/layout/hierarchy1"/>
    <dgm:cxn modelId="{05F13D17-DAAC-4BC5-9B40-A67C3C6E69DC}" type="presParOf" srcId="{566CF6EC-70B5-4403-8396-92463E71C365}" destId="{FA64A3A7-F096-4FE5-9453-26CF937A4950}" srcOrd="1" destOrd="0" presId="urn:microsoft.com/office/officeart/2005/8/layout/hierarchy1"/>
    <dgm:cxn modelId="{9FE32EC4-95B0-4BB2-B51A-4B85D8FB5E78}" type="presParOf" srcId="{FA64A3A7-F096-4FE5-9453-26CF937A4950}" destId="{57E93254-B171-4E97-88A7-D5FDE82BFBF8}" srcOrd="0" destOrd="0" presId="urn:microsoft.com/office/officeart/2005/8/layout/hierarchy1"/>
    <dgm:cxn modelId="{B040A42F-8356-4957-BEA2-71158DAEAD2E}" type="presParOf" srcId="{FA64A3A7-F096-4FE5-9453-26CF937A4950}" destId="{7DD8A24A-CDBF-4EB1-BCF5-FD4DA3BE3594}" srcOrd="1" destOrd="0" presId="urn:microsoft.com/office/officeart/2005/8/layout/hierarchy1"/>
    <dgm:cxn modelId="{F1628944-B9F2-4812-AEA2-BC22D723F45B}" type="presParOf" srcId="{7DD8A24A-CDBF-4EB1-BCF5-FD4DA3BE3594}" destId="{CEE663DF-903B-45BC-A016-C38E2BAC2712}" srcOrd="0" destOrd="0" presId="urn:microsoft.com/office/officeart/2005/8/layout/hierarchy1"/>
    <dgm:cxn modelId="{69262C22-A5E9-4B19-AE07-9914E51B44AB}" type="presParOf" srcId="{CEE663DF-903B-45BC-A016-C38E2BAC2712}" destId="{1941B7F0-8B07-4752-ABCA-7916E19F04B8}" srcOrd="0" destOrd="0" presId="urn:microsoft.com/office/officeart/2005/8/layout/hierarchy1"/>
    <dgm:cxn modelId="{DA981494-A8D4-411E-AE59-4114ECD652EA}" type="presParOf" srcId="{CEE663DF-903B-45BC-A016-C38E2BAC2712}" destId="{D14FB2BF-D3A2-4F8E-BC02-C780ECF143A2}" srcOrd="1" destOrd="0" presId="urn:microsoft.com/office/officeart/2005/8/layout/hierarchy1"/>
    <dgm:cxn modelId="{AFBEFA6E-40E0-478A-8CE1-67C1DF8F1B17}" type="presParOf" srcId="{7DD8A24A-CDBF-4EB1-BCF5-FD4DA3BE3594}" destId="{CB21ED44-66EA-4F43-9480-05E58001A3D0}" srcOrd="1" destOrd="0" presId="urn:microsoft.com/office/officeart/2005/8/layout/hierarchy1"/>
    <dgm:cxn modelId="{C2046D13-C489-4EBB-BB08-FD1265EB5D6F}" type="presParOf" srcId="{CB21ED44-66EA-4F43-9480-05E58001A3D0}" destId="{915C00DC-06D4-465B-A093-B78CB24CED76}" srcOrd="0" destOrd="0" presId="urn:microsoft.com/office/officeart/2005/8/layout/hierarchy1"/>
    <dgm:cxn modelId="{5062D5D3-AF0F-4B5E-A50F-67326A598A20}" type="presParOf" srcId="{CB21ED44-66EA-4F43-9480-05E58001A3D0}" destId="{994DF98A-BC52-45EA-AEA5-20AEDDF4C70E}" srcOrd="1" destOrd="0" presId="urn:microsoft.com/office/officeart/2005/8/layout/hierarchy1"/>
    <dgm:cxn modelId="{6BFD5127-D7B0-4537-B886-C304A170CEDD}" type="presParOf" srcId="{994DF98A-BC52-45EA-AEA5-20AEDDF4C70E}" destId="{6C35EEEF-FC48-405A-98AE-58D7FC8EE476}" srcOrd="0" destOrd="0" presId="urn:microsoft.com/office/officeart/2005/8/layout/hierarchy1"/>
    <dgm:cxn modelId="{4E691B7B-00EB-4E55-BEAA-6C55DEDF82C8}" type="presParOf" srcId="{6C35EEEF-FC48-405A-98AE-58D7FC8EE476}" destId="{A0759D7E-8EB0-44E2-922C-4B479F1C65CA}" srcOrd="0" destOrd="0" presId="urn:microsoft.com/office/officeart/2005/8/layout/hierarchy1"/>
    <dgm:cxn modelId="{B2A557F9-13BC-42FB-8700-C7639A67EAA7}" type="presParOf" srcId="{6C35EEEF-FC48-405A-98AE-58D7FC8EE476}" destId="{396810CD-48C1-450D-80D8-AB901EA7DF42}" srcOrd="1" destOrd="0" presId="urn:microsoft.com/office/officeart/2005/8/layout/hierarchy1"/>
    <dgm:cxn modelId="{8E818E7B-4D00-49BB-BC45-28F710F27E9B}" type="presParOf" srcId="{994DF98A-BC52-45EA-AEA5-20AEDDF4C70E}" destId="{97D11DC1-8CDF-4AD0-8534-20595AF73CA2}" srcOrd="1" destOrd="0" presId="urn:microsoft.com/office/officeart/2005/8/layout/hierarchy1"/>
    <dgm:cxn modelId="{2599C3A2-FA29-4AAA-AC24-1B38DDD906F6}" type="presParOf" srcId="{705B5A54-4292-477B-90CA-0F90639A3217}" destId="{2EF6B3F5-18BC-4E1A-BAE7-6AF11972E2FC}" srcOrd="2" destOrd="0" presId="urn:microsoft.com/office/officeart/2005/8/layout/hierarchy1"/>
    <dgm:cxn modelId="{E51265A0-E73C-49F0-A3C1-81A06B34BCA4}" type="presParOf" srcId="{705B5A54-4292-477B-90CA-0F90639A3217}" destId="{146B2ED4-2F83-4F4A-8560-C092AEEF09D8}" srcOrd="3" destOrd="0" presId="urn:microsoft.com/office/officeart/2005/8/layout/hierarchy1"/>
    <dgm:cxn modelId="{5D6FB7AA-37E8-4339-AFAF-A0EC33785DAD}" type="presParOf" srcId="{146B2ED4-2F83-4F4A-8560-C092AEEF09D8}" destId="{0902A607-699F-47B3-92BB-32487DEFDED8}" srcOrd="0" destOrd="0" presId="urn:microsoft.com/office/officeart/2005/8/layout/hierarchy1"/>
    <dgm:cxn modelId="{A0173476-AD1E-4670-B817-D7C9A133E86C}" type="presParOf" srcId="{0902A607-699F-47B3-92BB-32487DEFDED8}" destId="{E7B68293-F3F6-4D7D-8CB2-1839DEF12058}" srcOrd="0" destOrd="0" presId="urn:microsoft.com/office/officeart/2005/8/layout/hierarchy1"/>
    <dgm:cxn modelId="{B82BB431-8787-41C7-B179-243BF8842B31}" type="presParOf" srcId="{0902A607-699F-47B3-92BB-32487DEFDED8}" destId="{7EFBA0A2-5756-4370-8298-C3F05014EDDB}" srcOrd="1" destOrd="0" presId="urn:microsoft.com/office/officeart/2005/8/layout/hierarchy1"/>
    <dgm:cxn modelId="{E3B550E5-FC35-45C7-B36A-4FDEDB14ED4F}" type="presParOf" srcId="{146B2ED4-2F83-4F4A-8560-C092AEEF09D8}" destId="{840C9208-AC5C-488C-BC2D-CFFFABD85147}" srcOrd="1" destOrd="0" presId="urn:microsoft.com/office/officeart/2005/8/layout/hierarchy1"/>
    <dgm:cxn modelId="{5E2F085D-6E19-4336-8616-E1A2C980826F}" type="presParOf" srcId="{705B5A54-4292-477B-90CA-0F90639A3217}" destId="{5580E548-BB8E-46A5-B838-86E5935D1DE3}" srcOrd="4" destOrd="0" presId="urn:microsoft.com/office/officeart/2005/8/layout/hierarchy1"/>
    <dgm:cxn modelId="{84DD60B5-F566-44D7-8302-EAC94FBAE0E0}" type="presParOf" srcId="{705B5A54-4292-477B-90CA-0F90639A3217}" destId="{34138F15-B061-4AF2-8293-3A7DEF276B20}" srcOrd="5" destOrd="0" presId="urn:microsoft.com/office/officeart/2005/8/layout/hierarchy1"/>
    <dgm:cxn modelId="{305F228B-54C8-44DF-B561-1D9FC9E7B05E}" type="presParOf" srcId="{34138F15-B061-4AF2-8293-3A7DEF276B20}" destId="{D412A478-8CC4-4C9E-88BC-70F537DA1F8B}" srcOrd="0" destOrd="0" presId="urn:microsoft.com/office/officeart/2005/8/layout/hierarchy1"/>
    <dgm:cxn modelId="{E0A49649-3606-4A17-831C-59E3503B9C0E}" type="presParOf" srcId="{D412A478-8CC4-4C9E-88BC-70F537DA1F8B}" destId="{3158B89A-1939-4DA6-A456-5778EAA13F2F}" srcOrd="0" destOrd="0" presId="urn:microsoft.com/office/officeart/2005/8/layout/hierarchy1"/>
    <dgm:cxn modelId="{08A9AF3A-5C18-4412-A3EE-37FC242138B3}" type="presParOf" srcId="{D412A478-8CC4-4C9E-88BC-70F537DA1F8B}" destId="{1E5FF06D-6C18-4EE1-8114-8B5FDB24C173}" srcOrd="1" destOrd="0" presId="urn:microsoft.com/office/officeart/2005/8/layout/hierarchy1"/>
    <dgm:cxn modelId="{184BABAC-6519-49F7-9790-36141E5FF401}" type="presParOf" srcId="{34138F15-B061-4AF2-8293-3A7DEF276B20}" destId="{270AC03C-75EE-4532-8538-CBEBF50CD92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4D8109-143D-4A6D-9DE7-18559A98236B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C838FAA7-4856-4E77-8334-8A9B487D7C48}">
      <dgm:prSet phldrT="[Texto]"/>
      <dgm:spPr/>
      <dgm:t>
        <a:bodyPr/>
        <a:lstStyle/>
        <a:p>
          <a:r>
            <a:rPr lang="es-MX" b="1" dirty="0" smtClean="0">
              <a:latin typeface="Comic Sans MS" pitchFamily="66" charset="0"/>
            </a:rPr>
            <a:t>GERENTE DE VENTAS</a:t>
          </a:r>
          <a:endParaRPr lang="es-MX" b="1" dirty="0">
            <a:latin typeface="Comic Sans MS" pitchFamily="66" charset="0"/>
          </a:endParaRPr>
        </a:p>
      </dgm:t>
    </dgm:pt>
    <dgm:pt modelId="{7EB316E9-E152-41B9-A71F-588EE3307093}" type="parTrans" cxnId="{AF4326C1-F7C7-4741-A763-028A0D00995C}">
      <dgm:prSet/>
      <dgm:spPr/>
      <dgm:t>
        <a:bodyPr/>
        <a:lstStyle/>
        <a:p>
          <a:endParaRPr lang="es-MX"/>
        </a:p>
      </dgm:t>
    </dgm:pt>
    <dgm:pt modelId="{EBEAABCD-FE7D-4F94-A5CF-D1747CE5CE51}" type="sibTrans" cxnId="{AF4326C1-F7C7-4741-A763-028A0D00995C}">
      <dgm:prSet/>
      <dgm:spPr/>
      <dgm:t>
        <a:bodyPr/>
        <a:lstStyle/>
        <a:p>
          <a:endParaRPr lang="es-MX"/>
        </a:p>
      </dgm:t>
    </dgm:pt>
    <dgm:pt modelId="{4D79BD12-D24B-4E89-9945-FD8895CED3B8}">
      <dgm:prSet phldrT="[Texto]"/>
      <dgm:spPr/>
      <dgm:t>
        <a:bodyPr/>
        <a:lstStyle/>
        <a:p>
          <a:r>
            <a:rPr lang="es-MX" dirty="0" smtClean="0"/>
            <a:t>Representante de ventas para el sector educativo.</a:t>
          </a:r>
          <a:endParaRPr lang="es-MX" dirty="0"/>
        </a:p>
      </dgm:t>
    </dgm:pt>
    <dgm:pt modelId="{C4C7EBBC-67B1-466C-9C53-310DD401F4F1}" type="parTrans" cxnId="{4D080A56-7E0E-45F0-8677-7779B5977983}">
      <dgm:prSet/>
      <dgm:spPr/>
      <dgm:t>
        <a:bodyPr/>
        <a:lstStyle/>
        <a:p>
          <a:endParaRPr lang="es-MX"/>
        </a:p>
      </dgm:t>
    </dgm:pt>
    <dgm:pt modelId="{10C42BF7-237C-4D7E-9AC7-492F1FA3A3AE}" type="sibTrans" cxnId="{4D080A56-7E0E-45F0-8677-7779B5977983}">
      <dgm:prSet/>
      <dgm:spPr/>
      <dgm:t>
        <a:bodyPr/>
        <a:lstStyle/>
        <a:p>
          <a:endParaRPr lang="es-MX"/>
        </a:p>
      </dgm:t>
    </dgm:pt>
    <dgm:pt modelId="{5E0E77B0-73BE-41F2-9149-4798758CFC8B}">
      <dgm:prSet phldrT="[Texto]"/>
      <dgm:spPr/>
      <dgm:t>
        <a:bodyPr/>
        <a:lstStyle/>
        <a:p>
          <a:r>
            <a:rPr lang="es-MX" dirty="0" smtClean="0"/>
            <a:t>Representante de ventas para negocios.</a:t>
          </a:r>
          <a:endParaRPr lang="es-MX" dirty="0"/>
        </a:p>
      </dgm:t>
    </dgm:pt>
    <dgm:pt modelId="{FD891A25-320C-4564-AD92-2C1602DEC9A8}" type="parTrans" cxnId="{B4FAE8DD-7F64-4566-A7FE-FB9A8685BB4F}">
      <dgm:prSet/>
      <dgm:spPr/>
      <dgm:t>
        <a:bodyPr/>
        <a:lstStyle/>
        <a:p>
          <a:endParaRPr lang="es-MX"/>
        </a:p>
      </dgm:t>
    </dgm:pt>
    <dgm:pt modelId="{C51D4B6C-FB66-4504-872C-59B50CC6CB28}" type="sibTrans" cxnId="{B4FAE8DD-7F64-4566-A7FE-FB9A8685BB4F}">
      <dgm:prSet/>
      <dgm:spPr/>
      <dgm:t>
        <a:bodyPr/>
        <a:lstStyle/>
        <a:p>
          <a:endParaRPr lang="es-MX"/>
        </a:p>
      </dgm:t>
    </dgm:pt>
    <dgm:pt modelId="{8460AF59-EB53-4D37-A6A5-A95D53DDBC5C}">
      <dgm:prSet/>
      <dgm:spPr/>
      <dgm:t>
        <a:bodyPr/>
        <a:lstStyle/>
        <a:p>
          <a:r>
            <a:rPr lang="es-MX" dirty="0" smtClean="0"/>
            <a:t>Representante de ventas para la vivienda.</a:t>
          </a:r>
          <a:endParaRPr lang="es-MX" dirty="0"/>
        </a:p>
      </dgm:t>
    </dgm:pt>
    <dgm:pt modelId="{8EB3BE4B-EE80-4F85-A129-7A742392A758}" type="parTrans" cxnId="{036DDA4B-19C3-4FDE-89F4-B446D3044287}">
      <dgm:prSet/>
      <dgm:spPr/>
      <dgm:t>
        <a:bodyPr/>
        <a:lstStyle/>
        <a:p>
          <a:endParaRPr lang="es-MX"/>
        </a:p>
      </dgm:t>
    </dgm:pt>
    <dgm:pt modelId="{1EB2314C-4F02-4862-B2F8-C55B7900257A}" type="sibTrans" cxnId="{036DDA4B-19C3-4FDE-89F4-B446D3044287}">
      <dgm:prSet/>
      <dgm:spPr/>
      <dgm:t>
        <a:bodyPr/>
        <a:lstStyle/>
        <a:p>
          <a:endParaRPr lang="es-MX"/>
        </a:p>
      </dgm:t>
    </dgm:pt>
    <dgm:pt modelId="{269A6B6E-3830-413F-9C35-F11619596FDE}" type="pres">
      <dgm:prSet presAssocID="{AF4D8109-143D-4A6D-9DE7-18559A98236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MX"/>
        </a:p>
      </dgm:t>
    </dgm:pt>
    <dgm:pt modelId="{9290DCEF-2AD0-42F5-B78A-39A9D3245FF6}" type="pres">
      <dgm:prSet presAssocID="{C838FAA7-4856-4E77-8334-8A9B487D7C48}" presName="hierRoot1" presStyleCnt="0"/>
      <dgm:spPr/>
    </dgm:pt>
    <dgm:pt modelId="{8FA10B2F-0C9C-454B-A318-63F2C9CA7C9E}" type="pres">
      <dgm:prSet presAssocID="{C838FAA7-4856-4E77-8334-8A9B487D7C48}" presName="composite" presStyleCnt="0"/>
      <dgm:spPr/>
    </dgm:pt>
    <dgm:pt modelId="{498E7ACE-C6FA-4E90-837F-C498FF117749}" type="pres">
      <dgm:prSet presAssocID="{C838FAA7-4856-4E77-8334-8A9B487D7C48}" presName="background" presStyleLbl="node0" presStyleIdx="0" presStyleCnt="1"/>
      <dgm:spPr/>
    </dgm:pt>
    <dgm:pt modelId="{BF493F82-D72B-4ACB-91FB-DDEC81EA4531}" type="pres">
      <dgm:prSet presAssocID="{C838FAA7-4856-4E77-8334-8A9B487D7C48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2FF36770-C983-4773-AE32-82B766F05A45}" type="pres">
      <dgm:prSet presAssocID="{C838FAA7-4856-4E77-8334-8A9B487D7C48}" presName="hierChild2" presStyleCnt="0"/>
      <dgm:spPr/>
    </dgm:pt>
    <dgm:pt modelId="{129E3E17-40C1-45FE-863A-8014DEAA7AB6}" type="pres">
      <dgm:prSet presAssocID="{C4C7EBBC-67B1-466C-9C53-310DD401F4F1}" presName="Name10" presStyleLbl="parChTrans1D2" presStyleIdx="0" presStyleCnt="3"/>
      <dgm:spPr/>
      <dgm:t>
        <a:bodyPr/>
        <a:lstStyle/>
        <a:p>
          <a:endParaRPr lang="es-MX"/>
        </a:p>
      </dgm:t>
    </dgm:pt>
    <dgm:pt modelId="{36C2F676-BE30-43E3-98D3-1843B2406E39}" type="pres">
      <dgm:prSet presAssocID="{4D79BD12-D24B-4E89-9945-FD8895CED3B8}" presName="hierRoot2" presStyleCnt="0"/>
      <dgm:spPr/>
    </dgm:pt>
    <dgm:pt modelId="{98987119-F02D-4D17-BD5E-B75E457078BD}" type="pres">
      <dgm:prSet presAssocID="{4D79BD12-D24B-4E89-9945-FD8895CED3B8}" presName="composite2" presStyleCnt="0"/>
      <dgm:spPr/>
    </dgm:pt>
    <dgm:pt modelId="{3C7E1E86-3555-4147-82D6-DC9891BE2F9B}" type="pres">
      <dgm:prSet presAssocID="{4D79BD12-D24B-4E89-9945-FD8895CED3B8}" presName="background2" presStyleLbl="node2" presStyleIdx="0" presStyleCnt="3"/>
      <dgm:spPr/>
    </dgm:pt>
    <dgm:pt modelId="{62420CD5-46CD-4ECD-8F41-EFA553A6991F}" type="pres">
      <dgm:prSet presAssocID="{4D79BD12-D24B-4E89-9945-FD8895CED3B8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5CE2DD73-2798-42EE-87E8-0FBA63F87706}" type="pres">
      <dgm:prSet presAssocID="{4D79BD12-D24B-4E89-9945-FD8895CED3B8}" presName="hierChild3" presStyleCnt="0"/>
      <dgm:spPr/>
    </dgm:pt>
    <dgm:pt modelId="{76A90799-B68F-4533-9876-B68A06C7B4DF}" type="pres">
      <dgm:prSet presAssocID="{8EB3BE4B-EE80-4F85-A129-7A742392A758}" presName="Name10" presStyleLbl="parChTrans1D2" presStyleIdx="1" presStyleCnt="3"/>
      <dgm:spPr/>
      <dgm:t>
        <a:bodyPr/>
        <a:lstStyle/>
        <a:p>
          <a:endParaRPr lang="es-MX"/>
        </a:p>
      </dgm:t>
    </dgm:pt>
    <dgm:pt modelId="{C25176E9-BE13-45EC-A763-D3D2FD795C3E}" type="pres">
      <dgm:prSet presAssocID="{8460AF59-EB53-4D37-A6A5-A95D53DDBC5C}" presName="hierRoot2" presStyleCnt="0"/>
      <dgm:spPr/>
    </dgm:pt>
    <dgm:pt modelId="{2D7CD1CD-3B02-4545-ABF7-00929405ACB3}" type="pres">
      <dgm:prSet presAssocID="{8460AF59-EB53-4D37-A6A5-A95D53DDBC5C}" presName="composite2" presStyleCnt="0"/>
      <dgm:spPr/>
    </dgm:pt>
    <dgm:pt modelId="{B729921D-7C28-4BC0-8B2A-D598E23C3AC8}" type="pres">
      <dgm:prSet presAssocID="{8460AF59-EB53-4D37-A6A5-A95D53DDBC5C}" presName="background2" presStyleLbl="node2" presStyleIdx="1" presStyleCnt="3"/>
      <dgm:spPr/>
    </dgm:pt>
    <dgm:pt modelId="{C748AF68-B8F3-4568-8A5E-EE8D18CF88FE}" type="pres">
      <dgm:prSet presAssocID="{8460AF59-EB53-4D37-A6A5-A95D53DDBC5C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A1D9648C-0009-4C1C-9369-95753D21E066}" type="pres">
      <dgm:prSet presAssocID="{8460AF59-EB53-4D37-A6A5-A95D53DDBC5C}" presName="hierChild3" presStyleCnt="0"/>
      <dgm:spPr/>
    </dgm:pt>
    <dgm:pt modelId="{61789374-0521-427F-A979-A14BABB83050}" type="pres">
      <dgm:prSet presAssocID="{FD891A25-320C-4564-AD92-2C1602DEC9A8}" presName="Name10" presStyleLbl="parChTrans1D2" presStyleIdx="2" presStyleCnt="3"/>
      <dgm:spPr/>
      <dgm:t>
        <a:bodyPr/>
        <a:lstStyle/>
        <a:p>
          <a:endParaRPr lang="es-MX"/>
        </a:p>
      </dgm:t>
    </dgm:pt>
    <dgm:pt modelId="{3760DACB-63B7-4A34-B6FB-C71B55991143}" type="pres">
      <dgm:prSet presAssocID="{5E0E77B0-73BE-41F2-9149-4798758CFC8B}" presName="hierRoot2" presStyleCnt="0"/>
      <dgm:spPr/>
    </dgm:pt>
    <dgm:pt modelId="{E7F589B8-3D39-48D1-95EA-4401B0A74BCF}" type="pres">
      <dgm:prSet presAssocID="{5E0E77B0-73BE-41F2-9149-4798758CFC8B}" presName="composite2" presStyleCnt="0"/>
      <dgm:spPr/>
    </dgm:pt>
    <dgm:pt modelId="{56C40931-5B7F-49E6-AB09-F54C1D2FD9E3}" type="pres">
      <dgm:prSet presAssocID="{5E0E77B0-73BE-41F2-9149-4798758CFC8B}" presName="background2" presStyleLbl="node2" presStyleIdx="2" presStyleCnt="3"/>
      <dgm:spPr/>
    </dgm:pt>
    <dgm:pt modelId="{989C95FF-0ADB-4171-AEF1-A9E32F5E0030}" type="pres">
      <dgm:prSet presAssocID="{5E0E77B0-73BE-41F2-9149-4798758CFC8B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CFA53BBF-684D-475C-A402-EEC7AC53087B}" type="pres">
      <dgm:prSet presAssocID="{5E0E77B0-73BE-41F2-9149-4798758CFC8B}" presName="hierChild3" presStyleCnt="0"/>
      <dgm:spPr/>
    </dgm:pt>
  </dgm:ptLst>
  <dgm:cxnLst>
    <dgm:cxn modelId="{B4FAE8DD-7F64-4566-A7FE-FB9A8685BB4F}" srcId="{C838FAA7-4856-4E77-8334-8A9B487D7C48}" destId="{5E0E77B0-73BE-41F2-9149-4798758CFC8B}" srcOrd="2" destOrd="0" parTransId="{FD891A25-320C-4564-AD92-2C1602DEC9A8}" sibTransId="{C51D4B6C-FB66-4504-872C-59B50CC6CB28}"/>
    <dgm:cxn modelId="{D18CC2C7-4218-410A-9F29-0175F539909D}" type="presOf" srcId="{8460AF59-EB53-4D37-A6A5-A95D53DDBC5C}" destId="{C748AF68-B8F3-4568-8A5E-EE8D18CF88FE}" srcOrd="0" destOrd="0" presId="urn:microsoft.com/office/officeart/2005/8/layout/hierarchy1"/>
    <dgm:cxn modelId="{06930981-8197-4E61-9415-B1D5D57A7FA0}" type="presOf" srcId="{FD891A25-320C-4564-AD92-2C1602DEC9A8}" destId="{61789374-0521-427F-A979-A14BABB83050}" srcOrd="0" destOrd="0" presId="urn:microsoft.com/office/officeart/2005/8/layout/hierarchy1"/>
    <dgm:cxn modelId="{4D080A56-7E0E-45F0-8677-7779B5977983}" srcId="{C838FAA7-4856-4E77-8334-8A9B487D7C48}" destId="{4D79BD12-D24B-4E89-9945-FD8895CED3B8}" srcOrd="0" destOrd="0" parTransId="{C4C7EBBC-67B1-466C-9C53-310DD401F4F1}" sibTransId="{10C42BF7-237C-4D7E-9AC7-492F1FA3A3AE}"/>
    <dgm:cxn modelId="{52D53ED9-7CB8-45C3-A203-6513FD2C0054}" type="presOf" srcId="{C4C7EBBC-67B1-466C-9C53-310DD401F4F1}" destId="{129E3E17-40C1-45FE-863A-8014DEAA7AB6}" srcOrd="0" destOrd="0" presId="urn:microsoft.com/office/officeart/2005/8/layout/hierarchy1"/>
    <dgm:cxn modelId="{13C1609D-7A72-4201-8A9D-EBB015393CDF}" type="presOf" srcId="{8EB3BE4B-EE80-4F85-A129-7A742392A758}" destId="{76A90799-B68F-4533-9876-B68A06C7B4DF}" srcOrd="0" destOrd="0" presId="urn:microsoft.com/office/officeart/2005/8/layout/hierarchy1"/>
    <dgm:cxn modelId="{C9D57E37-98B4-4879-97E8-4C5882E34269}" type="presOf" srcId="{C838FAA7-4856-4E77-8334-8A9B487D7C48}" destId="{BF493F82-D72B-4ACB-91FB-DDEC81EA4531}" srcOrd="0" destOrd="0" presId="urn:microsoft.com/office/officeart/2005/8/layout/hierarchy1"/>
    <dgm:cxn modelId="{AF4326C1-F7C7-4741-A763-028A0D00995C}" srcId="{AF4D8109-143D-4A6D-9DE7-18559A98236B}" destId="{C838FAA7-4856-4E77-8334-8A9B487D7C48}" srcOrd="0" destOrd="0" parTransId="{7EB316E9-E152-41B9-A71F-588EE3307093}" sibTransId="{EBEAABCD-FE7D-4F94-A5CF-D1747CE5CE51}"/>
    <dgm:cxn modelId="{4F9932CB-64BA-4B2A-A5B2-EBD1D7A23F45}" type="presOf" srcId="{4D79BD12-D24B-4E89-9945-FD8895CED3B8}" destId="{62420CD5-46CD-4ECD-8F41-EFA553A6991F}" srcOrd="0" destOrd="0" presId="urn:microsoft.com/office/officeart/2005/8/layout/hierarchy1"/>
    <dgm:cxn modelId="{B2CAAD54-3471-4882-9D27-87C53FFEA96B}" type="presOf" srcId="{AF4D8109-143D-4A6D-9DE7-18559A98236B}" destId="{269A6B6E-3830-413F-9C35-F11619596FDE}" srcOrd="0" destOrd="0" presId="urn:microsoft.com/office/officeart/2005/8/layout/hierarchy1"/>
    <dgm:cxn modelId="{036DDA4B-19C3-4FDE-89F4-B446D3044287}" srcId="{C838FAA7-4856-4E77-8334-8A9B487D7C48}" destId="{8460AF59-EB53-4D37-A6A5-A95D53DDBC5C}" srcOrd="1" destOrd="0" parTransId="{8EB3BE4B-EE80-4F85-A129-7A742392A758}" sibTransId="{1EB2314C-4F02-4862-B2F8-C55B7900257A}"/>
    <dgm:cxn modelId="{DE0CF12F-755C-4CAE-A4C9-C4D251726ABC}" type="presOf" srcId="{5E0E77B0-73BE-41F2-9149-4798758CFC8B}" destId="{989C95FF-0ADB-4171-AEF1-A9E32F5E0030}" srcOrd="0" destOrd="0" presId="urn:microsoft.com/office/officeart/2005/8/layout/hierarchy1"/>
    <dgm:cxn modelId="{565A8F5A-77E2-4A41-AC5A-FE520846D9A3}" type="presParOf" srcId="{269A6B6E-3830-413F-9C35-F11619596FDE}" destId="{9290DCEF-2AD0-42F5-B78A-39A9D3245FF6}" srcOrd="0" destOrd="0" presId="urn:microsoft.com/office/officeart/2005/8/layout/hierarchy1"/>
    <dgm:cxn modelId="{4D3D6656-FFF0-40E3-8B13-41942B3017A7}" type="presParOf" srcId="{9290DCEF-2AD0-42F5-B78A-39A9D3245FF6}" destId="{8FA10B2F-0C9C-454B-A318-63F2C9CA7C9E}" srcOrd="0" destOrd="0" presId="urn:microsoft.com/office/officeart/2005/8/layout/hierarchy1"/>
    <dgm:cxn modelId="{3B0CF001-2586-4470-AFB4-5D2E7A3B0E2C}" type="presParOf" srcId="{8FA10B2F-0C9C-454B-A318-63F2C9CA7C9E}" destId="{498E7ACE-C6FA-4E90-837F-C498FF117749}" srcOrd="0" destOrd="0" presId="urn:microsoft.com/office/officeart/2005/8/layout/hierarchy1"/>
    <dgm:cxn modelId="{C08EE25F-2BA5-432B-AFF9-6E00E54CDC08}" type="presParOf" srcId="{8FA10B2F-0C9C-454B-A318-63F2C9CA7C9E}" destId="{BF493F82-D72B-4ACB-91FB-DDEC81EA4531}" srcOrd="1" destOrd="0" presId="urn:microsoft.com/office/officeart/2005/8/layout/hierarchy1"/>
    <dgm:cxn modelId="{48071E88-E123-4000-935A-5DD823F22B06}" type="presParOf" srcId="{9290DCEF-2AD0-42F5-B78A-39A9D3245FF6}" destId="{2FF36770-C983-4773-AE32-82B766F05A45}" srcOrd="1" destOrd="0" presId="urn:microsoft.com/office/officeart/2005/8/layout/hierarchy1"/>
    <dgm:cxn modelId="{22BE84F4-DCAF-4D19-A9C4-D8CD02F75A07}" type="presParOf" srcId="{2FF36770-C983-4773-AE32-82B766F05A45}" destId="{129E3E17-40C1-45FE-863A-8014DEAA7AB6}" srcOrd="0" destOrd="0" presId="urn:microsoft.com/office/officeart/2005/8/layout/hierarchy1"/>
    <dgm:cxn modelId="{C144E0B5-E7B5-438D-9EDE-7E1834ECFC7F}" type="presParOf" srcId="{2FF36770-C983-4773-AE32-82B766F05A45}" destId="{36C2F676-BE30-43E3-98D3-1843B2406E39}" srcOrd="1" destOrd="0" presId="urn:microsoft.com/office/officeart/2005/8/layout/hierarchy1"/>
    <dgm:cxn modelId="{574E3B02-0F15-4C35-8CA2-A930FA67C54A}" type="presParOf" srcId="{36C2F676-BE30-43E3-98D3-1843B2406E39}" destId="{98987119-F02D-4D17-BD5E-B75E457078BD}" srcOrd="0" destOrd="0" presId="urn:microsoft.com/office/officeart/2005/8/layout/hierarchy1"/>
    <dgm:cxn modelId="{50022A9A-3F2A-43E0-9BEA-BD1BBCB44405}" type="presParOf" srcId="{98987119-F02D-4D17-BD5E-B75E457078BD}" destId="{3C7E1E86-3555-4147-82D6-DC9891BE2F9B}" srcOrd="0" destOrd="0" presId="urn:microsoft.com/office/officeart/2005/8/layout/hierarchy1"/>
    <dgm:cxn modelId="{DF75C891-508F-437C-BFF2-52413D4747EA}" type="presParOf" srcId="{98987119-F02D-4D17-BD5E-B75E457078BD}" destId="{62420CD5-46CD-4ECD-8F41-EFA553A6991F}" srcOrd="1" destOrd="0" presId="urn:microsoft.com/office/officeart/2005/8/layout/hierarchy1"/>
    <dgm:cxn modelId="{DEE36763-10ED-437E-A381-2F22C39B203C}" type="presParOf" srcId="{36C2F676-BE30-43E3-98D3-1843B2406E39}" destId="{5CE2DD73-2798-42EE-87E8-0FBA63F87706}" srcOrd="1" destOrd="0" presId="urn:microsoft.com/office/officeart/2005/8/layout/hierarchy1"/>
    <dgm:cxn modelId="{7B0AA6CE-96ED-46C6-AC25-492A136CFE7E}" type="presParOf" srcId="{2FF36770-C983-4773-AE32-82B766F05A45}" destId="{76A90799-B68F-4533-9876-B68A06C7B4DF}" srcOrd="2" destOrd="0" presId="urn:microsoft.com/office/officeart/2005/8/layout/hierarchy1"/>
    <dgm:cxn modelId="{59BFE285-1B50-4D36-9DF7-1D68A67DC453}" type="presParOf" srcId="{2FF36770-C983-4773-AE32-82B766F05A45}" destId="{C25176E9-BE13-45EC-A763-D3D2FD795C3E}" srcOrd="3" destOrd="0" presId="urn:microsoft.com/office/officeart/2005/8/layout/hierarchy1"/>
    <dgm:cxn modelId="{12D91F1F-86A8-481F-B8BF-8458439ABC10}" type="presParOf" srcId="{C25176E9-BE13-45EC-A763-D3D2FD795C3E}" destId="{2D7CD1CD-3B02-4545-ABF7-00929405ACB3}" srcOrd="0" destOrd="0" presId="urn:microsoft.com/office/officeart/2005/8/layout/hierarchy1"/>
    <dgm:cxn modelId="{7285C426-881D-4115-8497-627FE4967A36}" type="presParOf" srcId="{2D7CD1CD-3B02-4545-ABF7-00929405ACB3}" destId="{B729921D-7C28-4BC0-8B2A-D598E23C3AC8}" srcOrd="0" destOrd="0" presId="urn:microsoft.com/office/officeart/2005/8/layout/hierarchy1"/>
    <dgm:cxn modelId="{769B30D6-DC19-40A7-A1EF-AD2801B45C42}" type="presParOf" srcId="{2D7CD1CD-3B02-4545-ABF7-00929405ACB3}" destId="{C748AF68-B8F3-4568-8A5E-EE8D18CF88FE}" srcOrd="1" destOrd="0" presId="urn:microsoft.com/office/officeart/2005/8/layout/hierarchy1"/>
    <dgm:cxn modelId="{D79C4B3A-737C-4283-8A7A-B42DFDB53899}" type="presParOf" srcId="{C25176E9-BE13-45EC-A763-D3D2FD795C3E}" destId="{A1D9648C-0009-4C1C-9369-95753D21E066}" srcOrd="1" destOrd="0" presId="urn:microsoft.com/office/officeart/2005/8/layout/hierarchy1"/>
    <dgm:cxn modelId="{96CCCEE6-3953-4D0D-8820-BC66E5FD0C19}" type="presParOf" srcId="{2FF36770-C983-4773-AE32-82B766F05A45}" destId="{61789374-0521-427F-A979-A14BABB83050}" srcOrd="4" destOrd="0" presId="urn:microsoft.com/office/officeart/2005/8/layout/hierarchy1"/>
    <dgm:cxn modelId="{32000076-1645-4C67-BA1A-182B16C62503}" type="presParOf" srcId="{2FF36770-C983-4773-AE32-82B766F05A45}" destId="{3760DACB-63B7-4A34-B6FB-C71B55991143}" srcOrd="5" destOrd="0" presId="urn:microsoft.com/office/officeart/2005/8/layout/hierarchy1"/>
    <dgm:cxn modelId="{9B665803-A21A-4BEC-895D-01498EBF0E03}" type="presParOf" srcId="{3760DACB-63B7-4A34-B6FB-C71B55991143}" destId="{E7F589B8-3D39-48D1-95EA-4401B0A74BCF}" srcOrd="0" destOrd="0" presId="urn:microsoft.com/office/officeart/2005/8/layout/hierarchy1"/>
    <dgm:cxn modelId="{A8472162-28FE-45DE-A975-FE35289A2952}" type="presParOf" srcId="{E7F589B8-3D39-48D1-95EA-4401B0A74BCF}" destId="{56C40931-5B7F-49E6-AB09-F54C1D2FD9E3}" srcOrd="0" destOrd="0" presId="urn:microsoft.com/office/officeart/2005/8/layout/hierarchy1"/>
    <dgm:cxn modelId="{59B8CC26-AEB0-4C73-8BC5-1AC5F3320AF3}" type="presParOf" srcId="{E7F589B8-3D39-48D1-95EA-4401B0A74BCF}" destId="{989C95FF-0ADB-4171-AEF1-A9E32F5E0030}" srcOrd="1" destOrd="0" presId="urn:microsoft.com/office/officeart/2005/8/layout/hierarchy1"/>
    <dgm:cxn modelId="{25C701F0-B8B8-4EC8-9C11-3CE813295D32}" type="presParOf" srcId="{3760DACB-63B7-4A34-B6FB-C71B55991143}" destId="{CFA53BBF-684D-475C-A402-EEC7AC53087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F8D4F0-AEE0-4FF2-B2C6-7375798A15E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6CCED998-099B-47C4-9CEE-C44A129F5B8E}">
      <dgm:prSet phldrT="[Texto]"/>
      <dgm:spPr/>
      <dgm:t>
        <a:bodyPr/>
        <a:lstStyle/>
        <a:p>
          <a:r>
            <a:rPr lang="es-MX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GERENTE DE PRODUCCIÓN.</a:t>
          </a:r>
          <a:endParaRPr lang="es-MX" b="1" dirty="0">
            <a:solidFill>
              <a:schemeClr val="tx1"/>
            </a:solidFill>
            <a:latin typeface="Arial" pitchFamily="34" charset="0"/>
            <a:cs typeface="Arial" pitchFamily="34" charset="0"/>
          </a:endParaRPr>
        </a:p>
      </dgm:t>
    </dgm:pt>
    <dgm:pt modelId="{6DE8DC64-56F1-4E89-AFB8-351EEF066CDD}" type="parTrans" cxnId="{3EFD9349-2EF1-4941-A675-8B45FD749230}">
      <dgm:prSet/>
      <dgm:spPr/>
      <dgm:t>
        <a:bodyPr/>
        <a:lstStyle/>
        <a:p>
          <a:endParaRPr lang="es-MX"/>
        </a:p>
      </dgm:t>
    </dgm:pt>
    <dgm:pt modelId="{AE3DFE7E-EF2C-472C-899F-4C67DC366A6B}" type="sibTrans" cxnId="{3EFD9349-2EF1-4941-A675-8B45FD749230}">
      <dgm:prSet/>
      <dgm:spPr/>
      <dgm:t>
        <a:bodyPr/>
        <a:lstStyle/>
        <a:p>
          <a:endParaRPr lang="es-MX"/>
        </a:p>
      </dgm:t>
    </dgm:pt>
    <dgm:pt modelId="{A99E8673-E556-433E-BAB0-8FC203746883}">
      <dgm:prSet phldrT="[Texto]"/>
      <dgm:spPr/>
      <dgm:t>
        <a:bodyPr/>
        <a:lstStyle/>
        <a:p>
          <a:r>
            <a:rPr lang="es-MX" dirty="0" smtClean="0">
              <a:solidFill>
                <a:schemeClr val="tx1"/>
              </a:solidFill>
            </a:rPr>
            <a:t>Departamento de corte</a:t>
          </a:r>
          <a:endParaRPr lang="es-MX" dirty="0">
            <a:solidFill>
              <a:schemeClr val="tx1"/>
            </a:solidFill>
          </a:endParaRPr>
        </a:p>
      </dgm:t>
    </dgm:pt>
    <dgm:pt modelId="{57C5263F-C449-408C-B5A6-05131C68CC9D}" type="parTrans" cxnId="{618C56CD-5AD9-4465-AFB6-BC14017BD3EE}">
      <dgm:prSet/>
      <dgm:spPr/>
      <dgm:t>
        <a:bodyPr/>
        <a:lstStyle/>
        <a:p>
          <a:endParaRPr lang="es-MX"/>
        </a:p>
      </dgm:t>
    </dgm:pt>
    <dgm:pt modelId="{D6D9BED3-8B4B-40DE-9993-E2CB420B7907}" type="sibTrans" cxnId="{618C56CD-5AD9-4465-AFB6-BC14017BD3EE}">
      <dgm:prSet/>
      <dgm:spPr/>
      <dgm:t>
        <a:bodyPr/>
        <a:lstStyle/>
        <a:p>
          <a:endParaRPr lang="es-MX"/>
        </a:p>
      </dgm:t>
    </dgm:pt>
    <dgm:pt modelId="{1C91E186-CE02-43BA-A6E1-FAED3895DC82}">
      <dgm:prSet phldrT="[Texto]"/>
      <dgm:spPr/>
      <dgm:t>
        <a:bodyPr/>
        <a:lstStyle/>
        <a:p>
          <a:r>
            <a:rPr lang="es-MX" dirty="0" smtClean="0">
              <a:solidFill>
                <a:schemeClr val="tx1"/>
              </a:solidFill>
            </a:rPr>
            <a:t>Departamento de lijado</a:t>
          </a:r>
          <a:endParaRPr lang="es-MX" dirty="0">
            <a:solidFill>
              <a:schemeClr val="tx1"/>
            </a:solidFill>
          </a:endParaRPr>
        </a:p>
      </dgm:t>
    </dgm:pt>
    <dgm:pt modelId="{319472CD-93A6-40FF-84E2-A7436CAA8F56}" type="parTrans" cxnId="{C24425C4-397E-4317-8A7C-956A11DF3446}">
      <dgm:prSet/>
      <dgm:spPr/>
      <dgm:t>
        <a:bodyPr/>
        <a:lstStyle/>
        <a:p>
          <a:endParaRPr lang="es-MX"/>
        </a:p>
      </dgm:t>
    </dgm:pt>
    <dgm:pt modelId="{D3BB5E37-B30F-4858-BB01-92573D0AC9A1}" type="sibTrans" cxnId="{C24425C4-397E-4317-8A7C-956A11DF3446}">
      <dgm:prSet/>
      <dgm:spPr/>
      <dgm:t>
        <a:bodyPr/>
        <a:lstStyle/>
        <a:p>
          <a:endParaRPr lang="es-MX"/>
        </a:p>
      </dgm:t>
    </dgm:pt>
    <dgm:pt modelId="{BA1318C9-E06C-4283-81B5-481A374D9E13}">
      <dgm:prSet phldrT="[Texto]"/>
      <dgm:spPr/>
      <dgm:t>
        <a:bodyPr/>
        <a:lstStyle/>
        <a:p>
          <a:r>
            <a:rPr lang="es-MX" dirty="0" smtClean="0">
              <a:solidFill>
                <a:schemeClr val="tx1"/>
              </a:solidFill>
            </a:rPr>
            <a:t>Departamento de pintura </a:t>
          </a:r>
          <a:endParaRPr lang="es-MX" dirty="0">
            <a:solidFill>
              <a:schemeClr val="tx1"/>
            </a:solidFill>
          </a:endParaRPr>
        </a:p>
      </dgm:t>
    </dgm:pt>
    <dgm:pt modelId="{BA2D12D7-E95F-415E-9DDC-C99AF9691148}" type="parTrans" cxnId="{34894784-7F7D-4D9D-822E-D58BCD2ED7C5}">
      <dgm:prSet/>
      <dgm:spPr/>
      <dgm:t>
        <a:bodyPr/>
        <a:lstStyle/>
        <a:p>
          <a:endParaRPr lang="es-MX"/>
        </a:p>
      </dgm:t>
    </dgm:pt>
    <dgm:pt modelId="{66E9416B-2449-489A-9A2B-DCBDE8200477}" type="sibTrans" cxnId="{34894784-7F7D-4D9D-822E-D58BCD2ED7C5}">
      <dgm:prSet/>
      <dgm:spPr/>
      <dgm:t>
        <a:bodyPr/>
        <a:lstStyle/>
        <a:p>
          <a:endParaRPr lang="es-MX"/>
        </a:p>
      </dgm:t>
    </dgm:pt>
    <dgm:pt modelId="{9769DA27-9265-428C-80C0-455BFCE54BAB}" type="pres">
      <dgm:prSet presAssocID="{90F8D4F0-AEE0-4FF2-B2C6-7375798A15E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MX"/>
        </a:p>
      </dgm:t>
    </dgm:pt>
    <dgm:pt modelId="{2A7769E8-2580-4404-83A9-EEA344D38DAF}" type="pres">
      <dgm:prSet presAssocID="{6CCED998-099B-47C4-9CEE-C44A129F5B8E}" presName="hierRoot1" presStyleCnt="0"/>
      <dgm:spPr/>
    </dgm:pt>
    <dgm:pt modelId="{99B40C48-56CD-4A43-8421-8074F9DBE0DF}" type="pres">
      <dgm:prSet presAssocID="{6CCED998-099B-47C4-9CEE-C44A129F5B8E}" presName="composite" presStyleCnt="0"/>
      <dgm:spPr/>
    </dgm:pt>
    <dgm:pt modelId="{7E756135-8EC9-476C-AD3F-FAFEAF4C329E}" type="pres">
      <dgm:prSet presAssocID="{6CCED998-099B-47C4-9CEE-C44A129F5B8E}" presName="background" presStyleLbl="node0" presStyleIdx="0" presStyleCnt="1"/>
      <dgm:spPr/>
    </dgm:pt>
    <dgm:pt modelId="{79526A75-ADA6-4EB5-B896-6D4C052C7E62}" type="pres">
      <dgm:prSet presAssocID="{6CCED998-099B-47C4-9CEE-C44A129F5B8E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51DDBD72-9B76-4E7F-9D69-087F9C8A42C2}" type="pres">
      <dgm:prSet presAssocID="{6CCED998-099B-47C4-9CEE-C44A129F5B8E}" presName="hierChild2" presStyleCnt="0"/>
      <dgm:spPr/>
    </dgm:pt>
    <dgm:pt modelId="{F6660E0C-3688-4C1F-8E3A-6092D35F6F78}" type="pres">
      <dgm:prSet presAssocID="{57C5263F-C449-408C-B5A6-05131C68CC9D}" presName="Name10" presStyleLbl="parChTrans1D2" presStyleIdx="0" presStyleCnt="3"/>
      <dgm:spPr/>
      <dgm:t>
        <a:bodyPr/>
        <a:lstStyle/>
        <a:p>
          <a:endParaRPr lang="es-MX"/>
        </a:p>
      </dgm:t>
    </dgm:pt>
    <dgm:pt modelId="{3B8F536D-8543-4FC3-8707-DA8A7BE0D92D}" type="pres">
      <dgm:prSet presAssocID="{A99E8673-E556-433E-BAB0-8FC203746883}" presName="hierRoot2" presStyleCnt="0"/>
      <dgm:spPr/>
    </dgm:pt>
    <dgm:pt modelId="{9D338011-B4E6-43A6-B6F6-DFD0C6A32968}" type="pres">
      <dgm:prSet presAssocID="{A99E8673-E556-433E-BAB0-8FC203746883}" presName="composite2" presStyleCnt="0"/>
      <dgm:spPr/>
    </dgm:pt>
    <dgm:pt modelId="{C5CB8ED8-DDC6-4DE7-9937-83FACEF7CC2C}" type="pres">
      <dgm:prSet presAssocID="{A99E8673-E556-433E-BAB0-8FC203746883}" presName="background2" presStyleLbl="node2" presStyleIdx="0" presStyleCnt="3"/>
      <dgm:spPr/>
    </dgm:pt>
    <dgm:pt modelId="{360BFABC-517E-4981-A59A-00916705D55C}" type="pres">
      <dgm:prSet presAssocID="{A99E8673-E556-433E-BAB0-8FC203746883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66D3F308-BF0C-4DEF-AC08-DA67571BAD20}" type="pres">
      <dgm:prSet presAssocID="{A99E8673-E556-433E-BAB0-8FC203746883}" presName="hierChild3" presStyleCnt="0"/>
      <dgm:spPr/>
    </dgm:pt>
    <dgm:pt modelId="{B3676AFE-A45A-4DE1-B657-8F005516CB7D}" type="pres">
      <dgm:prSet presAssocID="{319472CD-93A6-40FF-84E2-A7436CAA8F56}" presName="Name10" presStyleLbl="parChTrans1D2" presStyleIdx="1" presStyleCnt="3"/>
      <dgm:spPr/>
      <dgm:t>
        <a:bodyPr/>
        <a:lstStyle/>
        <a:p>
          <a:endParaRPr lang="es-MX"/>
        </a:p>
      </dgm:t>
    </dgm:pt>
    <dgm:pt modelId="{958DB98C-644E-49FD-8201-981C369A5C01}" type="pres">
      <dgm:prSet presAssocID="{1C91E186-CE02-43BA-A6E1-FAED3895DC82}" presName="hierRoot2" presStyleCnt="0"/>
      <dgm:spPr/>
    </dgm:pt>
    <dgm:pt modelId="{18AE0479-2932-4F4C-9203-049817A23A4D}" type="pres">
      <dgm:prSet presAssocID="{1C91E186-CE02-43BA-A6E1-FAED3895DC82}" presName="composite2" presStyleCnt="0"/>
      <dgm:spPr/>
    </dgm:pt>
    <dgm:pt modelId="{B624D956-1F84-4F26-99C3-0AF557B35053}" type="pres">
      <dgm:prSet presAssocID="{1C91E186-CE02-43BA-A6E1-FAED3895DC82}" presName="background2" presStyleLbl="node2" presStyleIdx="1" presStyleCnt="3"/>
      <dgm:spPr/>
    </dgm:pt>
    <dgm:pt modelId="{5919542A-68D8-4480-8E62-D0EE43DDCDBC}" type="pres">
      <dgm:prSet presAssocID="{1C91E186-CE02-43BA-A6E1-FAED3895DC82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91F40697-F040-43CA-8636-8FAA0D9AA9D1}" type="pres">
      <dgm:prSet presAssocID="{1C91E186-CE02-43BA-A6E1-FAED3895DC82}" presName="hierChild3" presStyleCnt="0"/>
      <dgm:spPr/>
    </dgm:pt>
    <dgm:pt modelId="{A8E065B1-7C0C-497C-8375-4CCD868A9FD9}" type="pres">
      <dgm:prSet presAssocID="{BA2D12D7-E95F-415E-9DDC-C99AF9691148}" presName="Name10" presStyleLbl="parChTrans1D2" presStyleIdx="2" presStyleCnt="3"/>
      <dgm:spPr/>
      <dgm:t>
        <a:bodyPr/>
        <a:lstStyle/>
        <a:p>
          <a:endParaRPr lang="es-MX"/>
        </a:p>
      </dgm:t>
    </dgm:pt>
    <dgm:pt modelId="{24BFA75D-F492-4804-92C1-9F8F4CE38493}" type="pres">
      <dgm:prSet presAssocID="{BA1318C9-E06C-4283-81B5-481A374D9E13}" presName="hierRoot2" presStyleCnt="0"/>
      <dgm:spPr/>
    </dgm:pt>
    <dgm:pt modelId="{DB617EDF-DD50-4C46-A996-CB39EC7FA21E}" type="pres">
      <dgm:prSet presAssocID="{BA1318C9-E06C-4283-81B5-481A374D9E13}" presName="composite2" presStyleCnt="0"/>
      <dgm:spPr/>
    </dgm:pt>
    <dgm:pt modelId="{B86F937D-180D-4CCE-ABB1-C0E3E5123EF0}" type="pres">
      <dgm:prSet presAssocID="{BA1318C9-E06C-4283-81B5-481A374D9E13}" presName="background2" presStyleLbl="node2" presStyleIdx="2" presStyleCnt="3"/>
      <dgm:spPr/>
    </dgm:pt>
    <dgm:pt modelId="{BF9CB316-7FAB-468D-9EB6-EF5E3F66D700}" type="pres">
      <dgm:prSet presAssocID="{BA1318C9-E06C-4283-81B5-481A374D9E13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4A8DE0A4-6C0C-4084-9FA8-041111C17EB0}" type="pres">
      <dgm:prSet presAssocID="{BA1318C9-E06C-4283-81B5-481A374D9E13}" presName="hierChild3" presStyleCnt="0"/>
      <dgm:spPr/>
    </dgm:pt>
  </dgm:ptLst>
  <dgm:cxnLst>
    <dgm:cxn modelId="{C24425C4-397E-4317-8A7C-956A11DF3446}" srcId="{6CCED998-099B-47C4-9CEE-C44A129F5B8E}" destId="{1C91E186-CE02-43BA-A6E1-FAED3895DC82}" srcOrd="1" destOrd="0" parTransId="{319472CD-93A6-40FF-84E2-A7436CAA8F56}" sibTransId="{D3BB5E37-B30F-4858-BB01-92573D0AC9A1}"/>
    <dgm:cxn modelId="{5C962B66-7958-4199-9D34-BD70D27166F0}" type="presOf" srcId="{A99E8673-E556-433E-BAB0-8FC203746883}" destId="{360BFABC-517E-4981-A59A-00916705D55C}" srcOrd="0" destOrd="0" presId="urn:microsoft.com/office/officeart/2005/8/layout/hierarchy1"/>
    <dgm:cxn modelId="{77DACC19-B7B7-4674-B56B-94B750E5EDDF}" type="presOf" srcId="{BA1318C9-E06C-4283-81B5-481A374D9E13}" destId="{BF9CB316-7FAB-468D-9EB6-EF5E3F66D700}" srcOrd="0" destOrd="0" presId="urn:microsoft.com/office/officeart/2005/8/layout/hierarchy1"/>
    <dgm:cxn modelId="{847CCBCE-C70A-4587-8D72-E6CD916E9C38}" type="presOf" srcId="{1C91E186-CE02-43BA-A6E1-FAED3895DC82}" destId="{5919542A-68D8-4480-8E62-D0EE43DDCDBC}" srcOrd="0" destOrd="0" presId="urn:microsoft.com/office/officeart/2005/8/layout/hierarchy1"/>
    <dgm:cxn modelId="{92E7761D-FA0F-4841-9F49-42FCC88430BA}" type="presOf" srcId="{BA2D12D7-E95F-415E-9DDC-C99AF9691148}" destId="{A8E065B1-7C0C-497C-8375-4CCD868A9FD9}" srcOrd="0" destOrd="0" presId="urn:microsoft.com/office/officeart/2005/8/layout/hierarchy1"/>
    <dgm:cxn modelId="{B1F4BD9D-4CAF-4B4F-8C42-C7EE7FC94264}" type="presOf" srcId="{90F8D4F0-AEE0-4FF2-B2C6-7375798A15E3}" destId="{9769DA27-9265-428C-80C0-455BFCE54BAB}" srcOrd="0" destOrd="0" presId="urn:microsoft.com/office/officeart/2005/8/layout/hierarchy1"/>
    <dgm:cxn modelId="{618C56CD-5AD9-4465-AFB6-BC14017BD3EE}" srcId="{6CCED998-099B-47C4-9CEE-C44A129F5B8E}" destId="{A99E8673-E556-433E-BAB0-8FC203746883}" srcOrd="0" destOrd="0" parTransId="{57C5263F-C449-408C-B5A6-05131C68CC9D}" sibTransId="{D6D9BED3-8B4B-40DE-9993-E2CB420B7907}"/>
    <dgm:cxn modelId="{3A08F663-EBFC-4688-81B0-91665C08C5E1}" type="presOf" srcId="{57C5263F-C449-408C-B5A6-05131C68CC9D}" destId="{F6660E0C-3688-4C1F-8E3A-6092D35F6F78}" srcOrd="0" destOrd="0" presId="urn:microsoft.com/office/officeart/2005/8/layout/hierarchy1"/>
    <dgm:cxn modelId="{DFBA9B35-4BD7-45F2-B2AA-6CCC08FD2548}" type="presOf" srcId="{6CCED998-099B-47C4-9CEE-C44A129F5B8E}" destId="{79526A75-ADA6-4EB5-B896-6D4C052C7E62}" srcOrd="0" destOrd="0" presId="urn:microsoft.com/office/officeart/2005/8/layout/hierarchy1"/>
    <dgm:cxn modelId="{87DC3702-80D8-47C2-B422-D3219DD50CDC}" type="presOf" srcId="{319472CD-93A6-40FF-84E2-A7436CAA8F56}" destId="{B3676AFE-A45A-4DE1-B657-8F005516CB7D}" srcOrd="0" destOrd="0" presId="urn:microsoft.com/office/officeart/2005/8/layout/hierarchy1"/>
    <dgm:cxn modelId="{34894784-7F7D-4D9D-822E-D58BCD2ED7C5}" srcId="{6CCED998-099B-47C4-9CEE-C44A129F5B8E}" destId="{BA1318C9-E06C-4283-81B5-481A374D9E13}" srcOrd="2" destOrd="0" parTransId="{BA2D12D7-E95F-415E-9DDC-C99AF9691148}" sibTransId="{66E9416B-2449-489A-9A2B-DCBDE8200477}"/>
    <dgm:cxn modelId="{3EFD9349-2EF1-4941-A675-8B45FD749230}" srcId="{90F8D4F0-AEE0-4FF2-B2C6-7375798A15E3}" destId="{6CCED998-099B-47C4-9CEE-C44A129F5B8E}" srcOrd="0" destOrd="0" parTransId="{6DE8DC64-56F1-4E89-AFB8-351EEF066CDD}" sibTransId="{AE3DFE7E-EF2C-472C-899F-4C67DC366A6B}"/>
    <dgm:cxn modelId="{F9A95AC2-EFAE-4A64-947F-B241115EF290}" type="presParOf" srcId="{9769DA27-9265-428C-80C0-455BFCE54BAB}" destId="{2A7769E8-2580-4404-83A9-EEA344D38DAF}" srcOrd="0" destOrd="0" presId="urn:microsoft.com/office/officeart/2005/8/layout/hierarchy1"/>
    <dgm:cxn modelId="{C4EE51B9-8B4C-4ED3-A1EF-1A5B8AE11678}" type="presParOf" srcId="{2A7769E8-2580-4404-83A9-EEA344D38DAF}" destId="{99B40C48-56CD-4A43-8421-8074F9DBE0DF}" srcOrd="0" destOrd="0" presId="urn:microsoft.com/office/officeart/2005/8/layout/hierarchy1"/>
    <dgm:cxn modelId="{A364ACD3-1C59-47A3-B456-02387246F232}" type="presParOf" srcId="{99B40C48-56CD-4A43-8421-8074F9DBE0DF}" destId="{7E756135-8EC9-476C-AD3F-FAFEAF4C329E}" srcOrd="0" destOrd="0" presId="urn:microsoft.com/office/officeart/2005/8/layout/hierarchy1"/>
    <dgm:cxn modelId="{69E95AFC-31CD-433A-AFA7-189F4651C65A}" type="presParOf" srcId="{99B40C48-56CD-4A43-8421-8074F9DBE0DF}" destId="{79526A75-ADA6-4EB5-B896-6D4C052C7E62}" srcOrd="1" destOrd="0" presId="urn:microsoft.com/office/officeart/2005/8/layout/hierarchy1"/>
    <dgm:cxn modelId="{68D7E971-E5B7-47C2-8021-9091C19AAA3A}" type="presParOf" srcId="{2A7769E8-2580-4404-83A9-EEA344D38DAF}" destId="{51DDBD72-9B76-4E7F-9D69-087F9C8A42C2}" srcOrd="1" destOrd="0" presId="urn:microsoft.com/office/officeart/2005/8/layout/hierarchy1"/>
    <dgm:cxn modelId="{DFD39694-1888-4CBE-AC19-789D762C5B0E}" type="presParOf" srcId="{51DDBD72-9B76-4E7F-9D69-087F9C8A42C2}" destId="{F6660E0C-3688-4C1F-8E3A-6092D35F6F78}" srcOrd="0" destOrd="0" presId="urn:microsoft.com/office/officeart/2005/8/layout/hierarchy1"/>
    <dgm:cxn modelId="{A43BAE31-C3D4-440E-9292-9735690363FB}" type="presParOf" srcId="{51DDBD72-9B76-4E7F-9D69-087F9C8A42C2}" destId="{3B8F536D-8543-4FC3-8707-DA8A7BE0D92D}" srcOrd="1" destOrd="0" presId="urn:microsoft.com/office/officeart/2005/8/layout/hierarchy1"/>
    <dgm:cxn modelId="{200945C4-4139-4E6A-860C-5C5691815BF9}" type="presParOf" srcId="{3B8F536D-8543-4FC3-8707-DA8A7BE0D92D}" destId="{9D338011-B4E6-43A6-B6F6-DFD0C6A32968}" srcOrd="0" destOrd="0" presId="urn:microsoft.com/office/officeart/2005/8/layout/hierarchy1"/>
    <dgm:cxn modelId="{93B1D68A-40D1-424F-B693-F5E2A0CE7B89}" type="presParOf" srcId="{9D338011-B4E6-43A6-B6F6-DFD0C6A32968}" destId="{C5CB8ED8-DDC6-4DE7-9937-83FACEF7CC2C}" srcOrd="0" destOrd="0" presId="urn:microsoft.com/office/officeart/2005/8/layout/hierarchy1"/>
    <dgm:cxn modelId="{B89CC3B2-7578-44BB-B149-3B1B5FD50344}" type="presParOf" srcId="{9D338011-B4E6-43A6-B6F6-DFD0C6A32968}" destId="{360BFABC-517E-4981-A59A-00916705D55C}" srcOrd="1" destOrd="0" presId="urn:microsoft.com/office/officeart/2005/8/layout/hierarchy1"/>
    <dgm:cxn modelId="{68274819-CC33-4C63-ADC2-2811C0CDC225}" type="presParOf" srcId="{3B8F536D-8543-4FC3-8707-DA8A7BE0D92D}" destId="{66D3F308-BF0C-4DEF-AC08-DA67571BAD20}" srcOrd="1" destOrd="0" presId="urn:microsoft.com/office/officeart/2005/8/layout/hierarchy1"/>
    <dgm:cxn modelId="{9510C36A-54EB-48DF-9815-6EA2A11C25B0}" type="presParOf" srcId="{51DDBD72-9B76-4E7F-9D69-087F9C8A42C2}" destId="{B3676AFE-A45A-4DE1-B657-8F005516CB7D}" srcOrd="2" destOrd="0" presId="urn:microsoft.com/office/officeart/2005/8/layout/hierarchy1"/>
    <dgm:cxn modelId="{94489F50-AF3D-44DC-B4C3-6C2BF28F7AD2}" type="presParOf" srcId="{51DDBD72-9B76-4E7F-9D69-087F9C8A42C2}" destId="{958DB98C-644E-49FD-8201-981C369A5C01}" srcOrd="3" destOrd="0" presId="urn:microsoft.com/office/officeart/2005/8/layout/hierarchy1"/>
    <dgm:cxn modelId="{BA46BA78-B859-49B7-A48D-A1988B4152ED}" type="presParOf" srcId="{958DB98C-644E-49FD-8201-981C369A5C01}" destId="{18AE0479-2932-4F4C-9203-049817A23A4D}" srcOrd="0" destOrd="0" presId="urn:microsoft.com/office/officeart/2005/8/layout/hierarchy1"/>
    <dgm:cxn modelId="{B790B69E-2D38-41D4-A7C6-AAE555D3BD94}" type="presParOf" srcId="{18AE0479-2932-4F4C-9203-049817A23A4D}" destId="{B624D956-1F84-4F26-99C3-0AF557B35053}" srcOrd="0" destOrd="0" presId="urn:microsoft.com/office/officeart/2005/8/layout/hierarchy1"/>
    <dgm:cxn modelId="{C80603DE-79EE-4362-B9AA-60C0AD9775B9}" type="presParOf" srcId="{18AE0479-2932-4F4C-9203-049817A23A4D}" destId="{5919542A-68D8-4480-8E62-D0EE43DDCDBC}" srcOrd="1" destOrd="0" presId="urn:microsoft.com/office/officeart/2005/8/layout/hierarchy1"/>
    <dgm:cxn modelId="{EA8DDC29-00D8-4C97-8434-C2F7D01CAAB5}" type="presParOf" srcId="{958DB98C-644E-49FD-8201-981C369A5C01}" destId="{91F40697-F040-43CA-8636-8FAA0D9AA9D1}" srcOrd="1" destOrd="0" presId="urn:microsoft.com/office/officeart/2005/8/layout/hierarchy1"/>
    <dgm:cxn modelId="{69026DC2-8572-40E9-AAC9-77D09BBBBACB}" type="presParOf" srcId="{51DDBD72-9B76-4E7F-9D69-087F9C8A42C2}" destId="{A8E065B1-7C0C-497C-8375-4CCD868A9FD9}" srcOrd="4" destOrd="0" presId="urn:microsoft.com/office/officeart/2005/8/layout/hierarchy1"/>
    <dgm:cxn modelId="{EFBE0189-6368-4AD7-AD6A-F67807E48F74}" type="presParOf" srcId="{51DDBD72-9B76-4E7F-9D69-087F9C8A42C2}" destId="{24BFA75D-F492-4804-92C1-9F8F4CE38493}" srcOrd="5" destOrd="0" presId="urn:microsoft.com/office/officeart/2005/8/layout/hierarchy1"/>
    <dgm:cxn modelId="{58BD7D0D-8A48-4CCD-B0B2-400A6E09156F}" type="presParOf" srcId="{24BFA75D-F492-4804-92C1-9F8F4CE38493}" destId="{DB617EDF-DD50-4C46-A996-CB39EC7FA21E}" srcOrd="0" destOrd="0" presId="urn:microsoft.com/office/officeart/2005/8/layout/hierarchy1"/>
    <dgm:cxn modelId="{522DC979-7519-4E7F-9FE0-02F9FE38F63F}" type="presParOf" srcId="{DB617EDF-DD50-4C46-A996-CB39EC7FA21E}" destId="{B86F937D-180D-4CCE-ABB1-C0E3E5123EF0}" srcOrd="0" destOrd="0" presId="urn:microsoft.com/office/officeart/2005/8/layout/hierarchy1"/>
    <dgm:cxn modelId="{404637E1-477C-413C-AF0F-8EF574DDA0B4}" type="presParOf" srcId="{DB617EDF-DD50-4C46-A996-CB39EC7FA21E}" destId="{BF9CB316-7FAB-468D-9EB6-EF5E3F66D700}" srcOrd="1" destOrd="0" presId="urn:microsoft.com/office/officeart/2005/8/layout/hierarchy1"/>
    <dgm:cxn modelId="{AAC64F52-4A7E-414C-AA7F-0360D3872226}" type="presParOf" srcId="{24BFA75D-F492-4804-92C1-9F8F4CE38493}" destId="{4A8DE0A4-6C0C-4084-9FA8-041111C17EB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B415FC-4596-4044-8E41-8A66699B9B4C}" type="datetimeFigureOut">
              <a:rPr lang="es-MX" smtClean="0"/>
              <a:pPr/>
              <a:t>25/03/2014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6DC426-3ECF-4D54-BFBE-A4D2E584C5B8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481672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6DC426-3ECF-4D54-BFBE-A4D2E584C5B8}" type="slidenum">
              <a:rPr lang="es-MX" smtClean="0"/>
              <a:pPr/>
              <a:t>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24990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23 Rectángulo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24 Rectángulo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25 Rectángulo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Rectángulo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29 Rectángulo redondeado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30 Rectángulo redondeado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B58D0B78-3FB3-4BB0-BD13-A6482B1D7A73}" type="datetimeFigureOut">
              <a:rPr lang="es-MX" smtClean="0"/>
              <a:pPr/>
              <a:t>25/03/2014</a:t>
            </a:fld>
            <a:endParaRPr lang="es-MX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s-MX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86B9B4D-81ED-4E9C-A9B4-6926E39D00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D0B78-3FB3-4BB0-BD13-A6482B1D7A73}" type="datetimeFigureOut">
              <a:rPr lang="es-MX" smtClean="0"/>
              <a:pPr/>
              <a:t>25/03/2014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B9B4D-81ED-4E9C-A9B4-6926E39D00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D0B78-3FB3-4BB0-BD13-A6482B1D7A73}" type="datetimeFigureOut">
              <a:rPr lang="es-MX" smtClean="0"/>
              <a:pPr/>
              <a:t>25/03/2014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B9B4D-81ED-4E9C-A9B4-6926E39D00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D0B78-3FB3-4BB0-BD13-A6482B1D7A73}" type="datetimeFigureOut">
              <a:rPr lang="es-MX" smtClean="0"/>
              <a:pPr/>
              <a:t>25/03/2014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B9B4D-81ED-4E9C-A9B4-6926E39D00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58D0B78-3FB3-4BB0-BD13-A6482B1D7A73}" type="datetimeFigureOut">
              <a:rPr lang="es-MX" smtClean="0"/>
              <a:pPr/>
              <a:t>25/03/2014</a:t>
            </a:fld>
            <a:endParaRPr lang="es-MX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86B9B4D-81ED-4E9C-A9B4-6926E39D000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B58D0B78-3FB3-4BB0-BD13-A6482B1D7A73}" type="datetimeFigureOut">
              <a:rPr lang="es-MX" smtClean="0"/>
              <a:pPr/>
              <a:t>25/03/2014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86B9B4D-81ED-4E9C-A9B4-6926E39D00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D0B78-3FB3-4BB0-BD13-A6482B1D7A73}" type="datetimeFigureOut">
              <a:rPr lang="es-MX" smtClean="0"/>
              <a:pPr/>
              <a:t>25/03/2014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B9B4D-81ED-4E9C-A9B4-6926E39D00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D0B78-3FB3-4BB0-BD13-A6482B1D7A73}" type="datetimeFigureOut">
              <a:rPr lang="es-MX" smtClean="0"/>
              <a:pPr/>
              <a:t>25/03/2014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B9B4D-81ED-4E9C-A9B4-6926E39D00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D0B78-3FB3-4BB0-BD13-A6482B1D7A73}" type="datetimeFigureOut">
              <a:rPr lang="es-MX" smtClean="0"/>
              <a:pPr/>
              <a:t>25/03/2014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B9B4D-81ED-4E9C-A9B4-6926E39D00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D0B78-3FB3-4BB0-BD13-A6482B1D7A73}" type="datetimeFigureOut">
              <a:rPr lang="es-MX" smtClean="0"/>
              <a:pPr/>
              <a:t>25/03/2014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B9B4D-81ED-4E9C-A9B4-6926E39D00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D0B78-3FB3-4BB0-BD13-A6482B1D7A73}" type="datetimeFigureOut">
              <a:rPr lang="es-MX" smtClean="0"/>
              <a:pPr/>
              <a:t>25/03/2014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B9B4D-81ED-4E9C-A9B4-6926E39D00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29 Rectángulo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30 Rectángulo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31 Rectángulo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34 Rectángulo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37 Rectángulo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39 Rectángulo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B58D0B78-3FB3-4BB0-BD13-A6482B1D7A73}" type="datetimeFigureOut">
              <a:rPr lang="es-MX" smtClean="0"/>
              <a:pPr/>
              <a:t>25/03/2014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s-MX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86B9B4D-81ED-4E9C-A9B4-6926E39D00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331640" y="2132856"/>
            <a:ext cx="8458200" cy="1470025"/>
          </a:xfrm>
        </p:spPr>
        <p:txBody>
          <a:bodyPr>
            <a:normAutofit/>
          </a:bodyPr>
          <a:lstStyle/>
          <a:p>
            <a:pPr algn="ctr"/>
            <a:r>
              <a:rPr lang="es-MX" sz="7200" b="1" dirty="0" smtClean="0"/>
              <a:t>ORGANIGRAMAS</a:t>
            </a:r>
            <a:r>
              <a:rPr lang="es-MX" sz="6000" b="1" dirty="0" smtClean="0"/>
              <a:t> </a:t>
            </a:r>
            <a:endParaRPr lang="es-MX" sz="6000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es-MX" b="1" dirty="0" smtClean="0"/>
              <a:t>SISTEMAS DE INFORMACIÓN CONTABLE</a:t>
            </a:r>
            <a:endParaRPr lang="es-MX" b="1" dirty="0"/>
          </a:p>
        </p:txBody>
      </p:sp>
      <p:sp>
        <p:nvSpPr>
          <p:cNvPr id="4" name="3 Flecha derecha"/>
          <p:cNvSpPr/>
          <p:nvPr/>
        </p:nvSpPr>
        <p:spPr>
          <a:xfrm>
            <a:off x="611560" y="2636912"/>
            <a:ext cx="1368152" cy="720080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1540" y="188640"/>
            <a:ext cx="2603753" cy="226076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516216" y="6279815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FEBRERO 2014</a:t>
            </a:r>
            <a:endParaRPr lang="es-MX" b="1" dirty="0"/>
          </a:p>
        </p:txBody>
      </p:sp>
      <p:pic>
        <p:nvPicPr>
          <p:cNvPr id="1026" name="Picture 2" descr="C:\Program Files (x86)\Microsoft Office\MEDIA\CAGCAT10\j020546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16" y="4708620"/>
            <a:ext cx="2160240" cy="2149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601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Integrantes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Navarro Landa Mónica Denisse</a:t>
            </a:r>
          </a:p>
          <a:p>
            <a:r>
              <a:rPr lang="es-MX" dirty="0" smtClean="0"/>
              <a:t>Otero Bonilla 	Mónica </a:t>
            </a:r>
            <a:r>
              <a:rPr lang="es-MX" dirty="0" err="1" smtClean="0"/>
              <a:t>Sunelly</a:t>
            </a:r>
            <a:r>
              <a:rPr lang="es-MX" dirty="0" smtClean="0"/>
              <a:t> </a:t>
            </a:r>
          </a:p>
          <a:p>
            <a:r>
              <a:rPr lang="es-MX" dirty="0" smtClean="0"/>
              <a:t>Peña Gómez  Laura Daniela</a:t>
            </a:r>
          </a:p>
          <a:p>
            <a:r>
              <a:rPr lang="es-MX" dirty="0" smtClean="0"/>
              <a:t>Salamanca de los Santos Susana Iveth </a:t>
            </a:r>
          </a:p>
          <a:p>
            <a:r>
              <a:rPr lang="es-MX" dirty="0" smtClean="0"/>
              <a:t>Sánchez Mejía </a:t>
            </a:r>
            <a:r>
              <a:rPr lang="es-MX" dirty="0" err="1" smtClean="0"/>
              <a:t>Yessenia</a:t>
            </a:r>
            <a:r>
              <a:rPr lang="es-MX" smtClean="0"/>
              <a:t> </a:t>
            </a:r>
            <a:endParaRPr lang="es-MX" dirty="0" smtClean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41058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2602632" cy="1066800"/>
          </a:xfrm>
        </p:spPr>
        <p:txBody>
          <a:bodyPr>
            <a:normAutofit fontScale="90000"/>
          </a:bodyPr>
          <a:lstStyle/>
          <a:p>
            <a:r>
              <a:rPr lang="es-MX" b="1" dirty="0" smtClean="0"/>
              <a:t>CONCEPTO 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 algn="just">
              <a:buNone/>
            </a:pPr>
            <a:r>
              <a:rPr lang="es-MX" dirty="0" smtClean="0"/>
              <a:t>Ilustración de la organización que muestra líneas formales de autoridad, las posiciones oficiales de la autoridad y la división de las labores.</a:t>
            </a:r>
            <a:endParaRPr lang="es-MX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691265"/>
            <a:ext cx="5040560" cy="3142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97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066800"/>
          </a:xfrm>
        </p:spPr>
        <p:txBody>
          <a:bodyPr/>
          <a:lstStyle/>
          <a:p>
            <a:r>
              <a:rPr lang="es-MX" dirty="0" smtClean="0"/>
              <a:t>VENTAJAS </a:t>
            </a:r>
            <a:endParaRPr lang="es-MX" dirty="0"/>
          </a:p>
        </p:txBody>
      </p:sp>
      <p:sp>
        <p:nvSpPr>
          <p:cNvPr id="4" name="3 Marcador de contenido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73728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dirty="0"/>
              <a:t>Indican la relación de jerarquía que guardan entre sí los principales órganos que integran una dependencia o entidad</a:t>
            </a:r>
            <a:r>
              <a:rPr lang="es-MX" dirty="0" smtClean="0"/>
              <a:t>.</a:t>
            </a:r>
          </a:p>
          <a:p>
            <a:pPr algn="just"/>
            <a:endParaRPr lang="es-MX" dirty="0" smtClean="0"/>
          </a:p>
          <a:p>
            <a:pPr algn="just"/>
            <a:r>
              <a:rPr lang="es-MX" dirty="0"/>
              <a:t>Facilitan al personal el conocimiento de su ubicación y relaciones dentro de la organización</a:t>
            </a:r>
            <a:r>
              <a:rPr lang="es-MX" dirty="0" smtClean="0"/>
              <a:t>.</a:t>
            </a:r>
          </a:p>
          <a:p>
            <a:pPr algn="just"/>
            <a:endParaRPr lang="es-MX" dirty="0" smtClean="0"/>
          </a:p>
          <a:p>
            <a:pPr algn="just"/>
            <a:r>
              <a:rPr lang="es-MX" dirty="0"/>
              <a:t>Ayudan a descubrir posibles dispersiones, lagunas, duplicidad de funciones, múltiples relaciones de dependencia y de niveles y tramos insuficientes o excesivos de supervisión y control.</a:t>
            </a:r>
          </a:p>
        </p:txBody>
      </p:sp>
    </p:spTree>
    <p:extLst>
      <p:ext uri="{BB962C8B-B14F-4D97-AF65-F5344CB8AC3E}">
        <p14:creationId xmlns:p14="http://schemas.microsoft.com/office/powerpoint/2010/main" val="1992081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325112"/>
          </a:xfrm>
        </p:spPr>
        <p:txBody>
          <a:bodyPr/>
          <a:lstStyle/>
          <a:p>
            <a:pPr marL="109728" indent="0" algn="just">
              <a:buNone/>
            </a:pPr>
            <a:r>
              <a:rPr lang="es-MX" dirty="0" smtClean="0"/>
              <a:t>La idea básica de los organigramas es que todo individuo en la organización pueda identificar a su jefe y las líneas de autoridad. </a:t>
            </a:r>
          </a:p>
          <a:p>
            <a:pPr marL="109728" indent="0">
              <a:buNone/>
            </a:pPr>
            <a:r>
              <a:rPr lang="es-MX" dirty="0" smtClean="0"/>
              <a:t>Los organigramas pueden clasificarse de acuerdo con su:</a:t>
            </a:r>
          </a:p>
          <a:p>
            <a:pPr marL="624078" indent="-514350">
              <a:buAutoNum type="arabicPeriod"/>
            </a:pPr>
            <a:r>
              <a:rPr lang="es-MX" dirty="0" smtClean="0"/>
              <a:t>Contenido </a:t>
            </a:r>
          </a:p>
          <a:p>
            <a:pPr marL="624078" indent="-514350">
              <a:buAutoNum type="arabicPeriod"/>
            </a:pPr>
            <a:r>
              <a:rPr lang="es-MX" dirty="0" smtClean="0"/>
              <a:t>Aplicación </a:t>
            </a:r>
          </a:p>
          <a:p>
            <a:pPr marL="624078" indent="-514350">
              <a:buAutoNum type="arabicPeriod"/>
            </a:pPr>
            <a:r>
              <a:rPr lang="es-MX" dirty="0" smtClean="0"/>
              <a:t>Presentación </a:t>
            </a:r>
          </a:p>
          <a:p>
            <a:pPr marL="624078" indent="-514350">
              <a:buAutoNum type="arabicPeriod"/>
            </a:pPr>
            <a:endParaRPr lang="es-MX" dirty="0"/>
          </a:p>
        </p:txBody>
      </p:sp>
      <p:pic>
        <p:nvPicPr>
          <p:cNvPr id="2050" name="Picture 2" descr="C:\Users\Mónica\AppData\Local\Microsoft\Windows\Temporary Internet Files\Content.IE5\Z4PE3J0H\MC90043266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508145"/>
            <a:ext cx="3347864" cy="3347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465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066800"/>
          </a:xfrm>
        </p:spPr>
        <p:txBody>
          <a:bodyPr/>
          <a:lstStyle/>
          <a:p>
            <a:r>
              <a:rPr lang="es-MX" dirty="0" smtClean="0"/>
              <a:t>1. CONTENIDO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89752"/>
          </a:xfrm>
        </p:spPr>
        <p:txBody>
          <a:bodyPr/>
          <a:lstStyle/>
          <a:p>
            <a:pPr marL="624078" indent="-514350">
              <a:buAutoNum type="alphaUcParenR"/>
            </a:pPr>
            <a:r>
              <a:rPr lang="es-MX" b="1" dirty="0" smtClean="0">
                <a:solidFill>
                  <a:srgbClr val="0070C0"/>
                </a:solidFill>
              </a:rPr>
              <a:t>ESTRUCTURAL</a:t>
            </a:r>
          </a:p>
          <a:p>
            <a:pPr marL="109728" indent="0" algn="just">
              <a:buNone/>
            </a:pPr>
            <a:r>
              <a:rPr lang="es-MX" dirty="0" smtClean="0"/>
              <a:t>Conformado </a:t>
            </a:r>
            <a:r>
              <a:rPr lang="es-MX" dirty="0"/>
              <a:t>por los entes estructurales que </a:t>
            </a:r>
            <a:r>
              <a:rPr lang="es-MX" dirty="0" smtClean="0"/>
              <a:t>permiten </a:t>
            </a:r>
            <a:r>
              <a:rPr lang="es-MX" dirty="0"/>
              <a:t>cumplir con los objetivos previstos en el Reglamento General que rige y orienta su acción, </a:t>
            </a:r>
            <a:r>
              <a:rPr lang="es-MX" dirty="0" smtClean="0"/>
              <a:t>y misión. </a:t>
            </a:r>
            <a:endParaRPr lang="es-MX" b="1" dirty="0"/>
          </a:p>
        </p:txBody>
      </p:sp>
      <p:sp>
        <p:nvSpPr>
          <p:cNvPr id="4" name="3 CuadroTexto"/>
          <p:cNvSpPr txBox="1"/>
          <p:nvPr/>
        </p:nvSpPr>
        <p:spPr>
          <a:xfrm>
            <a:off x="3483674" y="3635732"/>
            <a:ext cx="1944216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MX" dirty="0" smtClean="0"/>
              <a:t>Director General </a:t>
            </a:r>
            <a:endParaRPr lang="es-MX" dirty="0"/>
          </a:p>
        </p:txBody>
      </p:sp>
      <p:cxnSp>
        <p:nvCxnSpPr>
          <p:cNvPr id="6" name="5 Conector recto"/>
          <p:cNvCxnSpPr>
            <a:stCxn id="4" idx="1"/>
          </p:cNvCxnSpPr>
          <p:nvPr/>
        </p:nvCxnSpPr>
        <p:spPr>
          <a:xfrm flipH="1">
            <a:off x="1403648" y="3820398"/>
            <a:ext cx="208002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"/>
          <p:cNvCxnSpPr/>
          <p:nvPr/>
        </p:nvCxnSpPr>
        <p:spPr>
          <a:xfrm flipH="1">
            <a:off x="5427890" y="3827339"/>
            <a:ext cx="208002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>
            <a:off x="1403648" y="3820398"/>
            <a:ext cx="0" cy="54470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"/>
          <p:cNvCxnSpPr/>
          <p:nvPr/>
        </p:nvCxnSpPr>
        <p:spPr>
          <a:xfrm>
            <a:off x="7524862" y="3827339"/>
            <a:ext cx="0" cy="54470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/>
          <p:cNvCxnSpPr/>
          <p:nvPr/>
        </p:nvCxnSpPr>
        <p:spPr>
          <a:xfrm>
            <a:off x="4455782" y="4006167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13 CuadroTexto"/>
          <p:cNvSpPr txBox="1"/>
          <p:nvPr/>
        </p:nvSpPr>
        <p:spPr>
          <a:xfrm>
            <a:off x="431540" y="4377886"/>
            <a:ext cx="1944216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Gerente A </a:t>
            </a:r>
            <a:endParaRPr lang="es-MX" dirty="0"/>
          </a:p>
        </p:txBody>
      </p:sp>
      <p:sp>
        <p:nvSpPr>
          <p:cNvPr id="15" name="14 CuadroTexto"/>
          <p:cNvSpPr txBox="1"/>
          <p:nvPr/>
        </p:nvSpPr>
        <p:spPr>
          <a:xfrm>
            <a:off x="3483674" y="4383727"/>
            <a:ext cx="1944216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Gerente B</a:t>
            </a:r>
            <a:endParaRPr lang="es-MX" dirty="0"/>
          </a:p>
        </p:txBody>
      </p:sp>
      <p:sp>
        <p:nvSpPr>
          <p:cNvPr id="16" name="15 CuadroTexto"/>
          <p:cNvSpPr txBox="1"/>
          <p:nvPr/>
        </p:nvSpPr>
        <p:spPr>
          <a:xfrm>
            <a:off x="6552754" y="4365104"/>
            <a:ext cx="1944216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Gerente C </a:t>
            </a:r>
            <a:endParaRPr lang="es-MX" dirty="0"/>
          </a:p>
        </p:txBody>
      </p:sp>
      <p:cxnSp>
        <p:nvCxnSpPr>
          <p:cNvPr id="17" name="16 Conector recto"/>
          <p:cNvCxnSpPr/>
          <p:nvPr/>
        </p:nvCxnSpPr>
        <p:spPr>
          <a:xfrm>
            <a:off x="4455782" y="4734436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 flipH="1">
            <a:off x="2843808" y="5117653"/>
            <a:ext cx="3168353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20 Conector recto"/>
          <p:cNvCxnSpPr/>
          <p:nvPr/>
        </p:nvCxnSpPr>
        <p:spPr>
          <a:xfrm>
            <a:off x="2843808" y="5117653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"/>
          <p:cNvCxnSpPr/>
          <p:nvPr/>
        </p:nvCxnSpPr>
        <p:spPr>
          <a:xfrm>
            <a:off x="5992925" y="5117653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CuadroTexto"/>
          <p:cNvSpPr txBox="1"/>
          <p:nvPr/>
        </p:nvSpPr>
        <p:spPr>
          <a:xfrm>
            <a:off x="1871700" y="5483531"/>
            <a:ext cx="1944216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Departamento</a:t>
            </a:r>
            <a:endParaRPr lang="es-MX" dirty="0"/>
          </a:p>
        </p:txBody>
      </p:sp>
      <p:sp>
        <p:nvSpPr>
          <p:cNvPr id="25" name="24 CuadroTexto"/>
          <p:cNvSpPr txBox="1"/>
          <p:nvPr/>
        </p:nvSpPr>
        <p:spPr>
          <a:xfrm>
            <a:off x="5020817" y="5483531"/>
            <a:ext cx="1944216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Departamento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5867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881840"/>
          </a:xfrm>
        </p:spPr>
        <p:txBody>
          <a:bodyPr/>
          <a:lstStyle/>
          <a:p>
            <a:pPr marL="109728" indent="0">
              <a:buNone/>
            </a:pPr>
            <a:r>
              <a:rPr lang="es-MX" b="1" dirty="0" smtClean="0">
                <a:solidFill>
                  <a:srgbClr val="7030A0"/>
                </a:solidFill>
              </a:rPr>
              <a:t>B) </a:t>
            </a:r>
            <a:r>
              <a:rPr lang="es-MX" b="1" dirty="0" smtClean="0">
                <a:solidFill>
                  <a:srgbClr val="0070C0"/>
                </a:solidFill>
              </a:rPr>
              <a:t>FUNCIONAL </a:t>
            </a:r>
          </a:p>
          <a:p>
            <a:pPr marL="109728" indent="0" algn="just">
              <a:buNone/>
            </a:pPr>
            <a:r>
              <a:rPr lang="es-MX" dirty="0" smtClean="0"/>
              <a:t>Determina </a:t>
            </a:r>
            <a:r>
              <a:rPr lang="es-MX" dirty="0"/>
              <a:t>la existencia de diversos supervisores, cada cual especializado en determinadas áreas. Esto significa que la organización no cumple con el principio de unidad de mando</a:t>
            </a:r>
            <a:r>
              <a:rPr lang="es-MX" dirty="0" smtClean="0"/>
              <a:t>.</a:t>
            </a:r>
          </a:p>
          <a:p>
            <a:pPr marL="109728" indent="0" algn="just">
              <a:buNone/>
            </a:pP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2555776" y="3068960"/>
            <a:ext cx="4176464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Gerente General </a:t>
            </a:r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2582951" y="3523784"/>
            <a:ext cx="4176464" cy="1200329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MX" dirty="0" smtClean="0"/>
              <a:t>Gerente General</a:t>
            </a:r>
          </a:p>
          <a:p>
            <a:pPr marL="342900" indent="-342900">
              <a:buAutoNum type="arabicPeriod"/>
            </a:pPr>
            <a:r>
              <a:rPr lang="es-MX" dirty="0" smtClean="0"/>
              <a:t>Coordinar a las gerencias.</a:t>
            </a:r>
          </a:p>
          <a:p>
            <a:pPr marL="342900" indent="-342900">
              <a:buAutoNum type="arabicPeriod"/>
            </a:pPr>
            <a:r>
              <a:rPr lang="es-MX" dirty="0" smtClean="0"/>
              <a:t>Vigilar el cumplimiento de objetivos </a:t>
            </a:r>
          </a:p>
          <a:p>
            <a:pPr marL="342900" indent="-342900">
              <a:buAutoNum type="arabicPeriod"/>
            </a:pPr>
            <a:r>
              <a:rPr lang="es-MX" dirty="0" smtClean="0"/>
              <a:t>Cumplir acuerdos  </a:t>
            </a:r>
            <a:endParaRPr lang="es-MX" dirty="0"/>
          </a:p>
        </p:txBody>
      </p:sp>
      <p:cxnSp>
        <p:nvCxnSpPr>
          <p:cNvPr id="6" name="5 Conector recto"/>
          <p:cNvCxnSpPr/>
          <p:nvPr/>
        </p:nvCxnSpPr>
        <p:spPr>
          <a:xfrm>
            <a:off x="4675522" y="4724113"/>
            <a:ext cx="0" cy="54470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"/>
          <p:cNvCxnSpPr/>
          <p:nvPr/>
        </p:nvCxnSpPr>
        <p:spPr>
          <a:xfrm flipH="1">
            <a:off x="1691680" y="4996466"/>
            <a:ext cx="334388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"/>
          <p:cNvCxnSpPr/>
          <p:nvPr/>
        </p:nvCxnSpPr>
        <p:spPr>
          <a:xfrm flipH="1">
            <a:off x="4679389" y="4996466"/>
            <a:ext cx="298895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>
            <a:off x="1691680" y="4996466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Conector recto"/>
          <p:cNvCxnSpPr/>
          <p:nvPr/>
        </p:nvCxnSpPr>
        <p:spPr>
          <a:xfrm>
            <a:off x="7668344" y="4996466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719572" y="5362344"/>
            <a:ext cx="1944216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Gerente compras</a:t>
            </a:r>
            <a:endParaRPr lang="es-MX" dirty="0"/>
          </a:p>
        </p:txBody>
      </p:sp>
      <p:sp>
        <p:nvSpPr>
          <p:cNvPr id="13" name="12 CuadroTexto"/>
          <p:cNvSpPr txBox="1"/>
          <p:nvPr/>
        </p:nvSpPr>
        <p:spPr>
          <a:xfrm>
            <a:off x="3699074" y="5269454"/>
            <a:ext cx="2025053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Gerente Finanzas</a:t>
            </a:r>
            <a:endParaRPr lang="es-MX" dirty="0"/>
          </a:p>
        </p:txBody>
      </p:sp>
      <p:sp>
        <p:nvSpPr>
          <p:cNvPr id="14" name="13 CuadroTexto"/>
          <p:cNvSpPr txBox="1"/>
          <p:nvPr/>
        </p:nvSpPr>
        <p:spPr>
          <a:xfrm>
            <a:off x="6696236" y="5363280"/>
            <a:ext cx="1944216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Gerente ventas </a:t>
            </a:r>
            <a:endParaRPr lang="es-MX" dirty="0"/>
          </a:p>
        </p:txBody>
      </p:sp>
      <p:sp>
        <p:nvSpPr>
          <p:cNvPr id="17" name="16 CuadroTexto"/>
          <p:cNvSpPr txBox="1"/>
          <p:nvPr/>
        </p:nvSpPr>
        <p:spPr>
          <a:xfrm>
            <a:off x="3203848" y="5732612"/>
            <a:ext cx="2970018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ctr">
              <a:buAutoNum type="arabicPeriod"/>
            </a:pPr>
            <a:r>
              <a:rPr lang="es-MX" dirty="0" smtClean="0"/>
              <a:t>Formular Presupuestos. </a:t>
            </a:r>
          </a:p>
          <a:p>
            <a:pPr marL="342900" indent="-342900" algn="just">
              <a:buAutoNum type="arabicPeriod"/>
            </a:pPr>
            <a:r>
              <a:rPr lang="es-MX" dirty="0" smtClean="0"/>
              <a:t>Disminuir deudas.</a:t>
            </a:r>
          </a:p>
        </p:txBody>
      </p:sp>
      <p:cxnSp>
        <p:nvCxnSpPr>
          <p:cNvPr id="19" name="18 Conector recto de flecha"/>
          <p:cNvCxnSpPr>
            <a:stCxn id="12" idx="2"/>
          </p:cNvCxnSpPr>
          <p:nvPr/>
        </p:nvCxnSpPr>
        <p:spPr>
          <a:xfrm>
            <a:off x="1691680" y="5731676"/>
            <a:ext cx="0" cy="57764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 de flecha"/>
          <p:cNvCxnSpPr/>
          <p:nvPr/>
        </p:nvCxnSpPr>
        <p:spPr>
          <a:xfrm>
            <a:off x="7642060" y="5766955"/>
            <a:ext cx="0" cy="57764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963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809832"/>
          </a:xfrm>
        </p:spPr>
        <p:txBody>
          <a:bodyPr/>
          <a:lstStyle/>
          <a:p>
            <a:pPr marL="109728" indent="0">
              <a:buNone/>
            </a:pPr>
            <a:r>
              <a:rPr lang="es-MX" b="1" dirty="0" smtClean="0">
                <a:solidFill>
                  <a:schemeClr val="accent3">
                    <a:lumMod val="75000"/>
                  </a:schemeClr>
                </a:solidFill>
              </a:rPr>
              <a:t>C) </a:t>
            </a:r>
            <a:r>
              <a:rPr lang="es-MX" b="1" dirty="0" smtClean="0">
                <a:solidFill>
                  <a:srgbClr val="0070C0"/>
                </a:solidFill>
              </a:rPr>
              <a:t>INTEGRACIÓN DE PUESTO </a:t>
            </a:r>
          </a:p>
          <a:p>
            <a:pPr marL="109728" indent="0" algn="just">
              <a:buNone/>
            </a:pPr>
            <a:r>
              <a:rPr lang="es-MX" dirty="0"/>
              <a:t>Destacan dentro de cada unidad de los diferentes puestos establecidos, así como el numero de plazas existentes y requeridas</a:t>
            </a:r>
            <a:r>
              <a:rPr lang="es-MX" dirty="0" smtClean="0"/>
              <a:t>.</a:t>
            </a:r>
          </a:p>
          <a:p>
            <a:pPr marL="109728" indent="0" algn="just">
              <a:buNone/>
            </a:pPr>
            <a:r>
              <a:rPr lang="es-MX" dirty="0"/>
              <a:t> </a:t>
            </a:r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364736"/>
              </p:ext>
            </p:extLst>
          </p:nvPr>
        </p:nvGraphicFramePr>
        <p:xfrm>
          <a:off x="2987824" y="2708920"/>
          <a:ext cx="3168352" cy="1478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208"/>
                <a:gridCol w="648072"/>
                <a:gridCol w="648072"/>
              </a:tblGrid>
              <a:tr h="370840"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b="1" dirty="0" smtClean="0"/>
                        <a:t>E</a:t>
                      </a:r>
                      <a:endParaRPr lang="es-MX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b="1" dirty="0" smtClean="0"/>
                        <a:t>R</a:t>
                      </a:r>
                      <a:endParaRPr lang="es-MX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Gerente</a:t>
                      </a:r>
                      <a:r>
                        <a:rPr lang="es-MX" baseline="0" dirty="0" smtClean="0"/>
                        <a:t> General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440">
                <a:tc>
                  <a:txBody>
                    <a:bodyPr/>
                    <a:lstStyle/>
                    <a:p>
                      <a:r>
                        <a:rPr lang="es-MX" dirty="0" smtClean="0"/>
                        <a:t>Asistente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1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Secretarias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2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2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cxnSp>
        <p:nvCxnSpPr>
          <p:cNvPr id="5" name="4 Conector recto de flecha"/>
          <p:cNvCxnSpPr/>
          <p:nvPr/>
        </p:nvCxnSpPr>
        <p:spPr>
          <a:xfrm>
            <a:off x="4644008" y="4181237"/>
            <a:ext cx="0" cy="84758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"/>
          <p:cNvCxnSpPr/>
          <p:nvPr/>
        </p:nvCxnSpPr>
        <p:spPr>
          <a:xfrm flipH="1">
            <a:off x="1300126" y="4451180"/>
            <a:ext cx="334388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"/>
          <p:cNvCxnSpPr/>
          <p:nvPr/>
        </p:nvCxnSpPr>
        <p:spPr>
          <a:xfrm flipH="1">
            <a:off x="4644008" y="4451180"/>
            <a:ext cx="334388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 de flecha"/>
          <p:cNvCxnSpPr/>
          <p:nvPr/>
        </p:nvCxnSpPr>
        <p:spPr>
          <a:xfrm>
            <a:off x="7987890" y="4451180"/>
            <a:ext cx="0" cy="57764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>
            <a:off x="1300126" y="4451180"/>
            <a:ext cx="0" cy="36587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10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892679"/>
              </p:ext>
            </p:extLst>
          </p:nvPr>
        </p:nvGraphicFramePr>
        <p:xfrm>
          <a:off x="107504" y="4817058"/>
          <a:ext cx="2592288" cy="1478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0160"/>
                <a:gridCol w="576064"/>
                <a:gridCol w="576064"/>
              </a:tblGrid>
              <a:tr h="370840"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b="1" dirty="0" smtClean="0"/>
                        <a:t>E</a:t>
                      </a:r>
                      <a:endParaRPr lang="es-MX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b="1" dirty="0" smtClean="0"/>
                        <a:t>R</a:t>
                      </a:r>
                      <a:endParaRPr lang="es-MX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Gerente</a:t>
                      </a:r>
                      <a:r>
                        <a:rPr lang="es-MX" baseline="0" dirty="0" smtClean="0"/>
                        <a:t> A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2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2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440">
                <a:tc>
                  <a:txBody>
                    <a:bodyPr/>
                    <a:lstStyle/>
                    <a:p>
                      <a:r>
                        <a:rPr lang="es-MX" dirty="0" smtClean="0"/>
                        <a:t>Suplente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2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2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MX" dirty="0" smtClean="0"/>
                        <a:t>Jefe</a:t>
                      </a:r>
                      <a:r>
                        <a:rPr lang="es-MX" baseline="0" dirty="0" smtClean="0"/>
                        <a:t> de área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5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5</a:t>
                      </a:r>
                      <a:endParaRPr lang="es-MX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195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066800"/>
          </a:xfrm>
        </p:spPr>
        <p:txBody>
          <a:bodyPr/>
          <a:lstStyle/>
          <a:p>
            <a:r>
              <a:rPr lang="es-MX" dirty="0" smtClean="0"/>
              <a:t>2. APLICACIÓN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89752"/>
          </a:xfrm>
        </p:spPr>
        <p:txBody>
          <a:bodyPr/>
          <a:lstStyle/>
          <a:p>
            <a:pPr marL="624078" indent="-514350">
              <a:buAutoNum type="alphaUcParenR"/>
            </a:pPr>
            <a:r>
              <a:rPr lang="es-MX" b="1" dirty="0" smtClean="0">
                <a:solidFill>
                  <a:srgbClr val="0070C0"/>
                </a:solidFill>
              </a:rPr>
              <a:t>GENERAL</a:t>
            </a:r>
          </a:p>
          <a:p>
            <a:pPr marL="109728" indent="0" algn="just">
              <a:buNone/>
            </a:pPr>
            <a:r>
              <a:rPr lang="es-MX" dirty="0" smtClean="0"/>
              <a:t>Presenta toda la organización y sus interrelaciones. Se le conoce también como carta maestra.  </a:t>
            </a:r>
          </a:p>
          <a:p>
            <a:pPr marL="109728" indent="0" algn="just">
              <a:buNone/>
            </a:pPr>
            <a:endParaRPr lang="es-MX" dirty="0"/>
          </a:p>
          <a:p>
            <a:pPr marL="109728" indent="0" algn="just">
              <a:buNone/>
            </a:pPr>
            <a:endParaRPr lang="es-MX" dirty="0" smtClean="0"/>
          </a:p>
        </p:txBody>
      </p:sp>
      <p:sp>
        <p:nvSpPr>
          <p:cNvPr id="4" name="3 CuadroTexto"/>
          <p:cNvSpPr txBox="1"/>
          <p:nvPr/>
        </p:nvSpPr>
        <p:spPr>
          <a:xfrm>
            <a:off x="3707904" y="3272241"/>
            <a:ext cx="1944216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Gerente General </a:t>
            </a:r>
            <a:endParaRPr lang="es-MX" dirty="0"/>
          </a:p>
        </p:txBody>
      </p:sp>
      <p:cxnSp>
        <p:nvCxnSpPr>
          <p:cNvPr id="5" name="4 Conector recto"/>
          <p:cNvCxnSpPr/>
          <p:nvPr/>
        </p:nvCxnSpPr>
        <p:spPr>
          <a:xfrm>
            <a:off x="4680012" y="3641573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"/>
          <p:cNvCxnSpPr/>
          <p:nvPr/>
        </p:nvCxnSpPr>
        <p:spPr>
          <a:xfrm flipH="1">
            <a:off x="1336130" y="4007451"/>
            <a:ext cx="3343882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6 Conector recto"/>
          <p:cNvCxnSpPr/>
          <p:nvPr/>
        </p:nvCxnSpPr>
        <p:spPr>
          <a:xfrm flipH="1">
            <a:off x="4680012" y="4007451"/>
            <a:ext cx="3343882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"/>
          <p:cNvCxnSpPr/>
          <p:nvPr/>
        </p:nvCxnSpPr>
        <p:spPr>
          <a:xfrm>
            <a:off x="1336130" y="4007451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724062" y="4362043"/>
            <a:ext cx="1224136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Gerente A</a:t>
            </a:r>
            <a:endParaRPr lang="es-MX" dirty="0"/>
          </a:p>
        </p:txBody>
      </p:sp>
      <p:sp>
        <p:nvSpPr>
          <p:cNvPr id="10" name="9 CuadroTexto"/>
          <p:cNvSpPr txBox="1"/>
          <p:nvPr/>
        </p:nvSpPr>
        <p:spPr>
          <a:xfrm>
            <a:off x="2931987" y="4362043"/>
            <a:ext cx="1213017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Gerente B </a:t>
            </a:r>
            <a:endParaRPr lang="es-MX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138936" y="4373329"/>
            <a:ext cx="1213017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Gerente C </a:t>
            </a:r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7369816" y="4373329"/>
            <a:ext cx="1308155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Gerente D </a:t>
            </a:r>
            <a:endParaRPr lang="es-MX" dirty="0"/>
          </a:p>
        </p:txBody>
      </p:sp>
      <p:cxnSp>
        <p:nvCxnSpPr>
          <p:cNvPr id="13" name="12 Conector recto"/>
          <p:cNvCxnSpPr/>
          <p:nvPr/>
        </p:nvCxnSpPr>
        <p:spPr>
          <a:xfrm>
            <a:off x="3538495" y="3976912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Conector recto"/>
          <p:cNvCxnSpPr/>
          <p:nvPr/>
        </p:nvCxnSpPr>
        <p:spPr>
          <a:xfrm>
            <a:off x="5745444" y="4024793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Conector recto"/>
          <p:cNvCxnSpPr/>
          <p:nvPr/>
        </p:nvCxnSpPr>
        <p:spPr>
          <a:xfrm>
            <a:off x="8023893" y="3976912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"/>
          <p:cNvCxnSpPr/>
          <p:nvPr/>
        </p:nvCxnSpPr>
        <p:spPr>
          <a:xfrm>
            <a:off x="1336130" y="4742661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 flipH="1">
            <a:off x="362328" y="5108539"/>
            <a:ext cx="194760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"/>
          <p:cNvCxnSpPr/>
          <p:nvPr/>
        </p:nvCxnSpPr>
        <p:spPr>
          <a:xfrm>
            <a:off x="2309932" y="5108539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20 CuadroTexto"/>
          <p:cNvSpPr txBox="1"/>
          <p:nvPr/>
        </p:nvSpPr>
        <p:spPr>
          <a:xfrm>
            <a:off x="1475656" y="5486133"/>
            <a:ext cx="172819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Departamento</a:t>
            </a:r>
            <a:endParaRPr lang="es-MX" dirty="0"/>
          </a:p>
        </p:txBody>
      </p:sp>
      <p:cxnSp>
        <p:nvCxnSpPr>
          <p:cNvPr id="22" name="21 Conector recto"/>
          <p:cNvCxnSpPr/>
          <p:nvPr/>
        </p:nvCxnSpPr>
        <p:spPr>
          <a:xfrm>
            <a:off x="362328" y="5108539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198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809832"/>
          </a:xfrm>
        </p:spPr>
        <p:txBody>
          <a:bodyPr/>
          <a:lstStyle/>
          <a:p>
            <a:pPr marL="109728" indent="0">
              <a:buNone/>
            </a:pPr>
            <a:r>
              <a:rPr lang="es-MX" b="1" dirty="0" smtClean="0">
                <a:solidFill>
                  <a:schemeClr val="accent3">
                    <a:lumMod val="75000"/>
                  </a:schemeClr>
                </a:solidFill>
              </a:rPr>
              <a:t>B) </a:t>
            </a:r>
            <a:r>
              <a:rPr lang="es-MX" b="1" dirty="0" smtClean="0">
                <a:solidFill>
                  <a:srgbClr val="0070C0"/>
                </a:solidFill>
              </a:rPr>
              <a:t>ESPECÍFICO </a:t>
            </a:r>
          </a:p>
          <a:p>
            <a:pPr marL="109728" indent="0">
              <a:buNone/>
            </a:pPr>
            <a:r>
              <a:rPr lang="es-MX" dirty="0" smtClean="0"/>
              <a:t>Representa la organización de un departamento o sección de la empresa. </a:t>
            </a:r>
          </a:p>
          <a:p>
            <a:pPr marL="109728" indent="0">
              <a:buNone/>
            </a:pPr>
            <a:endParaRPr lang="es-MX" dirty="0"/>
          </a:p>
          <a:p>
            <a:pPr marL="109728" indent="0">
              <a:buNone/>
            </a:pP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4067944" y="2204864"/>
            <a:ext cx="1213017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Gerente B </a:t>
            </a:r>
            <a:endParaRPr lang="es-MX" dirty="0"/>
          </a:p>
        </p:txBody>
      </p:sp>
      <p:cxnSp>
        <p:nvCxnSpPr>
          <p:cNvPr id="5" name="4 Conector recto"/>
          <p:cNvCxnSpPr/>
          <p:nvPr/>
        </p:nvCxnSpPr>
        <p:spPr>
          <a:xfrm flipH="1">
            <a:off x="2555777" y="3118902"/>
            <a:ext cx="432047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"/>
          <p:cNvCxnSpPr/>
          <p:nvPr/>
        </p:nvCxnSpPr>
        <p:spPr>
          <a:xfrm>
            <a:off x="4674452" y="2574196"/>
            <a:ext cx="0" cy="54470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"/>
          <p:cNvCxnSpPr/>
          <p:nvPr/>
        </p:nvCxnSpPr>
        <p:spPr>
          <a:xfrm>
            <a:off x="2555777" y="3118902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"/>
          <p:cNvCxnSpPr/>
          <p:nvPr/>
        </p:nvCxnSpPr>
        <p:spPr>
          <a:xfrm>
            <a:off x="4674452" y="3118902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>
            <a:off x="6876256" y="3118902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1691681" y="3484780"/>
            <a:ext cx="172819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Departamento</a:t>
            </a:r>
            <a:endParaRPr lang="es-MX" dirty="0"/>
          </a:p>
        </p:txBody>
      </p:sp>
      <p:sp>
        <p:nvSpPr>
          <p:cNvPr id="11" name="10 CuadroTexto"/>
          <p:cNvSpPr txBox="1"/>
          <p:nvPr/>
        </p:nvSpPr>
        <p:spPr>
          <a:xfrm>
            <a:off x="3810356" y="3493908"/>
            <a:ext cx="172819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Departamento</a:t>
            </a:r>
            <a:endParaRPr lang="es-MX" dirty="0"/>
          </a:p>
        </p:txBody>
      </p:sp>
      <p:sp>
        <p:nvSpPr>
          <p:cNvPr id="14" name="13 CuadroTexto"/>
          <p:cNvSpPr txBox="1"/>
          <p:nvPr/>
        </p:nvSpPr>
        <p:spPr>
          <a:xfrm>
            <a:off x="6012160" y="3510325"/>
            <a:ext cx="172819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Departamento</a:t>
            </a:r>
            <a:endParaRPr lang="es-MX" dirty="0"/>
          </a:p>
        </p:txBody>
      </p:sp>
      <p:cxnSp>
        <p:nvCxnSpPr>
          <p:cNvPr id="15" name="14 Conector recto"/>
          <p:cNvCxnSpPr/>
          <p:nvPr/>
        </p:nvCxnSpPr>
        <p:spPr>
          <a:xfrm>
            <a:off x="2547393" y="3854112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"/>
          <p:cNvCxnSpPr/>
          <p:nvPr/>
        </p:nvCxnSpPr>
        <p:spPr>
          <a:xfrm flipH="1">
            <a:off x="1799693" y="4219990"/>
            <a:ext cx="1512167" cy="348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Conector recto"/>
          <p:cNvCxnSpPr/>
          <p:nvPr/>
        </p:nvCxnSpPr>
        <p:spPr>
          <a:xfrm>
            <a:off x="1799693" y="4223474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"/>
          <p:cNvCxnSpPr/>
          <p:nvPr/>
        </p:nvCxnSpPr>
        <p:spPr>
          <a:xfrm>
            <a:off x="3311860" y="4223474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20 CuadroTexto"/>
          <p:cNvSpPr txBox="1"/>
          <p:nvPr/>
        </p:nvSpPr>
        <p:spPr>
          <a:xfrm>
            <a:off x="1388427" y="4589352"/>
            <a:ext cx="82253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Área </a:t>
            </a:r>
            <a:endParaRPr lang="es-MX" dirty="0"/>
          </a:p>
        </p:txBody>
      </p:sp>
      <p:sp>
        <p:nvSpPr>
          <p:cNvPr id="23" name="22 CuadroTexto"/>
          <p:cNvSpPr txBox="1"/>
          <p:nvPr/>
        </p:nvSpPr>
        <p:spPr>
          <a:xfrm>
            <a:off x="2900594" y="4597406"/>
            <a:ext cx="82253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Área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6649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066800"/>
          </a:xfrm>
        </p:spPr>
        <p:txBody>
          <a:bodyPr/>
          <a:lstStyle/>
          <a:p>
            <a:r>
              <a:rPr lang="es-MX" dirty="0" smtClean="0"/>
              <a:t>3. PRESENTACIÓN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33768"/>
          </a:xfrm>
        </p:spPr>
        <p:txBody>
          <a:bodyPr/>
          <a:lstStyle/>
          <a:p>
            <a:pPr marL="624078" indent="-514350">
              <a:buAutoNum type="alphaUcParenR"/>
            </a:pPr>
            <a:r>
              <a:rPr lang="es-MX" b="1" dirty="0" smtClean="0">
                <a:solidFill>
                  <a:srgbClr val="0070C0"/>
                </a:solidFill>
              </a:rPr>
              <a:t>VERTICAL </a:t>
            </a:r>
          </a:p>
          <a:p>
            <a:pPr marL="109728" indent="0" algn="just">
              <a:buNone/>
            </a:pPr>
            <a:r>
              <a:rPr lang="es-MX" dirty="0" smtClean="0"/>
              <a:t>Representa toda la organización ramificando las unidades de arriba hacia abajo, colocando a un titular en el nivel más alto.</a:t>
            </a:r>
          </a:p>
          <a:p>
            <a:pPr marL="109728" indent="0" algn="just">
              <a:buNone/>
            </a:pPr>
            <a:endParaRPr lang="es-MX" dirty="0" smtClean="0"/>
          </a:p>
          <a:p>
            <a:pPr marL="109728" indent="0" algn="just">
              <a:buNone/>
            </a:pPr>
            <a:endParaRPr lang="es-MX" dirty="0" smtClean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095"/>
          <a:stretch/>
        </p:blipFill>
        <p:spPr>
          <a:xfrm>
            <a:off x="899592" y="3068960"/>
            <a:ext cx="7344816" cy="3440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90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5881840"/>
          </a:xfrm>
        </p:spPr>
        <p:txBody>
          <a:bodyPr/>
          <a:lstStyle/>
          <a:p>
            <a:pPr marL="109728" indent="0">
              <a:buNone/>
            </a:pPr>
            <a:r>
              <a:rPr lang="es-MX" b="1" dirty="0" smtClean="0">
                <a:solidFill>
                  <a:schemeClr val="accent3">
                    <a:lumMod val="75000"/>
                  </a:schemeClr>
                </a:solidFill>
              </a:rPr>
              <a:t>B) </a:t>
            </a:r>
            <a:r>
              <a:rPr lang="es-MX" b="1" dirty="0" smtClean="0">
                <a:solidFill>
                  <a:srgbClr val="0070C0"/>
                </a:solidFill>
              </a:rPr>
              <a:t>HORIZONTAL</a:t>
            </a:r>
          </a:p>
          <a:p>
            <a:pPr marL="109728" indent="0" algn="just">
              <a:buNone/>
            </a:pPr>
            <a:r>
              <a:rPr lang="es-MX" dirty="0" smtClean="0"/>
              <a:t>Representa las unidades ramificadas de izquierda a derecha, colocando al titular al extremo izquierdo.  </a:t>
            </a:r>
          </a:p>
          <a:p>
            <a:pPr marL="109728" indent="0" algn="just">
              <a:buNone/>
            </a:pPr>
            <a:endParaRPr lang="es-MX" dirty="0" smtClean="0"/>
          </a:p>
          <a:p>
            <a:pPr marL="109728" indent="0" algn="just">
              <a:buNone/>
            </a:pPr>
            <a:endParaRPr lang="es-MX" dirty="0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257927"/>
            <a:ext cx="7992888" cy="456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111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881840"/>
          </a:xfrm>
        </p:spPr>
        <p:txBody>
          <a:bodyPr/>
          <a:lstStyle/>
          <a:p>
            <a:pPr marL="109728" indent="0">
              <a:buNone/>
            </a:pPr>
            <a:r>
              <a:rPr lang="es-MX" b="1" dirty="0" smtClean="0">
                <a:solidFill>
                  <a:schemeClr val="accent3">
                    <a:lumMod val="75000"/>
                  </a:schemeClr>
                </a:solidFill>
              </a:rPr>
              <a:t>C) </a:t>
            </a:r>
            <a:r>
              <a:rPr lang="es-MX" b="1" dirty="0" smtClean="0">
                <a:solidFill>
                  <a:srgbClr val="0070C0"/>
                </a:solidFill>
              </a:rPr>
              <a:t>MIXTO</a:t>
            </a:r>
            <a:r>
              <a:rPr lang="es-MX" b="1" dirty="0" smtClean="0"/>
              <a:t> </a:t>
            </a:r>
          </a:p>
          <a:p>
            <a:pPr marL="109728" indent="0" algn="just">
              <a:buNone/>
            </a:pPr>
            <a:r>
              <a:rPr lang="es-MX" dirty="0" smtClean="0"/>
              <a:t>Representa la estructura utilizando combinaciones horizontales y verticales. </a:t>
            </a:r>
          </a:p>
          <a:p>
            <a:pPr marL="109728" indent="0">
              <a:buNone/>
            </a:pPr>
            <a:endParaRPr lang="es-MX" b="1" dirty="0" smtClean="0"/>
          </a:p>
          <a:p>
            <a:pPr marL="109728" indent="0">
              <a:buNone/>
            </a:pPr>
            <a:endParaRPr lang="es-MX" b="1" dirty="0"/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018184"/>
            <a:ext cx="7920880" cy="4839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78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881840"/>
          </a:xfrm>
        </p:spPr>
        <p:txBody>
          <a:bodyPr/>
          <a:lstStyle/>
          <a:p>
            <a:pPr marL="109728" indent="0">
              <a:buNone/>
            </a:pPr>
            <a:r>
              <a:rPr lang="es-MX" b="1" dirty="0" smtClean="0">
                <a:solidFill>
                  <a:schemeClr val="accent3">
                    <a:lumMod val="75000"/>
                  </a:schemeClr>
                </a:solidFill>
              </a:rPr>
              <a:t>D) </a:t>
            </a:r>
            <a:r>
              <a:rPr lang="es-MX" b="1" dirty="0" smtClean="0">
                <a:solidFill>
                  <a:srgbClr val="0070C0"/>
                </a:solidFill>
              </a:rPr>
              <a:t>BLOQUE </a:t>
            </a:r>
          </a:p>
          <a:p>
            <a:pPr marL="109728" indent="0" algn="just">
              <a:buNone/>
            </a:pPr>
            <a:r>
              <a:rPr lang="es-MX" dirty="0" smtClean="0"/>
              <a:t>Variante del tipo vertical que sirve para representar un número mayor de unidades en espacios.</a:t>
            </a:r>
          </a:p>
          <a:p>
            <a:pPr marL="109728" indent="0" algn="just">
              <a:buNone/>
            </a:pPr>
            <a:endParaRPr lang="es-MX" dirty="0"/>
          </a:p>
          <a:p>
            <a:pPr marL="109728" indent="0" algn="just">
              <a:buNone/>
            </a:pPr>
            <a:endParaRPr lang="es-MX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78943D"/>
              </a:clrFrom>
              <a:clrTo>
                <a:srgbClr val="78943D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192807"/>
            <a:ext cx="8046055" cy="4644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676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4158208"/>
          </a:xfrm>
        </p:spPr>
        <p:txBody>
          <a:bodyPr>
            <a:noAutofit/>
          </a:bodyPr>
          <a:lstStyle/>
          <a:p>
            <a:pPr algn="ctr"/>
            <a:r>
              <a:rPr lang="es-MX" sz="6000" b="1" dirty="0" smtClean="0"/>
              <a:t>ELEMNTOS BÁSICOS DE UNA ESTRUCTURA ORGANIZACIONAL </a:t>
            </a:r>
            <a:endParaRPr lang="es-MX" sz="6000" b="1" dirty="0"/>
          </a:p>
        </p:txBody>
      </p:sp>
      <p:pic>
        <p:nvPicPr>
          <p:cNvPr id="2050" name="Picture 2" descr="C:\Users\Mónica\AppData\Local\Microsoft\Windows\Temporary Internet Files\Content.IE5\N9ERYOUJ\MC9002403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80" y="4725144"/>
            <a:ext cx="2736236" cy="2005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150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619672" y="1408208"/>
            <a:ext cx="6275040" cy="5449792"/>
          </a:xfrm>
        </p:spPr>
        <p:txBody>
          <a:bodyPr/>
          <a:lstStyle/>
          <a:p>
            <a:pPr marL="624078" indent="-514350">
              <a:buAutoNum type="arabicPeriod"/>
            </a:pPr>
            <a:r>
              <a:rPr lang="es-MX" b="1" dirty="0" smtClean="0"/>
              <a:t>División del trabajo </a:t>
            </a:r>
          </a:p>
          <a:p>
            <a:pPr marL="624078" indent="-514350">
              <a:buAutoNum type="arabicPeriod"/>
            </a:pPr>
            <a:endParaRPr lang="es-MX" b="1" dirty="0" smtClean="0"/>
          </a:p>
          <a:p>
            <a:pPr marL="624078" indent="-514350">
              <a:buAutoNum type="arabicPeriod"/>
            </a:pPr>
            <a:r>
              <a:rPr lang="es-MX" b="1" dirty="0" smtClean="0"/>
              <a:t>Jerarquización </a:t>
            </a:r>
          </a:p>
          <a:p>
            <a:pPr marL="624078" indent="-514350">
              <a:buAutoNum type="arabicPeriod"/>
            </a:pPr>
            <a:endParaRPr lang="es-MX" b="1" dirty="0" smtClean="0"/>
          </a:p>
          <a:p>
            <a:pPr marL="624078" indent="-514350">
              <a:buAutoNum type="arabicPeriod"/>
            </a:pPr>
            <a:r>
              <a:rPr lang="es-MX" b="1" dirty="0" smtClean="0"/>
              <a:t>Departamentalización </a:t>
            </a:r>
          </a:p>
          <a:p>
            <a:pPr marL="624078" indent="-514350">
              <a:buAutoNum type="arabicPeriod"/>
            </a:pPr>
            <a:endParaRPr lang="es-MX" b="1" dirty="0" smtClean="0"/>
          </a:p>
          <a:p>
            <a:pPr marL="624078" indent="-514350">
              <a:buAutoNum type="arabicPeriod"/>
            </a:pPr>
            <a:r>
              <a:rPr lang="es-MX" b="1" dirty="0" smtClean="0"/>
              <a:t>Coordinación 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val="4159578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1. DIVISION DEL TRABAJO</a:t>
            </a:r>
            <a:r>
              <a:rPr lang="es-ES" dirty="0" smtClean="0"/>
              <a:t> </a:t>
            </a:r>
            <a:endParaRPr lang="es-MX" dirty="0"/>
          </a:p>
        </p:txBody>
      </p:sp>
      <p:sp>
        <p:nvSpPr>
          <p:cNvPr id="3" name="2 CuadroTexto"/>
          <p:cNvSpPr txBox="1"/>
          <p:nvPr/>
        </p:nvSpPr>
        <p:spPr>
          <a:xfrm>
            <a:off x="755576" y="2060848"/>
            <a:ext cx="770485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 smtClean="0"/>
              <a:t>Las organizaciones, al crecer o al aumentar sus funciones, se les hace necesario distribuir las actividades entre las personas idóneas, delegándoles con claridad y precisión la responsabilidad y autoridad correspondiente para su ejecución. </a:t>
            </a:r>
            <a:endParaRPr lang="es-MX" sz="2400" dirty="0" smtClean="0"/>
          </a:p>
          <a:p>
            <a:endParaRPr lang="es-MX" dirty="0"/>
          </a:p>
        </p:txBody>
      </p:sp>
      <p:pic>
        <p:nvPicPr>
          <p:cNvPr id="4" name="3 Imagen" descr="DIVI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2120" y="3645024"/>
            <a:ext cx="2738239" cy="267792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2. JERARQUIZACIÓN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2249424"/>
            <a:ext cx="7272808" cy="4325112"/>
          </a:xfrm>
        </p:spPr>
        <p:txBody>
          <a:bodyPr/>
          <a:lstStyle/>
          <a:p>
            <a:pPr marL="109728" indent="0" algn="just">
              <a:buNone/>
            </a:pPr>
            <a:r>
              <a:rPr lang="es-MX" dirty="0" smtClean="0"/>
              <a:t>Disposición de las funciones de una organización por orden de rango, grado o importancia. </a:t>
            </a:r>
            <a:endParaRPr lang="es-MX" dirty="0"/>
          </a:p>
        </p:txBody>
      </p:sp>
      <p:pic>
        <p:nvPicPr>
          <p:cNvPr id="3076" name="Picture 4" descr="C:\Users\Mónica\AppData\Local\Microsoft\Windows\Temporary Internet Files\Content.IE5\7FCUEL0D\MC9002406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717032"/>
            <a:ext cx="4344447" cy="2279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435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/>
          <a:lstStyle/>
          <a:p>
            <a:r>
              <a:rPr lang="es-MX" dirty="0" smtClean="0"/>
              <a:t>3. DEPARTAMENTALIZACIÓN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25112"/>
          </a:xfrm>
        </p:spPr>
        <p:txBody>
          <a:bodyPr/>
          <a:lstStyle/>
          <a:p>
            <a:pPr marL="109728" indent="0" algn="just">
              <a:buNone/>
            </a:pPr>
            <a:r>
              <a:rPr lang="es-MX" dirty="0" smtClean="0"/>
              <a:t>División y agrupamiento de las funciones y actividades en unidades específicas, con base en su similitud. </a:t>
            </a:r>
          </a:p>
          <a:p>
            <a:pPr marL="109728" indent="0" algn="just">
              <a:buNone/>
            </a:pPr>
            <a:r>
              <a:rPr lang="es-MX" dirty="0" smtClean="0"/>
              <a:t>Tipos de departamentalización:</a:t>
            </a:r>
          </a:p>
          <a:p>
            <a:pPr algn="just"/>
            <a:r>
              <a:rPr lang="es-MX" dirty="0" smtClean="0"/>
              <a:t>Funcional.</a:t>
            </a:r>
          </a:p>
          <a:p>
            <a:pPr algn="just"/>
            <a:r>
              <a:rPr lang="es-MX" dirty="0" smtClean="0"/>
              <a:t>Por territorio o gráfica.</a:t>
            </a:r>
          </a:p>
          <a:p>
            <a:pPr algn="just"/>
            <a:r>
              <a:rPr lang="es-MX" dirty="0" smtClean="0"/>
              <a:t>Por producto.</a:t>
            </a:r>
          </a:p>
          <a:p>
            <a:pPr algn="just"/>
            <a:r>
              <a:rPr lang="es-MX" dirty="0" smtClean="0"/>
              <a:t>Por cliente.</a:t>
            </a:r>
          </a:p>
          <a:p>
            <a:pPr algn="just"/>
            <a:r>
              <a:rPr lang="es-MX" dirty="0" smtClean="0"/>
              <a:t>Por proceso. </a:t>
            </a:r>
          </a:p>
          <a:p>
            <a:pPr algn="just"/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8603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23528" y="764704"/>
            <a:ext cx="8568952" cy="5809832"/>
          </a:xfrm>
        </p:spPr>
        <p:txBody>
          <a:bodyPr/>
          <a:lstStyle/>
          <a:p>
            <a:pPr marL="624078" indent="-514350">
              <a:buAutoNum type="alphaUcParenR"/>
            </a:pPr>
            <a:r>
              <a:rPr lang="es-MX" b="1" dirty="0" smtClean="0">
                <a:solidFill>
                  <a:srgbClr val="0070C0"/>
                </a:solidFill>
              </a:rPr>
              <a:t>DEPARTAMENTALIZACIÓN FUNCIONAL</a:t>
            </a:r>
          </a:p>
          <a:p>
            <a:pPr marL="109728" indent="0">
              <a:buNone/>
            </a:pPr>
            <a:endParaRPr lang="es-MX" b="1" dirty="0" smtClean="0">
              <a:solidFill>
                <a:srgbClr val="0070C0"/>
              </a:solidFill>
            </a:endParaRPr>
          </a:p>
          <a:p>
            <a:pPr marL="109728" indent="0" algn="just">
              <a:buNone/>
            </a:pPr>
            <a:r>
              <a:rPr lang="es-MX" dirty="0"/>
              <a:t>Agrupa a los empleados  en unidades de acuerdo con sus ámbitos de competencia y con los recursos de que echan mano para realizar un conjunto común de tareas</a:t>
            </a:r>
            <a:r>
              <a:rPr lang="es-MX" dirty="0" smtClean="0"/>
              <a:t>.</a:t>
            </a:r>
          </a:p>
          <a:p>
            <a:pPr marL="109728" indent="0" algn="just">
              <a:buNone/>
            </a:pPr>
            <a:endParaRPr lang="es-MX" dirty="0"/>
          </a:p>
          <a:p>
            <a:pPr marL="109728" indent="0" algn="just">
              <a:buNone/>
            </a:pPr>
            <a:endParaRPr lang="es-MX" dirty="0"/>
          </a:p>
          <a:p>
            <a:pPr marL="109728" indent="0">
              <a:buNone/>
            </a:pPr>
            <a:endParaRPr lang="es-MX" b="1" dirty="0">
              <a:solidFill>
                <a:srgbClr val="0070C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6166" y="3717032"/>
            <a:ext cx="777166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4127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620688"/>
            <a:ext cx="8784976" cy="5953848"/>
          </a:xfrm>
        </p:spPr>
        <p:txBody>
          <a:bodyPr/>
          <a:lstStyle/>
          <a:p>
            <a:pPr marL="109728" indent="0" algn="ctr">
              <a:buNone/>
            </a:pPr>
            <a:r>
              <a:rPr lang="es-MX" b="1" dirty="0" smtClean="0">
                <a:solidFill>
                  <a:schemeClr val="accent3">
                    <a:lumMod val="75000"/>
                  </a:schemeClr>
                </a:solidFill>
              </a:rPr>
              <a:t>B) </a:t>
            </a:r>
            <a:r>
              <a:rPr lang="es-MX" b="1" dirty="0" smtClean="0">
                <a:solidFill>
                  <a:srgbClr val="0070C0"/>
                </a:solidFill>
              </a:rPr>
              <a:t>DEPARTAMENTALIZACIÓN POR TERRITORIO O GRÁFICA  </a:t>
            </a:r>
          </a:p>
          <a:p>
            <a:pPr marL="109728" indent="0" algn="just">
              <a:buNone/>
            </a:pPr>
            <a:r>
              <a:rPr lang="es-MX" sz="2400" dirty="0"/>
              <a:t>Agrupa la mayor parte o todas las funciones relacionadas con los clientes en cierta zona geográfica, en lugar de dividir las funciones entre los distintos gerentes o agrupar todas as tareas en una ubicación central. </a:t>
            </a:r>
          </a:p>
          <a:p>
            <a:pPr marL="109728" indent="0" algn="just">
              <a:buNone/>
            </a:pPr>
            <a:endParaRPr lang="es-MX" b="1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067902"/>
            <a:ext cx="6456363" cy="381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630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826149" y="926003"/>
            <a:ext cx="6300192" cy="5953848"/>
          </a:xfrm>
        </p:spPr>
        <p:txBody>
          <a:bodyPr/>
          <a:lstStyle/>
          <a:p>
            <a:pPr marL="109728" indent="0" algn="ctr">
              <a:buNone/>
            </a:pPr>
            <a:r>
              <a:rPr lang="es-MX" b="1" dirty="0" smtClean="0">
                <a:solidFill>
                  <a:schemeClr val="accent3">
                    <a:lumMod val="75000"/>
                  </a:schemeClr>
                </a:solidFill>
              </a:rPr>
              <a:t>C) </a:t>
            </a:r>
            <a:r>
              <a:rPr lang="es-MX" b="1" dirty="0" smtClean="0">
                <a:solidFill>
                  <a:srgbClr val="0070C0"/>
                </a:solidFill>
              </a:rPr>
              <a:t>DEPARTAMENTALIZACIÓN POR PRODUCTO</a:t>
            </a:r>
          </a:p>
          <a:p>
            <a:pPr marL="109728" indent="0" algn="ctr">
              <a:buNone/>
            </a:pPr>
            <a:endParaRPr lang="es-MX" b="1" dirty="0">
              <a:solidFill>
                <a:srgbClr val="0070C0"/>
              </a:solidFill>
            </a:endParaRPr>
          </a:p>
          <a:p>
            <a:pPr marL="109728" indent="0" algn="ctr">
              <a:buNone/>
            </a:pPr>
            <a:endParaRPr lang="es-MX" b="1" dirty="0" smtClean="0">
              <a:solidFill>
                <a:srgbClr val="0070C0"/>
              </a:solidFill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s-MX" sz="2400" dirty="0">
                <a:solidFill>
                  <a:srgbClr val="002060"/>
                </a:solidFill>
              </a:rPr>
              <a:t>Permite hacer cambios rápidos en las líneas de productos.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MX" sz="2400" dirty="0">
                <a:solidFill>
                  <a:srgbClr val="002060"/>
                </a:solidFill>
              </a:rPr>
              <a:t>Ofrece claridad en la línea de productos.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MX" sz="2400" dirty="0">
                <a:solidFill>
                  <a:srgbClr val="002060"/>
                </a:solidFill>
              </a:rPr>
              <a:t>Promueve el interés en las necesidades de clientes.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MX" sz="2400" dirty="0">
                <a:solidFill>
                  <a:srgbClr val="002060"/>
                </a:solidFill>
              </a:rPr>
              <a:t>Define las responsabilidades de cada línea de productos.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MX" sz="2400" dirty="0">
                <a:solidFill>
                  <a:srgbClr val="002060"/>
                </a:solidFill>
              </a:rPr>
              <a:t>Permite a los gerentes concentrarse en las líneas funcionales.</a:t>
            </a:r>
          </a:p>
          <a:p>
            <a:pPr marL="109728" indent="0" algn="just">
              <a:buNone/>
            </a:pPr>
            <a:endParaRPr lang="es-MX" b="1" dirty="0">
              <a:solidFill>
                <a:srgbClr val="0070C0"/>
              </a:solidFill>
            </a:endParaRP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0570346"/>
              </p:ext>
            </p:extLst>
          </p:nvPr>
        </p:nvGraphicFramePr>
        <p:xfrm>
          <a:off x="0" y="620688"/>
          <a:ext cx="4104456" cy="6237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3187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953848"/>
          </a:xfrm>
        </p:spPr>
        <p:txBody>
          <a:bodyPr/>
          <a:lstStyle/>
          <a:p>
            <a:pPr marL="109728" indent="0" algn="ctr">
              <a:buNone/>
            </a:pPr>
            <a:r>
              <a:rPr lang="es-MX" b="1" dirty="0" smtClean="0">
                <a:solidFill>
                  <a:schemeClr val="accent3">
                    <a:lumMod val="75000"/>
                  </a:schemeClr>
                </a:solidFill>
              </a:rPr>
              <a:t>D) </a:t>
            </a:r>
            <a:r>
              <a:rPr lang="es-MX" b="1" dirty="0" smtClean="0">
                <a:solidFill>
                  <a:srgbClr val="0070C0"/>
                </a:solidFill>
              </a:rPr>
              <a:t>DEPARTAMENTALIZACIÓN POR CLIENTE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MX" sz="2400" dirty="0"/>
              <a:t>Fomenta el enfoque del cliente.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MX" sz="2400" dirty="0"/>
              <a:t>Identifica con claridad los clientes clave.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MX" sz="2400" dirty="0"/>
              <a:t>Permite la comprensión de las necesidades del cliente.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es-MX" sz="2400" dirty="0"/>
              <a:t>Desarrolla gerentes y empleados para que se vuelvan defensores del cliente.</a:t>
            </a:r>
          </a:p>
          <a:p>
            <a:pPr marL="109728" indent="0" algn="just">
              <a:buNone/>
            </a:pPr>
            <a:endParaRPr lang="es-MX" b="1" dirty="0">
              <a:solidFill>
                <a:srgbClr val="0070C0"/>
              </a:solidFill>
            </a:endParaRP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1226400"/>
              </p:ext>
            </p:extLst>
          </p:nvPr>
        </p:nvGraphicFramePr>
        <p:xfrm>
          <a:off x="1261057" y="2564904"/>
          <a:ext cx="7848872" cy="47383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2928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953848"/>
          </a:xfrm>
        </p:spPr>
        <p:txBody>
          <a:bodyPr/>
          <a:lstStyle/>
          <a:p>
            <a:pPr marL="109728" indent="0" algn="ctr">
              <a:buNone/>
            </a:pPr>
            <a:r>
              <a:rPr lang="es-MX" b="1" dirty="0" smtClean="0">
                <a:solidFill>
                  <a:srgbClr val="7030A0"/>
                </a:solidFill>
              </a:rPr>
              <a:t>E) </a:t>
            </a:r>
            <a:r>
              <a:rPr lang="es-MX" b="1" dirty="0" smtClean="0">
                <a:solidFill>
                  <a:srgbClr val="0070C0"/>
                </a:solidFill>
              </a:rPr>
              <a:t>DEPARTAMENTALIZACIÓN POR PROCESO </a:t>
            </a:r>
          </a:p>
          <a:p>
            <a:pPr algn="just"/>
            <a:r>
              <a:rPr lang="es-MX" sz="2400" dirty="0"/>
              <a:t>Se construye usualmente alrededor de una maquina o de un grupo de equipos interrelacionados</a:t>
            </a:r>
            <a:r>
              <a:rPr lang="es-MX" sz="2400" dirty="0" smtClean="0"/>
              <a:t>.</a:t>
            </a:r>
            <a:endParaRPr lang="es-MX" sz="2400" dirty="0"/>
          </a:p>
          <a:p>
            <a:pPr algn="just"/>
            <a:r>
              <a:rPr lang="es-MX" sz="2400" dirty="0"/>
              <a:t>Diversas etapas de fabricación de un producto.</a:t>
            </a:r>
          </a:p>
          <a:p>
            <a:pPr marL="109728" indent="0" algn="just">
              <a:buNone/>
            </a:pPr>
            <a:endParaRPr lang="es-MX" b="1" dirty="0">
              <a:solidFill>
                <a:srgbClr val="0070C0"/>
              </a:solidFill>
            </a:endParaRPr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0976556"/>
              </p:ext>
            </p:extLst>
          </p:nvPr>
        </p:nvGraphicFramePr>
        <p:xfrm>
          <a:off x="395536" y="2320353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7663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4. COORDINACIÓN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 algn="just">
              <a:buNone/>
            </a:pPr>
            <a:r>
              <a:rPr lang="es-MX" dirty="0" smtClean="0"/>
              <a:t>Proceso de integrar los objetivos y actividades de las diversas unidades funcionales, con el fin de alcanzar eficientemente los objetivos organizacionales. </a:t>
            </a:r>
          </a:p>
          <a:p>
            <a:pPr marL="109728" indent="0" algn="just">
              <a:buNone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2843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4440382"/>
          </a:xfrm>
        </p:spPr>
        <p:txBody>
          <a:bodyPr>
            <a:normAutofit/>
          </a:bodyPr>
          <a:lstStyle/>
          <a:p>
            <a:pPr algn="ctr"/>
            <a:r>
              <a:rPr lang="es-MX" sz="6000" b="1" dirty="0" smtClean="0"/>
              <a:t>MODELOS BÁSICOS DE ESTRUCTURAS ORGANIZACIONALES </a:t>
            </a:r>
            <a:endParaRPr lang="es-MX" sz="6000" b="1" dirty="0"/>
          </a:p>
        </p:txBody>
      </p:sp>
      <p:pic>
        <p:nvPicPr>
          <p:cNvPr id="4098" name="Picture 2" descr="C:\Users\Mónica\AppData\Local\Microsoft\Windows\Temporary Internet Files\Content.IE5\7FCUEL0D\MC900303597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25144"/>
            <a:ext cx="1803197" cy="1662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938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403648" y="976160"/>
            <a:ext cx="7139136" cy="5881840"/>
          </a:xfrm>
        </p:spPr>
        <p:txBody>
          <a:bodyPr/>
          <a:lstStyle/>
          <a:p>
            <a:pPr marL="624078" indent="-514350">
              <a:buAutoNum type="arabicPeriod"/>
            </a:pPr>
            <a:r>
              <a:rPr lang="es-MX" b="1" dirty="0" smtClean="0"/>
              <a:t>Organización Lineal.</a:t>
            </a:r>
          </a:p>
          <a:p>
            <a:pPr marL="624078" indent="-514350">
              <a:buAutoNum type="arabicPeriod"/>
            </a:pPr>
            <a:endParaRPr lang="es-MX" b="1" dirty="0" smtClean="0"/>
          </a:p>
          <a:p>
            <a:pPr marL="624078" indent="-514350">
              <a:buAutoNum type="arabicPeriod"/>
            </a:pPr>
            <a:r>
              <a:rPr lang="es-MX" b="1" dirty="0" smtClean="0"/>
              <a:t>Organización funcional.</a:t>
            </a:r>
          </a:p>
          <a:p>
            <a:pPr marL="624078" indent="-514350">
              <a:buAutoNum type="arabicPeriod"/>
            </a:pPr>
            <a:endParaRPr lang="es-MX" b="1" dirty="0" smtClean="0"/>
          </a:p>
          <a:p>
            <a:pPr marL="624078" indent="-514350">
              <a:buAutoNum type="arabicPeriod"/>
            </a:pPr>
            <a:r>
              <a:rPr lang="es-MX" b="1" dirty="0" smtClean="0"/>
              <a:t>Organización Staff.</a:t>
            </a:r>
          </a:p>
          <a:p>
            <a:pPr marL="624078" indent="-514350">
              <a:buAutoNum type="arabicPeriod"/>
            </a:pPr>
            <a:endParaRPr lang="es-MX" b="1" dirty="0"/>
          </a:p>
          <a:p>
            <a:pPr marL="624078" indent="-514350">
              <a:buAutoNum type="arabicPeriod"/>
            </a:pPr>
            <a:r>
              <a:rPr lang="es-MX" b="1" dirty="0" smtClean="0"/>
              <a:t>Organización por Comités.</a:t>
            </a:r>
          </a:p>
          <a:p>
            <a:pPr marL="624078" indent="-514350">
              <a:buAutoNum type="arabicPeriod"/>
            </a:pPr>
            <a:endParaRPr lang="es-MX" b="1" dirty="0" smtClean="0"/>
          </a:p>
          <a:p>
            <a:pPr marL="624078" indent="-514350">
              <a:buAutoNum type="arabicPeriod"/>
            </a:pPr>
            <a:r>
              <a:rPr lang="es-MX" b="1" dirty="0" smtClean="0"/>
              <a:t>Organización  por proyectos. </a:t>
            </a:r>
          </a:p>
          <a:p>
            <a:pPr marL="624078" indent="-514350">
              <a:buAutoNum type="arabicPeriod"/>
            </a:pPr>
            <a:endParaRPr lang="es-MX" b="1" dirty="0" smtClean="0"/>
          </a:p>
          <a:p>
            <a:pPr marL="624078" indent="-514350">
              <a:buAutoNum type="arabicPeriod"/>
            </a:pPr>
            <a:r>
              <a:rPr lang="es-MX" b="1" dirty="0" smtClean="0"/>
              <a:t>Organización matricial. </a:t>
            </a:r>
          </a:p>
        </p:txBody>
      </p:sp>
    </p:spTree>
    <p:extLst>
      <p:ext uri="{BB962C8B-B14F-4D97-AF65-F5344CB8AC3E}">
        <p14:creationId xmlns:p14="http://schemas.microsoft.com/office/powerpoint/2010/main" val="3415563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066800"/>
          </a:xfrm>
        </p:spPr>
        <p:txBody>
          <a:bodyPr/>
          <a:lstStyle/>
          <a:p>
            <a:r>
              <a:rPr lang="es-MX" dirty="0" smtClean="0"/>
              <a:t>1. Organización lineal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61760"/>
          </a:xfrm>
        </p:spPr>
        <p:txBody>
          <a:bodyPr/>
          <a:lstStyle/>
          <a:p>
            <a:pPr marL="109728" indent="0">
              <a:buNone/>
            </a:pPr>
            <a:r>
              <a:rPr lang="es-MX" dirty="0" smtClean="0"/>
              <a:t>La autoridad se concentra en una sola persona, quien toma las decisiones es generalmente el director o gerente general. Se asigna y distribuye el trabajo del jefe a los subalternos. </a:t>
            </a:r>
          </a:p>
          <a:p>
            <a:pPr marL="109728" indent="0">
              <a:buNone/>
            </a:pPr>
            <a:endParaRPr lang="es-MX" dirty="0" smtClean="0"/>
          </a:p>
        </p:txBody>
      </p:sp>
      <p:sp>
        <p:nvSpPr>
          <p:cNvPr id="4" name="3 CuadroTexto"/>
          <p:cNvSpPr txBox="1"/>
          <p:nvPr/>
        </p:nvSpPr>
        <p:spPr>
          <a:xfrm>
            <a:off x="107504" y="4077072"/>
            <a:ext cx="4248472" cy="2031325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b="1" dirty="0" smtClean="0"/>
              <a:t>VENTAJAS: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Sencilla y clara. 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Implanta disciplina laboral.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Existe rapidez de acción. 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No hay disputas por la autoridad.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Las responsabilidades están bien determinadas.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518783" y="4077071"/>
            <a:ext cx="4248472" cy="2031325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b="1" dirty="0" smtClean="0"/>
              <a:t>DESVENTAJAS:</a:t>
            </a:r>
            <a:endParaRPr lang="es-MX" dirty="0" smtClean="0"/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Poca o nula especialización.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Poca flexibilidad.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Dificultad para que los jefes dominen todos los aspectos a coordinar.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Cargas de trabajo grandes.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Gran dependencia del recurso humano.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4766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65816"/>
          </a:xfrm>
        </p:spPr>
        <p:txBody>
          <a:bodyPr/>
          <a:lstStyle/>
          <a:p>
            <a:pPr marL="109728" indent="0">
              <a:buNone/>
            </a:pPr>
            <a:r>
              <a:rPr lang="es-MX" b="1" dirty="0" smtClean="0">
                <a:solidFill>
                  <a:srgbClr val="0070C0"/>
                </a:solidFill>
              </a:rPr>
              <a:t>ESQUEMA</a:t>
            </a:r>
          </a:p>
          <a:p>
            <a:pPr marL="109728" indent="0">
              <a:buNone/>
            </a:pPr>
            <a:endParaRPr lang="es-MX" b="1" dirty="0">
              <a:solidFill>
                <a:srgbClr val="0070C0"/>
              </a:solidFill>
            </a:endParaRPr>
          </a:p>
          <a:p>
            <a:pPr marL="109728" indent="0">
              <a:buNone/>
            </a:pPr>
            <a:endParaRPr lang="es-MX" b="1" dirty="0">
              <a:solidFill>
                <a:srgbClr val="0070C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843808" y="1556792"/>
            <a:ext cx="1944216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MX" dirty="0" smtClean="0"/>
              <a:t>Gerente General </a:t>
            </a:r>
            <a:endParaRPr lang="es-MX" dirty="0"/>
          </a:p>
        </p:txBody>
      </p:sp>
      <p:cxnSp>
        <p:nvCxnSpPr>
          <p:cNvPr id="5" name="4 Conector recto"/>
          <p:cNvCxnSpPr/>
          <p:nvPr/>
        </p:nvCxnSpPr>
        <p:spPr>
          <a:xfrm>
            <a:off x="3835330" y="1926124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"/>
          <p:cNvCxnSpPr/>
          <p:nvPr/>
        </p:nvCxnSpPr>
        <p:spPr>
          <a:xfrm flipH="1">
            <a:off x="1755304" y="2292002"/>
            <a:ext cx="208002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"/>
          <p:cNvCxnSpPr/>
          <p:nvPr/>
        </p:nvCxnSpPr>
        <p:spPr>
          <a:xfrm flipH="1">
            <a:off x="3815916" y="2292002"/>
            <a:ext cx="363640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"/>
          <p:cNvCxnSpPr/>
          <p:nvPr/>
        </p:nvCxnSpPr>
        <p:spPr>
          <a:xfrm>
            <a:off x="1755304" y="2292002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1049034" y="2669596"/>
            <a:ext cx="1412540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Gerente de producción </a:t>
            </a:r>
            <a:endParaRPr lang="es-MX" dirty="0"/>
          </a:p>
        </p:txBody>
      </p:sp>
      <p:cxnSp>
        <p:nvCxnSpPr>
          <p:cNvPr id="10" name="9 Conector recto"/>
          <p:cNvCxnSpPr/>
          <p:nvPr/>
        </p:nvCxnSpPr>
        <p:spPr>
          <a:xfrm>
            <a:off x="3835330" y="2292002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3129060" y="2655687"/>
            <a:ext cx="1412540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Gerente de ventas </a:t>
            </a:r>
            <a:endParaRPr lang="es-MX" dirty="0"/>
          </a:p>
        </p:txBody>
      </p:sp>
      <p:cxnSp>
        <p:nvCxnSpPr>
          <p:cNvPr id="12" name="11 Conector recto"/>
          <p:cNvCxnSpPr/>
          <p:nvPr/>
        </p:nvCxnSpPr>
        <p:spPr>
          <a:xfrm>
            <a:off x="3841246" y="3302018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CuadroTexto"/>
          <p:cNvSpPr txBox="1"/>
          <p:nvPr/>
        </p:nvSpPr>
        <p:spPr>
          <a:xfrm>
            <a:off x="3135065" y="3667896"/>
            <a:ext cx="1412540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Depto.  de ventas</a:t>
            </a:r>
            <a:endParaRPr lang="es-MX" dirty="0"/>
          </a:p>
        </p:txBody>
      </p:sp>
      <p:sp>
        <p:nvSpPr>
          <p:cNvPr id="14" name="13 CuadroTexto"/>
          <p:cNvSpPr txBox="1"/>
          <p:nvPr/>
        </p:nvSpPr>
        <p:spPr>
          <a:xfrm>
            <a:off x="6703061" y="2693044"/>
            <a:ext cx="1412540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Gerente de ventas </a:t>
            </a:r>
            <a:endParaRPr lang="es-MX" dirty="0"/>
          </a:p>
        </p:txBody>
      </p:sp>
      <p:cxnSp>
        <p:nvCxnSpPr>
          <p:cNvPr id="16" name="15 Conector recto"/>
          <p:cNvCxnSpPr/>
          <p:nvPr/>
        </p:nvCxnSpPr>
        <p:spPr>
          <a:xfrm>
            <a:off x="7409331" y="2303718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7399013" y="3351048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 flipH="1">
            <a:off x="6359000" y="3722928"/>
            <a:ext cx="208002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"/>
          <p:cNvCxnSpPr/>
          <p:nvPr/>
        </p:nvCxnSpPr>
        <p:spPr>
          <a:xfrm>
            <a:off x="6359000" y="3722928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20 Conector recto"/>
          <p:cNvCxnSpPr/>
          <p:nvPr/>
        </p:nvCxnSpPr>
        <p:spPr>
          <a:xfrm>
            <a:off x="8439026" y="3722928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CuadroTexto"/>
          <p:cNvSpPr txBox="1"/>
          <p:nvPr/>
        </p:nvSpPr>
        <p:spPr>
          <a:xfrm>
            <a:off x="5652730" y="4098275"/>
            <a:ext cx="1412540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Depto. de crédito</a:t>
            </a:r>
            <a:endParaRPr lang="es-MX" dirty="0"/>
          </a:p>
        </p:txBody>
      </p:sp>
      <p:sp>
        <p:nvSpPr>
          <p:cNvPr id="23" name="22 CuadroTexto"/>
          <p:cNvSpPr txBox="1"/>
          <p:nvPr/>
        </p:nvSpPr>
        <p:spPr>
          <a:xfrm>
            <a:off x="7735149" y="4098275"/>
            <a:ext cx="1301347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Depto. de </a:t>
            </a:r>
            <a:r>
              <a:rPr lang="es-MX" dirty="0" err="1" smtClean="0"/>
              <a:t>contabili</a:t>
            </a:r>
            <a:r>
              <a:rPr lang="es-MX" dirty="0" smtClean="0"/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05520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066800"/>
          </a:xfrm>
        </p:spPr>
        <p:txBody>
          <a:bodyPr/>
          <a:lstStyle/>
          <a:p>
            <a:r>
              <a:rPr lang="es-MX" dirty="0" smtClean="0"/>
              <a:t>2. Organización funcional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089752"/>
          </a:xfrm>
        </p:spPr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es-MX" sz="2400" dirty="0" smtClean="0"/>
              <a:t>Diferencia las actividades de una empresa en técnicas comerciales, financieras, contables y administrativas. Se basa en la naturaleza de las actividades a realizar. Se dividen en unidades, de manera que cada una de ellas contenga un conjunto de obligaciones y responsabilidades. </a:t>
            </a:r>
            <a:endParaRPr lang="es-MX" sz="2400" dirty="0"/>
          </a:p>
        </p:txBody>
      </p:sp>
      <p:sp>
        <p:nvSpPr>
          <p:cNvPr id="4" name="3 CuadroTexto"/>
          <p:cNvSpPr txBox="1"/>
          <p:nvPr/>
        </p:nvSpPr>
        <p:spPr>
          <a:xfrm>
            <a:off x="107504" y="3573016"/>
            <a:ext cx="4248472" cy="3139321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b="1" dirty="0" smtClean="0"/>
              <a:t>VENTAJAS: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Se aprovecha la especialización.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Permite separar las actividades en sus elementos más simples.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Estructura para la producción de bienes y servicios. 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La división del trabajo es planeada, no accidental.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Rápida adaptación.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Proporciona a los gerentes un mayor control.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4518783" y="3573016"/>
            <a:ext cx="4248472" cy="313200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b="1" dirty="0" smtClean="0"/>
              <a:t>DESVENTAJAS:</a:t>
            </a:r>
            <a:endParaRPr lang="es-MX" dirty="0" smtClean="0"/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Dificulta definir la autoridad y la responsabilidad de cada jefe. 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Se duplica el mando.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Se reduce la iniciativa.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Al crecer la empresa surgen problemas de control y coordinación.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4101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881840"/>
          </a:xfrm>
        </p:spPr>
        <p:txBody>
          <a:bodyPr/>
          <a:lstStyle/>
          <a:p>
            <a:pPr marL="109728" indent="0">
              <a:buNone/>
            </a:pPr>
            <a:r>
              <a:rPr lang="es-MX" b="1" dirty="0" smtClean="0">
                <a:solidFill>
                  <a:srgbClr val="0070C0"/>
                </a:solidFill>
              </a:rPr>
              <a:t>ESQUEMA</a:t>
            </a:r>
          </a:p>
          <a:p>
            <a:pPr marL="109728" indent="0">
              <a:buNone/>
            </a:pPr>
            <a:endParaRPr lang="es-MX" b="1" dirty="0">
              <a:solidFill>
                <a:srgbClr val="0070C0"/>
              </a:solidFill>
            </a:endParaRPr>
          </a:p>
          <a:p>
            <a:pPr marL="109728" indent="0">
              <a:buNone/>
            </a:pPr>
            <a:endParaRPr lang="es-MX" b="1" dirty="0">
              <a:solidFill>
                <a:srgbClr val="0070C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707904" y="1206397"/>
            <a:ext cx="1944216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MX" dirty="0" smtClean="0"/>
              <a:t>Gerente General </a:t>
            </a:r>
            <a:endParaRPr lang="es-MX" dirty="0"/>
          </a:p>
        </p:txBody>
      </p:sp>
      <p:cxnSp>
        <p:nvCxnSpPr>
          <p:cNvPr id="5" name="4 Conector recto"/>
          <p:cNvCxnSpPr/>
          <p:nvPr/>
        </p:nvCxnSpPr>
        <p:spPr>
          <a:xfrm>
            <a:off x="4663778" y="1575729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485693" y="2346430"/>
            <a:ext cx="1412540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Gerencia de finanzas</a:t>
            </a:r>
            <a:endParaRPr lang="es-MX" dirty="0"/>
          </a:p>
        </p:txBody>
      </p:sp>
      <p:cxnSp>
        <p:nvCxnSpPr>
          <p:cNvPr id="10" name="9 Conector recto"/>
          <p:cNvCxnSpPr/>
          <p:nvPr/>
        </p:nvCxnSpPr>
        <p:spPr>
          <a:xfrm>
            <a:off x="1191963" y="1938765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CuadroTexto"/>
          <p:cNvSpPr txBox="1"/>
          <p:nvPr/>
        </p:nvSpPr>
        <p:spPr>
          <a:xfrm>
            <a:off x="2632968" y="2346430"/>
            <a:ext cx="1412540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Gerencia de compras</a:t>
            </a:r>
            <a:endParaRPr lang="es-MX" dirty="0"/>
          </a:p>
        </p:txBody>
      </p:sp>
      <p:sp>
        <p:nvSpPr>
          <p:cNvPr id="12" name="11 CuadroTexto"/>
          <p:cNvSpPr txBox="1"/>
          <p:nvPr/>
        </p:nvSpPr>
        <p:spPr>
          <a:xfrm>
            <a:off x="4743637" y="2331481"/>
            <a:ext cx="1412540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Gerencia de producción </a:t>
            </a:r>
            <a:endParaRPr lang="es-MX" dirty="0"/>
          </a:p>
        </p:txBody>
      </p:sp>
      <p:sp>
        <p:nvSpPr>
          <p:cNvPr id="13" name="12 CuadroTexto"/>
          <p:cNvSpPr txBox="1"/>
          <p:nvPr/>
        </p:nvSpPr>
        <p:spPr>
          <a:xfrm>
            <a:off x="6621982" y="2346430"/>
            <a:ext cx="1948708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Gerencia de comercialización </a:t>
            </a:r>
            <a:endParaRPr lang="es-MX" dirty="0"/>
          </a:p>
        </p:txBody>
      </p:sp>
      <p:cxnSp>
        <p:nvCxnSpPr>
          <p:cNvPr id="14" name="13 Conector recto"/>
          <p:cNvCxnSpPr/>
          <p:nvPr/>
        </p:nvCxnSpPr>
        <p:spPr>
          <a:xfrm>
            <a:off x="7596336" y="1965603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Conector recto"/>
          <p:cNvCxnSpPr/>
          <p:nvPr/>
        </p:nvCxnSpPr>
        <p:spPr>
          <a:xfrm>
            <a:off x="3339238" y="1980552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"/>
          <p:cNvCxnSpPr/>
          <p:nvPr/>
        </p:nvCxnSpPr>
        <p:spPr>
          <a:xfrm>
            <a:off x="5468832" y="1938765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>
            <a:off x="1192435" y="2992761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"/>
          <p:cNvCxnSpPr/>
          <p:nvPr/>
        </p:nvCxnSpPr>
        <p:spPr>
          <a:xfrm flipH="1">
            <a:off x="1187624" y="1941607"/>
            <a:ext cx="640871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 flipH="1">
            <a:off x="485694" y="3358639"/>
            <a:ext cx="141253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"/>
          <p:cNvCxnSpPr/>
          <p:nvPr/>
        </p:nvCxnSpPr>
        <p:spPr>
          <a:xfrm>
            <a:off x="500493" y="3358639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Conector recto"/>
          <p:cNvCxnSpPr/>
          <p:nvPr/>
        </p:nvCxnSpPr>
        <p:spPr>
          <a:xfrm>
            <a:off x="1187624" y="3358639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26 Conector recto"/>
          <p:cNvCxnSpPr/>
          <p:nvPr/>
        </p:nvCxnSpPr>
        <p:spPr>
          <a:xfrm>
            <a:off x="1898233" y="3358639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CuadroTexto"/>
          <p:cNvSpPr txBox="1"/>
          <p:nvPr/>
        </p:nvSpPr>
        <p:spPr>
          <a:xfrm rot="16200000">
            <a:off x="-363603" y="4403947"/>
            <a:ext cx="172819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Auditoría</a:t>
            </a:r>
            <a:endParaRPr lang="es-MX" dirty="0"/>
          </a:p>
        </p:txBody>
      </p:sp>
      <p:sp>
        <p:nvSpPr>
          <p:cNvPr id="29" name="28 CuadroTexto"/>
          <p:cNvSpPr txBox="1"/>
          <p:nvPr/>
        </p:nvSpPr>
        <p:spPr>
          <a:xfrm rot="16200000">
            <a:off x="323528" y="4403947"/>
            <a:ext cx="172819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Contaduría</a:t>
            </a:r>
            <a:endParaRPr lang="es-MX" dirty="0"/>
          </a:p>
        </p:txBody>
      </p:sp>
      <p:sp>
        <p:nvSpPr>
          <p:cNvPr id="30" name="29 CuadroTexto"/>
          <p:cNvSpPr txBox="1"/>
          <p:nvPr/>
        </p:nvSpPr>
        <p:spPr>
          <a:xfrm rot="16200000">
            <a:off x="1034137" y="4403947"/>
            <a:ext cx="172819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Finanzas</a:t>
            </a:r>
            <a:endParaRPr lang="es-MX" dirty="0"/>
          </a:p>
        </p:txBody>
      </p:sp>
      <p:cxnSp>
        <p:nvCxnSpPr>
          <p:cNvPr id="31" name="30 Conector recto de flecha"/>
          <p:cNvCxnSpPr>
            <a:stCxn id="24" idx="1"/>
          </p:cNvCxnSpPr>
          <p:nvPr/>
        </p:nvCxnSpPr>
        <p:spPr>
          <a:xfrm>
            <a:off x="500493" y="5452709"/>
            <a:ext cx="0" cy="49657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34 Conector recto de flecha"/>
          <p:cNvCxnSpPr/>
          <p:nvPr/>
        </p:nvCxnSpPr>
        <p:spPr>
          <a:xfrm>
            <a:off x="1187624" y="5452709"/>
            <a:ext cx="0" cy="49657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35 Conector recto de flecha"/>
          <p:cNvCxnSpPr/>
          <p:nvPr/>
        </p:nvCxnSpPr>
        <p:spPr>
          <a:xfrm>
            <a:off x="1898233" y="5460582"/>
            <a:ext cx="0" cy="49657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36 Conector recto"/>
          <p:cNvCxnSpPr/>
          <p:nvPr/>
        </p:nvCxnSpPr>
        <p:spPr>
          <a:xfrm>
            <a:off x="3339238" y="3001789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37 Conector recto"/>
          <p:cNvCxnSpPr/>
          <p:nvPr/>
        </p:nvCxnSpPr>
        <p:spPr>
          <a:xfrm flipH="1">
            <a:off x="2632969" y="3373506"/>
            <a:ext cx="141253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38 Conector recto"/>
          <p:cNvCxnSpPr/>
          <p:nvPr/>
        </p:nvCxnSpPr>
        <p:spPr>
          <a:xfrm>
            <a:off x="2632969" y="3358639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39 Conector recto"/>
          <p:cNvCxnSpPr/>
          <p:nvPr/>
        </p:nvCxnSpPr>
        <p:spPr>
          <a:xfrm>
            <a:off x="3339238" y="3373506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>
            <a:off x="4045508" y="3358639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41 CuadroTexto"/>
          <p:cNvSpPr txBox="1"/>
          <p:nvPr/>
        </p:nvSpPr>
        <p:spPr>
          <a:xfrm rot="16200000">
            <a:off x="1768873" y="4403947"/>
            <a:ext cx="172819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importaciones</a:t>
            </a:r>
            <a:endParaRPr lang="es-MX" dirty="0"/>
          </a:p>
        </p:txBody>
      </p:sp>
      <p:sp>
        <p:nvSpPr>
          <p:cNvPr id="43" name="42 CuadroTexto"/>
          <p:cNvSpPr txBox="1"/>
          <p:nvPr/>
        </p:nvSpPr>
        <p:spPr>
          <a:xfrm rot="16200000">
            <a:off x="2475142" y="4418814"/>
            <a:ext cx="172819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Compras</a:t>
            </a:r>
            <a:endParaRPr lang="es-MX" dirty="0"/>
          </a:p>
        </p:txBody>
      </p:sp>
      <p:sp>
        <p:nvSpPr>
          <p:cNvPr id="44" name="43 CuadroTexto"/>
          <p:cNvSpPr txBox="1"/>
          <p:nvPr/>
        </p:nvSpPr>
        <p:spPr>
          <a:xfrm rot="16200000">
            <a:off x="3181412" y="4418814"/>
            <a:ext cx="172819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err="1" smtClean="0"/>
              <a:t>Abastecimient</a:t>
            </a:r>
            <a:r>
              <a:rPr lang="es-MX" dirty="0" smtClean="0"/>
              <a:t>.</a:t>
            </a:r>
            <a:endParaRPr lang="es-MX" dirty="0"/>
          </a:p>
        </p:txBody>
      </p:sp>
      <p:cxnSp>
        <p:nvCxnSpPr>
          <p:cNvPr id="46" name="45 Conector recto de flecha"/>
          <p:cNvCxnSpPr/>
          <p:nvPr/>
        </p:nvCxnSpPr>
        <p:spPr>
          <a:xfrm>
            <a:off x="2632968" y="5460582"/>
            <a:ext cx="0" cy="49657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46 Conector recto de flecha"/>
          <p:cNvCxnSpPr/>
          <p:nvPr/>
        </p:nvCxnSpPr>
        <p:spPr>
          <a:xfrm>
            <a:off x="4045508" y="5467576"/>
            <a:ext cx="0" cy="49657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47 Conector recto de flecha"/>
          <p:cNvCxnSpPr/>
          <p:nvPr/>
        </p:nvCxnSpPr>
        <p:spPr>
          <a:xfrm>
            <a:off x="3353253" y="5460582"/>
            <a:ext cx="0" cy="49657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flipH="1">
            <a:off x="4762562" y="3367667"/>
            <a:ext cx="141253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50 Conector recto"/>
          <p:cNvCxnSpPr/>
          <p:nvPr/>
        </p:nvCxnSpPr>
        <p:spPr>
          <a:xfrm>
            <a:off x="4762562" y="3375057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51 Conector recto"/>
          <p:cNvCxnSpPr/>
          <p:nvPr/>
        </p:nvCxnSpPr>
        <p:spPr>
          <a:xfrm>
            <a:off x="5473903" y="3373505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54 Conector recto"/>
          <p:cNvCxnSpPr/>
          <p:nvPr/>
        </p:nvCxnSpPr>
        <p:spPr>
          <a:xfrm>
            <a:off x="5473903" y="3001789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55 Conector recto"/>
          <p:cNvCxnSpPr/>
          <p:nvPr/>
        </p:nvCxnSpPr>
        <p:spPr>
          <a:xfrm>
            <a:off x="6175101" y="3358639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56 CuadroTexto"/>
          <p:cNvSpPr txBox="1"/>
          <p:nvPr/>
        </p:nvSpPr>
        <p:spPr>
          <a:xfrm rot="16200000">
            <a:off x="3898466" y="4424022"/>
            <a:ext cx="172819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Desarrollo </a:t>
            </a:r>
            <a:endParaRPr lang="es-MX" dirty="0"/>
          </a:p>
        </p:txBody>
      </p:sp>
      <p:sp>
        <p:nvSpPr>
          <p:cNvPr id="58" name="57 CuadroTexto"/>
          <p:cNvSpPr txBox="1"/>
          <p:nvPr/>
        </p:nvSpPr>
        <p:spPr>
          <a:xfrm rot="16200000">
            <a:off x="4585811" y="4424022"/>
            <a:ext cx="172819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Calidad</a:t>
            </a:r>
            <a:endParaRPr lang="es-MX" dirty="0"/>
          </a:p>
        </p:txBody>
      </p:sp>
      <p:sp>
        <p:nvSpPr>
          <p:cNvPr id="59" name="58 CuadroTexto"/>
          <p:cNvSpPr txBox="1"/>
          <p:nvPr/>
        </p:nvSpPr>
        <p:spPr>
          <a:xfrm rot="16200000">
            <a:off x="5311005" y="4424022"/>
            <a:ext cx="172819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err="1" smtClean="0"/>
              <a:t>Manofactura</a:t>
            </a:r>
            <a:endParaRPr lang="es-MX" dirty="0"/>
          </a:p>
        </p:txBody>
      </p:sp>
      <p:cxnSp>
        <p:nvCxnSpPr>
          <p:cNvPr id="60" name="59 Conector recto de flecha"/>
          <p:cNvCxnSpPr/>
          <p:nvPr/>
        </p:nvCxnSpPr>
        <p:spPr>
          <a:xfrm>
            <a:off x="4776397" y="5467576"/>
            <a:ext cx="0" cy="49657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60 Conector recto de flecha"/>
          <p:cNvCxnSpPr/>
          <p:nvPr/>
        </p:nvCxnSpPr>
        <p:spPr>
          <a:xfrm>
            <a:off x="5449907" y="5452709"/>
            <a:ext cx="0" cy="49657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61 Conector recto de flecha"/>
          <p:cNvCxnSpPr/>
          <p:nvPr/>
        </p:nvCxnSpPr>
        <p:spPr>
          <a:xfrm>
            <a:off x="6193714" y="5472784"/>
            <a:ext cx="0" cy="49657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62 Conector recto"/>
          <p:cNvCxnSpPr/>
          <p:nvPr/>
        </p:nvCxnSpPr>
        <p:spPr>
          <a:xfrm>
            <a:off x="7596336" y="3001789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63 Conector recto"/>
          <p:cNvCxnSpPr/>
          <p:nvPr/>
        </p:nvCxnSpPr>
        <p:spPr>
          <a:xfrm flipH="1">
            <a:off x="6890066" y="3358639"/>
            <a:ext cx="141253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64 Conector recto"/>
          <p:cNvCxnSpPr/>
          <p:nvPr/>
        </p:nvCxnSpPr>
        <p:spPr>
          <a:xfrm>
            <a:off x="6890066" y="3344518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65 Conector recto"/>
          <p:cNvCxnSpPr/>
          <p:nvPr/>
        </p:nvCxnSpPr>
        <p:spPr>
          <a:xfrm>
            <a:off x="7596336" y="3358639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66 Conector recto"/>
          <p:cNvCxnSpPr/>
          <p:nvPr/>
        </p:nvCxnSpPr>
        <p:spPr>
          <a:xfrm>
            <a:off x="8302605" y="3344518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67 CuadroTexto"/>
          <p:cNvSpPr txBox="1"/>
          <p:nvPr/>
        </p:nvSpPr>
        <p:spPr>
          <a:xfrm rot="16200000">
            <a:off x="6025970" y="4424022"/>
            <a:ext cx="172819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Ventas</a:t>
            </a:r>
            <a:endParaRPr lang="es-MX" dirty="0"/>
          </a:p>
        </p:txBody>
      </p:sp>
      <p:sp>
        <p:nvSpPr>
          <p:cNvPr id="69" name="68 CuadroTexto"/>
          <p:cNvSpPr txBox="1"/>
          <p:nvPr/>
        </p:nvSpPr>
        <p:spPr>
          <a:xfrm rot="16200000">
            <a:off x="6732239" y="4424022"/>
            <a:ext cx="172819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Publicidad</a:t>
            </a:r>
            <a:endParaRPr lang="es-MX" dirty="0"/>
          </a:p>
        </p:txBody>
      </p:sp>
      <p:sp>
        <p:nvSpPr>
          <p:cNvPr id="70" name="69 CuadroTexto"/>
          <p:cNvSpPr txBox="1"/>
          <p:nvPr/>
        </p:nvSpPr>
        <p:spPr>
          <a:xfrm rot="16200000">
            <a:off x="7438509" y="4424022"/>
            <a:ext cx="1728192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Servicio</a:t>
            </a:r>
            <a:endParaRPr lang="es-MX" dirty="0"/>
          </a:p>
        </p:txBody>
      </p:sp>
      <p:cxnSp>
        <p:nvCxnSpPr>
          <p:cNvPr id="71" name="70 Conector recto de flecha"/>
          <p:cNvCxnSpPr/>
          <p:nvPr/>
        </p:nvCxnSpPr>
        <p:spPr>
          <a:xfrm>
            <a:off x="6918507" y="5472784"/>
            <a:ext cx="0" cy="49657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71 Conector recto de flecha"/>
          <p:cNvCxnSpPr/>
          <p:nvPr/>
        </p:nvCxnSpPr>
        <p:spPr>
          <a:xfrm>
            <a:off x="7596336" y="5472784"/>
            <a:ext cx="0" cy="49657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72 Conector recto de flecha"/>
          <p:cNvCxnSpPr/>
          <p:nvPr/>
        </p:nvCxnSpPr>
        <p:spPr>
          <a:xfrm>
            <a:off x="8302605" y="5452708"/>
            <a:ext cx="0" cy="49657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862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066800"/>
          </a:xfrm>
        </p:spPr>
        <p:txBody>
          <a:bodyPr/>
          <a:lstStyle/>
          <a:p>
            <a:r>
              <a:rPr lang="es-MX" dirty="0" smtClean="0"/>
              <a:t>3. Organización Staff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33768"/>
          </a:xfrm>
        </p:spPr>
        <p:txBody>
          <a:bodyPr/>
          <a:lstStyle/>
          <a:p>
            <a:pPr marL="109728" indent="0" algn="just">
              <a:buNone/>
            </a:pPr>
            <a:r>
              <a:rPr lang="es-MX" dirty="0" smtClean="0"/>
              <a:t>Se utiliza como consecuencia de la expansión de los grandes organismos del avance tecnológico. En esta modalidad existen asesores en aspectos concretos y determinados. Cabe resaltar que no pueden dar órdenes.  </a:t>
            </a:r>
          </a:p>
          <a:p>
            <a:pPr marL="109728" indent="0" algn="just">
              <a:buNone/>
            </a:pP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107504" y="3573016"/>
            <a:ext cx="4248472" cy="2862322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b="1" dirty="0" smtClean="0"/>
              <a:t>VENTAJAS: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/>
              <a:t> </a:t>
            </a:r>
            <a:r>
              <a:rPr lang="es-ES_tradnl" dirty="0" smtClean="0"/>
              <a:t>Se basa en la especialización.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Permite la especialización de los </a:t>
            </a:r>
            <a:r>
              <a:rPr lang="es-ES_tradnl" dirty="0" err="1" smtClean="0"/>
              <a:t>asedores</a:t>
            </a:r>
            <a:r>
              <a:rPr lang="es-ES_tradnl" dirty="0" smtClean="0"/>
              <a:t>.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Compensa el costo adicional con el aumento de eficiencia en las operaciones. 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Proporciona conocimientos </a:t>
            </a:r>
            <a:r>
              <a:rPr lang="es-ES_tradnl" dirty="0" err="1" smtClean="0"/>
              <a:t>especialia</a:t>
            </a:r>
            <a:r>
              <a:rPr lang="es-ES_tradnl" dirty="0" smtClean="0"/>
              <a:t>-</a:t>
            </a:r>
          </a:p>
          <a:p>
            <a:pPr lvl="0" algn="just"/>
            <a:r>
              <a:rPr lang="es-ES_tradnl" dirty="0" err="1" smtClean="0"/>
              <a:t>zados</a:t>
            </a:r>
            <a:r>
              <a:rPr lang="es-ES_tradnl" dirty="0" smtClean="0"/>
              <a:t> a quienes toman las decisiones.</a:t>
            </a:r>
          </a:p>
          <a:p>
            <a:pPr lvl="0" algn="just"/>
            <a:endParaRPr lang="es-ES_tradnl" dirty="0" smtClean="0"/>
          </a:p>
        </p:txBody>
      </p:sp>
      <p:sp>
        <p:nvSpPr>
          <p:cNvPr id="5" name="4 CuadroTexto"/>
          <p:cNvSpPr txBox="1"/>
          <p:nvPr/>
        </p:nvSpPr>
        <p:spPr>
          <a:xfrm>
            <a:off x="4518783" y="3573015"/>
            <a:ext cx="4248472" cy="284400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b="1" dirty="0" smtClean="0"/>
              <a:t>DESVENTAJAS: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Confusión respecto de las funciones y posición de los asesores. 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Los asesores pueden ser poco efectivos.</a:t>
            </a:r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Los punto de vista de los asesores pueden ocasionar dificultades. </a:t>
            </a:r>
          </a:p>
          <a:p>
            <a:pPr lvl="0" algn="just">
              <a:buFont typeface="Arial" pitchFamily="34" charset="0"/>
              <a:buChar char="•"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76573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5765272"/>
          </a:xfrm>
        </p:spPr>
        <p:txBody>
          <a:bodyPr/>
          <a:lstStyle/>
          <a:p>
            <a:pPr marL="109728" indent="0">
              <a:buNone/>
            </a:pPr>
            <a:r>
              <a:rPr lang="es-MX" b="1" dirty="0" smtClean="0">
                <a:solidFill>
                  <a:srgbClr val="0070C0"/>
                </a:solidFill>
              </a:rPr>
              <a:t>ESQUEMA</a:t>
            </a:r>
          </a:p>
          <a:p>
            <a:pPr marL="109728" indent="0">
              <a:buNone/>
            </a:pPr>
            <a:endParaRPr lang="es-MX" b="1" dirty="0">
              <a:solidFill>
                <a:srgbClr val="0070C0"/>
              </a:solidFill>
            </a:endParaRPr>
          </a:p>
          <a:p>
            <a:pPr marL="109728" indent="0">
              <a:buNone/>
            </a:pPr>
            <a:endParaRPr lang="es-MX" b="1" dirty="0">
              <a:solidFill>
                <a:srgbClr val="0070C0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707904" y="1391063"/>
            <a:ext cx="1944216" cy="36933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MX" dirty="0" smtClean="0"/>
              <a:t>Gerente General </a:t>
            </a:r>
            <a:endParaRPr lang="es-MX" dirty="0"/>
          </a:p>
        </p:txBody>
      </p:sp>
      <p:cxnSp>
        <p:nvCxnSpPr>
          <p:cNvPr id="5" name="4 Conector recto"/>
          <p:cNvCxnSpPr/>
          <p:nvPr/>
        </p:nvCxnSpPr>
        <p:spPr>
          <a:xfrm>
            <a:off x="4680012" y="1760395"/>
            <a:ext cx="0" cy="109254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"/>
          <p:cNvCxnSpPr/>
          <p:nvPr/>
        </p:nvCxnSpPr>
        <p:spPr>
          <a:xfrm>
            <a:off x="2195736" y="2090641"/>
            <a:ext cx="5040560" cy="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CuadroTexto"/>
          <p:cNvSpPr txBox="1"/>
          <p:nvPr/>
        </p:nvSpPr>
        <p:spPr>
          <a:xfrm>
            <a:off x="781886" y="1793116"/>
            <a:ext cx="1412540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Asesoría Jurídica</a:t>
            </a:r>
            <a:endParaRPr lang="es-MX" dirty="0"/>
          </a:p>
        </p:txBody>
      </p:sp>
      <p:sp>
        <p:nvSpPr>
          <p:cNvPr id="11" name="10 CuadroTexto"/>
          <p:cNvSpPr txBox="1"/>
          <p:nvPr/>
        </p:nvSpPr>
        <p:spPr>
          <a:xfrm>
            <a:off x="7236296" y="1737698"/>
            <a:ext cx="1800199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Asesoría Administrativa</a:t>
            </a:r>
            <a:endParaRPr lang="es-MX" dirty="0"/>
          </a:p>
        </p:txBody>
      </p:sp>
      <p:cxnSp>
        <p:nvCxnSpPr>
          <p:cNvPr id="16" name="15 Conector recto"/>
          <p:cNvCxnSpPr/>
          <p:nvPr/>
        </p:nvCxnSpPr>
        <p:spPr>
          <a:xfrm flipH="1">
            <a:off x="2184171" y="2852936"/>
            <a:ext cx="5063689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Conector recto"/>
          <p:cNvCxnSpPr/>
          <p:nvPr/>
        </p:nvCxnSpPr>
        <p:spPr>
          <a:xfrm>
            <a:off x="2184171" y="2852936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"/>
          <p:cNvCxnSpPr/>
          <p:nvPr/>
        </p:nvCxnSpPr>
        <p:spPr>
          <a:xfrm>
            <a:off x="4680012" y="2852936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20 Conector recto"/>
          <p:cNvCxnSpPr/>
          <p:nvPr/>
        </p:nvCxnSpPr>
        <p:spPr>
          <a:xfrm>
            <a:off x="7253028" y="2852936"/>
            <a:ext cx="0" cy="36587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CuadroTexto"/>
          <p:cNvSpPr txBox="1"/>
          <p:nvPr/>
        </p:nvSpPr>
        <p:spPr>
          <a:xfrm>
            <a:off x="1284071" y="3218814"/>
            <a:ext cx="1800199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Gerencia de ventas</a:t>
            </a:r>
            <a:endParaRPr lang="es-MX" dirty="0"/>
          </a:p>
        </p:txBody>
      </p:sp>
      <p:sp>
        <p:nvSpPr>
          <p:cNvPr id="23" name="22 CuadroTexto"/>
          <p:cNvSpPr txBox="1"/>
          <p:nvPr/>
        </p:nvSpPr>
        <p:spPr>
          <a:xfrm>
            <a:off x="3779912" y="3218814"/>
            <a:ext cx="1800199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Gerencia de finanzas</a:t>
            </a:r>
            <a:endParaRPr lang="es-MX" dirty="0"/>
          </a:p>
        </p:txBody>
      </p:sp>
      <p:sp>
        <p:nvSpPr>
          <p:cNvPr id="24" name="23 CuadroTexto"/>
          <p:cNvSpPr txBox="1"/>
          <p:nvPr/>
        </p:nvSpPr>
        <p:spPr>
          <a:xfrm>
            <a:off x="6352928" y="3218814"/>
            <a:ext cx="1800199" cy="646331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MX" dirty="0" smtClean="0"/>
              <a:t>Gerencia </a:t>
            </a:r>
            <a:r>
              <a:rPr lang="es-MX" smtClean="0"/>
              <a:t>de compras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919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066800"/>
          </a:xfrm>
        </p:spPr>
        <p:txBody>
          <a:bodyPr/>
          <a:lstStyle/>
          <a:p>
            <a:r>
              <a:rPr lang="es-MX" b="1" dirty="0" smtClean="0"/>
              <a:t>4. Organización por comités 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61760"/>
          </a:xfrm>
        </p:spPr>
        <p:txBody>
          <a:bodyPr/>
          <a:lstStyle/>
          <a:p>
            <a:pPr marL="109728" indent="0" algn="just">
              <a:buNone/>
            </a:pPr>
            <a:r>
              <a:rPr lang="es-MX" dirty="0"/>
              <a:t>F</a:t>
            </a:r>
            <a:r>
              <a:rPr lang="es-MX" dirty="0" smtClean="0"/>
              <a:t>ormados </a:t>
            </a:r>
            <a:r>
              <a:rPr lang="es-MX" dirty="0"/>
              <a:t>por grupos de personas a los cuales se les asignan diversos asuntos administrativos, y se encargan de discutir y decidir la resolución </a:t>
            </a:r>
            <a:r>
              <a:rPr lang="es-MX" dirty="0" smtClean="0"/>
              <a:t>del </a:t>
            </a:r>
            <a:r>
              <a:rPr lang="es-MX" dirty="0"/>
              <a:t>o los problemas que puedan presentarse. </a:t>
            </a:r>
          </a:p>
          <a:p>
            <a:pPr marL="109728" indent="0">
              <a:buNone/>
            </a:pP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107504" y="3789040"/>
            <a:ext cx="4248472" cy="2862322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b="1" dirty="0" smtClean="0"/>
              <a:t>VENTAJAS:</a:t>
            </a:r>
            <a:endParaRPr lang="es-MX" dirty="0" smtClean="0"/>
          </a:p>
          <a:p>
            <a:pPr lvl="0" algn="just">
              <a:buFont typeface="Arial" pitchFamily="34" charset="0"/>
              <a:buChar char="•"/>
            </a:pPr>
            <a:r>
              <a:rPr lang="es-ES_tradnl" dirty="0" smtClean="0"/>
              <a:t>Aclara </a:t>
            </a:r>
            <a:r>
              <a:rPr lang="es-ES_tradnl" dirty="0"/>
              <a:t>y produce muchos puntos de vista.</a:t>
            </a:r>
            <a:endParaRPr lang="es-MX" dirty="0"/>
          </a:p>
          <a:p>
            <a:pPr lvl="0" algn="just">
              <a:buFont typeface="Arial" pitchFamily="34" charset="0"/>
              <a:buChar char="•"/>
            </a:pPr>
            <a:r>
              <a:rPr lang="es-ES_tradnl" dirty="0"/>
              <a:t>Se pueden delegar asuntos entre los miembros del comité.</a:t>
            </a:r>
            <a:endParaRPr lang="es-MX" dirty="0"/>
          </a:p>
          <a:p>
            <a:pPr lvl="0" algn="just">
              <a:buFont typeface="Arial" pitchFamily="34" charset="0"/>
              <a:buChar char="•"/>
            </a:pPr>
            <a:r>
              <a:rPr lang="es-ES_tradnl" dirty="0"/>
              <a:t>Se fomenta la participación y la cooperación. </a:t>
            </a:r>
            <a:endParaRPr lang="es-MX" dirty="0"/>
          </a:p>
          <a:p>
            <a:pPr lvl="0" algn="just">
              <a:buFont typeface="Arial" pitchFamily="34" charset="0"/>
              <a:buChar char="•"/>
            </a:pPr>
            <a:r>
              <a:rPr lang="es-ES_tradnl" dirty="0"/>
              <a:t>El director o gerente general está libre de críticas. </a:t>
            </a:r>
            <a:endParaRPr lang="es-MX" dirty="0"/>
          </a:p>
          <a:p>
            <a:endParaRPr lang="es-MX" dirty="0"/>
          </a:p>
        </p:txBody>
      </p:sp>
      <p:sp>
        <p:nvSpPr>
          <p:cNvPr id="6" name="5 CuadroTexto"/>
          <p:cNvSpPr txBox="1"/>
          <p:nvPr/>
        </p:nvSpPr>
        <p:spPr>
          <a:xfrm>
            <a:off x="4705067" y="3789039"/>
            <a:ext cx="4143404" cy="2844000"/>
          </a:xfrm>
          <a:prstGeom prst="rect">
            <a:avLst/>
          </a:prstGeom>
          <a:solidFill>
            <a:sysClr val="window" lastClr="FFFFFF"/>
          </a:solidFill>
          <a:ln w="38100" cap="flat" cmpd="sng" algn="ctr">
            <a:solidFill>
              <a:schemeClr val="accent6">
                <a:lumMod val="75000"/>
              </a:schemeClr>
            </a:solidFill>
            <a:prstDash val="lgDash"/>
          </a:ln>
          <a:effectLst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DESVENTAJAS: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Puede haber un gran número de miembros.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Lentitud para poner en práctica las soluciones.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Exceso de reuniones.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s-ES_tradn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Las acciones pueden ser superficiales por falta de tiempo. </a:t>
            </a: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s-MX" sz="18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84509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809832"/>
          </a:xfrm>
        </p:spPr>
        <p:txBody>
          <a:bodyPr/>
          <a:lstStyle/>
          <a:p>
            <a:pPr marL="109728" indent="0">
              <a:buNone/>
            </a:pPr>
            <a:r>
              <a:rPr lang="es-MX" b="1" dirty="0" smtClean="0">
                <a:solidFill>
                  <a:srgbClr val="0070C0"/>
                </a:solidFill>
              </a:rPr>
              <a:t>ESQUEMA</a:t>
            </a:r>
          </a:p>
          <a:p>
            <a:pPr marL="109728" indent="0">
              <a:buNone/>
            </a:pPr>
            <a:endParaRPr lang="es-MX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81"/>
          <a:stretch/>
        </p:blipFill>
        <p:spPr bwMode="auto">
          <a:xfrm>
            <a:off x="1331640" y="1787236"/>
            <a:ext cx="5749875" cy="4599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896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066800"/>
          </a:xfrm>
        </p:spPr>
        <p:txBody>
          <a:bodyPr/>
          <a:lstStyle/>
          <a:p>
            <a:r>
              <a:rPr lang="es-MX" b="1" dirty="0" smtClean="0"/>
              <a:t>5. Organización por proyectos 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61760"/>
          </a:xfrm>
        </p:spPr>
        <p:txBody>
          <a:bodyPr/>
          <a:lstStyle/>
          <a:p>
            <a:pPr marL="109728" indent="0" algn="just">
              <a:buNone/>
            </a:pPr>
            <a:r>
              <a:rPr lang="es-MX" sz="2400" dirty="0"/>
              <a:t>U</a:t>
            </a:r>
            <a:r>
              <a:rPr lang="es-MX" sz="2400" dirty="0" smtClean="0"/>
              <a:t>tilizado </a:t>
            </a:r>
            <a:r>
              <a:rPr lang="es-MX" sz="2400" dirty="0"/>
              <a:t>por empresas de carácter técnico que requieren una intensa investigación, planeación, y coordinación. Se necesita de mucha responsabilidad de parte de los encargados y comunicación formal.</a:t>
            </a:r>
          </a:p>
          <a:p>
            <a:pPr marL="109728" indent="0" algn="just">
              <a:buNone/>
            </a:pPr>
            <a:r>
              <a:rPr lang="es-MX" sz="2400" dirty="0" smtClean="0"/>
              <a:t>El </a:t>
            </a:r>
            <a:r>
              <a:rPr lang="es-MX" sz="2400" dirty="0"/>
              <a:t>tiempo en el que se realiza suele ser limitado. </a:t>
            </a:r>
          </a:p>
          <a:p>
            <a:pPr marL="109728" indent="0">
              <a:buNone/>
            </a:pPr>
            <a:endParaRPr lang="es-MX" dirty="0"/>
          </a:p>
        </p:txBody>
      </p:sp>
      <p:sp>
        <p:nvSpPr>
          <p:cNvPr id="7" name="6 CuadroTexto"/>
          <p:cNvSpPr txBox="1"/>
          <p:nvPr/>
        </p:nvSpPr>
        <p:spPr>
          <a:xfrm>
            <a:off x="261281" y="3645024"/>
            <a:ext cx="4143404" cy="2862322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b="1" dirty="0" smtClean="0"/>
              <a:t>VENTAJAS:</a:t>
            </a:r>
            <a:endParaRPr lang="es-MX" dirty="0" smtClean="0"/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Promueve el establecimiento de estrategias de crecimiento.</a:t>
            </a:r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Se adapta a los cambios en el ambiente.</a:t>
            </a:r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Proporciona datos objetivos y concretos.</a:t>
            </a:r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Se utiliza al personal con las mejores aptitudes </a:t>
            </a:r>
          </a:p>
          <a:p>
            <a:endParaRPr lang="es-MX" dirty="0"/>
          </a:p>
        </p:txBody>
      </p:sp>
      <p:sp>
        <p:nvSpPr>
          <p:cNvPr id="8" name="7 CuadroTexto"/>
          <p:cNvSpPr txBox="1"/>
          <p:nvPr/>
        </p:nvSpPr>
        <p:spPr>
          <a:xfrm>
            <a:off x="4713985" y="3645024"/>
            <a:ext cx="4143404" cy="288000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b="1" dirty="0" smtClean="0"/>
              <a:t>DESVENTAJAS:</a:t>
            </a:r>
            <a:endParaRPr lang="es-MX" dirty="0" smtClean="0"/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Costo elevado</a:t>
            </a:r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Dificultada para contratar personal especializado por corto tiempo.</a:t>
            </a:r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Complicación en la ejecución de los proyectos cuando intervienen dos o mas unidades funcionales. </a:t>
            </a:r>
          </a:p>
          <a:p>
            <a:pPr>
              <a:buFont typeface="Arial" pitchFamily="34" charset="0"/>
              <a:buChar char="•"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0241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809832"/>
          </a:xfrm>
        </p:spPr>
        <p:txBody>
          <a:bodyPr/>
          <a:lstStyle/>
          <a:p>
            <a:pPr marL="109728" indent="0">
              <a:buNone/>
            </a:pPr>
            <a:r>
              <a:rPr lang="es-MX" b="1" dirty="0" smtClean="0">
                <a:solidFill>
                  <a:srgbClr val="0070C0"/>
                </a:solidFill>
              </a:rPr>
              <a:t>ESQUEMA</a:t>
            </a:r>
            <a:endParaRPr lang="es-MX" b="1" dirty="0">
              <a:solidFill>
                <a:srgbClr val="0070C0"/>
              </a:solidFill>
            </a:endParaRPr>
          </a:p>
        </p:txBody>
      </p:sp>
      <p:pic>
        <p:nvPicPr>
          <p:cNvPr id="4" name="3 Imagen"/>
          <p:cNvPicPr/>
          <p:nvPr/>
        </p:nvPicPr>
        <p:blipFill rotWithShape="1">
          <a:blip r:embed="rId2" cstate="print"/>
          <a:srcRect l="20354" t="34095" r="5568" b="28959"/>
          <a:stretch/>
        </p:blipFill>
        <p:spPr bwMode="auto">
          <a:xfrm>
            <a:off x="395536" y="1700808"/>
            <a:ext cx="8208912" cy="4464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7672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066800"/>
          </a:xfrm>
        </p:spPr>
        <p:txBody>
          <a:bodyPr/>
          <a:lstStyle/>
          <a:p>
            <a:r>
              <a:rPr lang="es-MX" dirty="0" smtClean="0"/>
              <a:t>6. Organización matricial 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61760"/>
          </a:xfrm>
        </p:spPr>
        <p:txBody>
          <a:bodyPr/>
          <a:lstStyle/>
          <a:p>
            <a:pPr marL="109728" indent="0" algn="just">
              <a:buNone/>
            </a:pPr>
            <a:r>
              <a:rPr lang="es-MX" sz="2400" dirty="0"/>
              <a:t>Es una combinación entre la estructura de la organización funcional y por proyectos. </a:t>
            </a:r>
          </a:p>
          <a:p>
            <a:pPr marL="109728" indent="0" algn="just">
              <a:buNone/>
            </a:pPr>
            <a:r>
              <a:rPr lang="es-MX" sz="2400" dirty="0"/>
              <a:t>Se obtiene personal de la organización funcional en la matriz solo por un tiempo para cumplir con determinadas actividades dentro de un proyecto.</a:t>
            </a:r>
          </a:p>
          <a:p>
            <a:pPr marL="109728" indent="0">
              <a:buNone/>
            </a:pPr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250161" y="3441680"/>
            <a:ext cx="4143404" cy="316800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b="1" dirty="0" smtClean="0"/>
              <a:t>VENTAJAS:</a:t>
            </a:r>
            <a:endParaRPr lang="es-MX" dirty="0" smtClean="0"/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permite atender simultáneamente diferentes proyectos.</a:t>
            </a:r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Facilita la coordinación, concentración y especialización relacionada con los proyectos.</a:t>
            </a:r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Ayuda a la adaptación al ambiente</a:t>
            </a:r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Permite la utilización de recursos comunes.</a:t>
            </a:r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Permite el aprendizaje  a los recursos humanos </a:t>
            </a:r>
          </a:p>
          <a:p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4693947" y="3441680"/>
            <a:ext cx="4214842" cy="316800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  <a:prstDash val="lg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_tradnl" b="1" dirty="0" smtClean="0"/>
              <a:t>DESVENTAJAS:</a:t>
            </a:r>
            <a:endParaRPr lang="es-MX" dirty="0" smtClean="0"/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No se adapta a organizaciones que requieren estabilidad.</a:t>
            </a:r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Dificultad de comprensión de las tareas.</a:t>
            </a:r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Existen objetivos y responsabilidades opuestos.</a:t>
            </a:r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Costoso</a:t>
            </a:r>
          </a:p>
          <a:p>
            <a:pPr lvl="0" algn="just">
              <a:buFont typeface="Arial" pitchFamily="34" charset="0"/>
              <a:buChar char="•"/>
            </a:pPr>
            <a:r>
              <a:rPr lang="es-MX" dirty="0"/>
              <a:t>Lucha de poder. </a:t>
            </a:r>
          </a:p>
          <a:p>
            <a:pPr>
              <a:buFont typeface="Arial" pitchFamily="34" charset="0"/>
              <a:buChar char="•"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578628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65816"/>
          </a:xfrm>
        </p:spPr>
        <p:txBody>
          <a:bodyPr/>
          <a:lstStyle/>
          <a:p>
            <a:pPr marL="109728" indent="0">
              <a:buNone/>
            </a:pPr>
            <a:r>
              <a:rPr lang="es-MX" b="1" dirty="0" smtClean="0">
                <a:solidFill>
                  <a:srgbClr val="0070C0"/>
                </a:solidFill>
              </a:rPr>
              <a:t>ESQUEMA</a:t>
            </a:r>
          </a:p>
          <a:p>
            <a:pPr marL="109728" indent="0">
              <a:buNone/>
            </a:pPr>
            <a:endParaRPr lang="es-MX" b="1" dirty="0">
              <a:solidFill>
                <a:srgbClr val="0070C0"/>
              </a:solidFill>
            </a:endParaRPr>
          </a:p>
          <a:p>
            <a:pPr marL="109728" indent="0">
              <a:buNone/>
            </a:pPr>
            <a:endParaRPr lang="es-MX" b="1" dirty="0" smtClean="0">
              <a:solidFill>
                <a:srgbClr val="0070C0"/>
              </a:solidFill>
            </a:endParaRPr>
          </a:p>
          <a:p>
            <a:pPr marL="109728" indent="0">
              <a:buNone/>
            </a:pPr>
            <a:endParaRPr lang="es-MX" b="1" dirty="0">
              <a:solidFill>
                <a:srgbClr val="0070C0"/>
              </a:solidFill>
            </a:endParaRPr>
          </a:p>
        </p:txBody>
      </p:sp>
      <p:pic>
        <p:nvPicPr>
          <p:cNvPr id="4" name="3 Imagen"/>
          <p:cNvPicPr/>
          <p:nvPr/>
        </p:nvPicPr>
        <p:blipFill>
          <a:blip r:embed="rId2" cstate="print"/>
          <a:srcRect l="20199" t="27937" r="2106" b="21105"/>
          <a:stretch>
            <a:fillRect/>
          </a:stretch>
        </p:blipFill>
        <p:spPr bwMode="auto">
          <a:xfrm>
            <a:off x="820091" y="1524503"/>
            <a:ext cx="7820942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6936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o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398</TotalTime>
  <Words>1573</Words>
  <Application>Microsoft Office PowerPoint</Application>
  <PresentationFormat>Presentación en pantalla (4:3)</PresentationFormat>
  <Paragraphs>284</Paragraphs>
  <Slides>39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0" baseType="lpstr">
      <vt:lpstr>Urbano</vt:lpstr>
      <vt:lpstr>ORGANIGRAMAS </vt:lpstr>
      <vt:lpstr>Integrantes </vt:lpstr>
      <vt:lpstr>CONCEPTO </vt:lpstr>
      <vt:lpstr>VENTAJAS </vt:lpstr>
      <vt:lpstr>Presentación de PowerPoint</vt:lpstr>
      <vt:lpstr>1. CONTENIDO </vt:lpstr>
      <vt:lpstr>Presentación de PowerPoint</vt:lpstr>
      <vt:lpstr>Presentación de PowerPoint</vt:lpstr>
      <vt:lpstr>2. APLICACIÓN </vt:lpstr>
      <vt:lpstr>Presentación de PowerPoint</vt:lpstr>
      <vt:lpstr>3. PRESENTACIÓN </vt:lpstr>
      <vt:lpstr>Presentación de PowerPoint</vt:lpstr>
      <vt:lpstr>Presentación de PowerPoint</vt:lpstr>
      <vt:lpstr>Presentación de PowerPoint</vt:lpstr>
      <vt:lpstr>ELEMNTOS BÁSICOS DE UNA ESTRUCTURA ORGANIZACIONAL </vt:lpstr>
      <vt:lpstr>Presentación de PowerPoint</vt:lpstr>
      <vt:lpstr>1. DIVISION DEL TRABAJO </vt:lpstr>
      <vt:lpstr>2. JERARQUIZACIÓN</vt:lpstr>
      <vt:lpstr>3. DEPARTAMENTALIZACIÓN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4. COORDINACIÓN </vt:lpstr>
      <vt:lpstr>MODELOS BÁSICOS DE ESTRUCTURAS ORGANIZACIONALES </vt:lpstr>
      <vt:lpstr>Presentación de PowerPoint</vt:lpstr>
      <vt:lpstr>1. Organización lineal </vt:lpstr>
      <vt:lpstr>Presentación de PowerPoint</vt:lpstr>
      <vt:lpstr>2. Organización funcional</vt:lpstr>
      <vt:lpstr>Presentación de PowerPoint</vt:lpstr>
      <vt:lpstr>3. Organización Staff </vt:lpstr>
      <vt:lpstr>Presentación de PowerPoint</vt:lpstr>
      <vt:lpstr>4. Organización por comités </vt:lpstr>
      <vt:lpstr>Presentación de PowerPoint</vt:lpstr>
      <vt:lpstr>5. Organización por proyectos </vt:lpstr>
      <vt:lpstr>Presentación de PowerPoint</vt:lpstr>
      <vt:lpstr>6. Organización matricial </vt:lpstr>
      <vt:lpstr>Presentación de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ORGANIGRAMAS</dc:title>
  <dc:creator>Mónica</dc:creator>
  <cp:lastModifiedBy>Usuario</cp:lastModifiedBy>
  <cp:revision>40</cp:revision>
  <dcterms:created xsi:type="dcterms:W3CDTF">2014-02-16T03:26:47Z</dcterms:created>
  <dcterms:modified xsi:type="dcterms:W3CDTF">2014-03-25T17:00:12Z</dcterms:modified>
</cp:coreProperties>
</file>