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4" r:id="rId4"/>
    <p:sldId id="257" r:id="rId5"/>
    <p:sldId id="258" r:id="rId6"/>
    <p:sldId id="259" r:id="rId7"/>
    <p:sldId id="260" r:id="rId8"/>
    <p:sldId id="261" r:id="rId9"/>
    <p:sldId id="271" r:id="rId10"/>
    <p:sldId id="272" r:id="rId11"/>
    <p:sldId id="273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BE916A-1513-47EF-84F1-F28469224582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04A87FC-9F67-48D3-B925-8A812584794F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Bookman Old Style" panose="02050604050505020204" pitchFamily="18" charset="0"/>
            </a:rPr>
            <a:t>Determinar los saldos de las cuentas de clientes por lo menos una vez al mes.</a:t>
          </a:r>
          <a:endParaRPr lang="es-MX" sz="2000" dirty="0">
            <a:latin typeface="Bookman Old Style" panose="02050604050505020204" pitchFamily="18" charset="0"/>
          </a:endParaRPr>
        </a:p>
      </dgm:t>
    </dgm:pt>
    <dgm:pt modelId="{1797BF26-EAE0-47CF-AE1C-BA057CA8F23C}" type="parTrans" cxnId="{4A3459EB-A9A3-4AC8-B914-5B9E85D2FFDE}">
      <dgm:prSet/>
      <dgm:spPr/>
      <dgm:t>
        <a:bodyPr/>
        <a:lstStyle/>
        <a:p>
          <a:endParaRPr lang="es-MX"/>
        </a:p>
      </dgm:t>
    </dgm:pt>
    <dgm:pt modelId="{E0032AF0-5105-457E-84E2-3528822DF6F1}" type="sibTrans" cxnId="{4A3459EB-A9A3-4AC8-B914-5B9E85D2FFDE}">
      <dgm:prSet/>
      <dgm:spPr/>
      <dgm:t>
        <a:bodyPr/>
        <a:lstStyle/>
        <a:p>
          <a:endParaRPr lang="es-MX"/>
        </a:p>
      </dgm:t>
    </dgm:pt>
    <dgm:pt modelId="{818CE25D-8D03-4655-AD5D-B8AE7F7FDDDB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Bookman Old Style" panose="02050604050505020204" pitchFamily="18" charset="0"/>
            </a:rPr>
            <a:t>Aplicar</a:t>
          </a:r>
          <a:r>
            <a:rPr lang="es-MX" sz="2000" baseline="0" dirty="0" smtClean="0">
              <a:latin typeface="Bookman Old Style" panose="02050604050505020204" pitchFamily="18" charset="0"/>
            </a:rPr>
            <a:t> las políticas para cuentas incobrables o de difícil recuperación </a:t>
          </a:r>
          <a:endParaRPr lang="es-MX" sz="2000" dirty="0">
            <a:latin typeface="Bookman Old Style" panose="02050604050505020204" pitchFamily="18" charset="0"/>
          </a:endParaRPr>
        </a:p>
      </dgm:t>
    </dgm:pt>
    <dgm:pt modelId="{AC1336C5-EFCA-4F37-AECF-01F8A6554214}" type="parTrans" cxnId="{3A0BE03D-DF8C-4E2D-B66E-E7C27EFF1A08}">
      <dgm:prSet/>
      <dgm:spPr/>
      <dgm:t>
        <a:bodyPr/>
        <a:lstStyle/>
        <a:p>
          <a:endParaRPr lang="es-MX"/>
        </a:p>
      </dgm:t>
    </dgm:pt>
    <dgm:pt modelId="{F6B19ADB-ACC1-4BA9-ABF2-ED9354764BC8}" type="sibTrans" cxnId="{3A0BE03D-DF8C-4E2D-B66E-E7C27EFF1A08}">
      <dgm:prSet/>
      <dgm:spPr/>
      <dgm:t>
        <a:bodyPr/>
        <a:lstStyle/>
        <a:p>
          <a:endParaRPr lang="es-MX"/>
        </a:p>
      </dgm:t>
    </dgm:pt>
    <dgm:pt modelId="{422FFB5C-AD02-462B-A82B-75DEEAB1EC59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Bookman Old Style" panose="02050604050505020204" pitchFamily="18" charset="0"/>
            </a:rPr>
            <a:t>Investigar y documentar las variaciones de las cuentas de clientes y cuentas incobrables.</a:t>
          </a:r>
          <a:endParaRPr lang="es-MX" sz="2000" dirty="0">
            <a:latin typeface="Bookman Old Style" panose="02050604050505020204" pitchFamily="18" charset="0"/>
          </a:endParaRPr>
        </a:p>
      </dgm:t>
    </dgm:pt>
    <dgm:pt modelId="{0374D366-3B5B-41C8-A2E0-65C5CA1E1856}" type="parTrans" cxnId="{71673967-696F-4AFD-A4F2-34EDC709CB1E}">
      <dgm:prSet/>
      <dgm:spPr/>
      <dgm:t>
        <a:bodyPr/>
        <a:lstStyle/>
        <a:p>
          <a:endParaRPr lang="es-MX"/>
        </a:p>
      </dgm:t>
    </dgm:pt>
    <dgm:pt modelId="{BA662350-5EB5-4565-86B9-B419CD6F08A5}" type="sibTrans" cxnId="{71673967-696F-4AFD-A4F2-34EDC709CB1E}">
      <dgm:prSet/>
      <dgm:spPr/>
      <dgm:t>
        <a:bodyPr/>
        <a:lstStyle/>
        <a:p>
          <a:endParaRPr lang="es-MX"/>
        </a:p>
      </dgm:t>
    </dgm:pt>
    <dgm:pt modelId="{19596EC7-3D7C-4296-9DF1-FC43131D7311}" type="pres">
      <dgm:prSet presAssocID="{9EBE916A-1513-47EF-84F1-F284692245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6004599-12DE-47DF-B35F-E2CDC02D3279}" type="pres">
      <dgm:prSet presAssocID="{704A87FC-9F67-48D3-B925-8A812584794F}" presName="parentLin" presStyleCnt="0"/>
      <dgm:spPr/>
      <dgm:t>
        <a:bodyPr/>
        <a:lstStyle/>
        <a:p>
          <a:endParaRPr lang="es-MX"/>
        </a:p>
      </dgm:t>
    </dgm:pt>
    <dgm:pt modelId="{20C524B8-F1AC-4D40-99BD-342B7F4EC26E}" type="pres">
      <dgm:prSet presAssocID="{704A87FC-9F67-48D3-B925-8A812584794F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524B7E7F-3424-4AC3-B538-51BD1F9B8B2F}" type="pres">
      <dgm:prSet presAssocID="{704A87FC-9F67-48D3-B925-8A812584794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6BBF88-545E-4896-9D80-6E8BEF62045D}" type="pres">
      <dgm:prSet presAssocID="{704A87FC-9F67-48D3-B925-8A812584794F}" presName="negativeSpace" presStyleCnt="0"/>
      <dgm:spPr/>
      <dgm:t>
        <a:bodyPr/>
        <a:lstStyle/>
        <a:p>
          <a:endParaRPr lang="es-MX"/>
        </a:p>
      </dgm:t>
    </dgm:pt>
    <dgm:pt modelId="{124CD773-07E6-494B-812D-5E7574C0C5ED}" type="pres">
      <dgm:prSet presAssocID="{704A87FC-9F67-48D3-B925-8A812584794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9B5889C-887B-4941-9674-8D3C558A3D51}" type="pres">
      <dgm:prSet presAssocID="{E0032AF0-5105-457E-84E2-3528822DF6F1}" presName="spaceBetweenRectangles" presStyleCnt="0"/>
      <dgm:spPr/>
      <dgm:t>
        <a:bodyPr/>
        <a:lstStyle/>
        <a:p>
          <a:endParaRPr lang="es-MX"/>
        </a:p>
      </dgm:t>
    </dgm:pt>
    <dgm:pt modelId="{AD018594-C465-48E5-A5AA-1520B07EF841}" type="pres">
      <dgm:prSet presAssocID="{818CE25D-8D03-4655-AD5D-B8AE7F7FDDDB}" presName="parentLin" presStyleCnt="0"/>
      <dgm:spPr/>
      <dgm:t>
        <a:bodyPr/>
        <a:lstStyle/>
        <a:p>
          <a:endParaRPr lang="es-MX"/>
        </a:p>
      </dgm:t>
    </dgm:pt>
    <dgm:pt modelId="{76EE5359-3BF6-4AFC-8BBE-C1FD09968061}" type="pres">
      <dgm:prSet presAssocID="{818CE25D-8D03-4655-AD5D-B8AE7F7FDDDB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EB7C6FA1-6718-433F-898E-040AA99A9BF6}" type="pres">
      <dgm:prSet presAssocID="{818CE25D-8D03-4655-AD5D-B8AE7F7FDD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25FD9A-E93A-443B-B2B8-59CFE9C2D8F7}" type="pres">
      <dgm:prSet presAssocID="{818CE25D-8D03-4655-AD5D-B8AE7F7FDDDB}" presName="negativeSpace" presStyleCnt="0"/>
      <dgm:spPr/>
      <dgm:t>
        <a:bodyPr/>
        <a:lstStyle/>
        <a:p>
          <a:endParaRPr lang="es-MX"/>
        </a:p>
      </dgm:t>
    </dgm:pt>
    <dgm:pt modelId="{29269AA0-00D4-4A68-A53C-DAC740BF3E6D}" type="pres">
      <dgm:prSet presAssocID="{818CE25D-8D03-4655-AD5D-B8AE7F7FDDD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C861ED-8159-4E19-B987-C08A9AA6FBC4}" type="pres">
      <dgm:prSet presAssocID="{F6B19ADB-ACC1-4BA9-ABF2-ED9354764BC8}" presName="spaceBetweenRectangles" presStyleCnt="0"/>
      <dgm:spPr/>
      <dgm:t>
        <a:bodyPr/>
        <a:lstStyle/>
        <a:p>
          <a:endParaRPr lang="es-MX"/>
        </a:p>
      </dgm:t>
    </dgm:pt>
    <dgm:pt modelId="{1811563D-4150-41AC-94EB-52F4924E7012}" type="pres">
      <dgm:prSet presAssocID="{422FFB5C-AD02-462B-A82B-75DEEAB1EC59}" presName="parentLin" presStyleCnt="0"/>
      <dgm:spPr/>
      <dgm:t>
        <a:bodyPr/>
        <a:lstStyle/>
        <a:p>
          <a:endParaRPr lang="es-MX"/>
        </a:p>
      </dgm:t>
    </dgm:pt>
    <dgm:pt modelId="{2454F1F3-43EE-4A8A-8F46-3B5695502603}" type="pres">
      <dgm:prSet presAssocID="{422FFB5C-AD02-462B-A82B-75DEEAB1EC59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EAF23D4A-78F5-4035-A2AF-9285156751B3}" type="pres">
      <dgm:prSet presAssocID="{422FFB5C-AD02-462B-A82B-75DEEAB1EC5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E66B39-21A3-40AD-A4B5-F1BADCDBA958}" type="pres">
      <dgm:prSet presAssocID="{422FFB5C-AD02-462B-A82B-75DEEAB1EC59}" presName="negativeSpace" presStyleCnt="0"/>
      <dgm:spPr/>
      <dgm:t>
        <a:bodyPr/>
        <a:lstStyle/>
        <a:p>
          <a:endParaRPr lang="es-MX"/>
        </a:p>
      </dgm:t>
    </dgm:pt>
    <dgm:pt modelId="{8F1FD29D-7383-4A44-99C6-614F3716245D}" type="pres">
      <dgm:prSet presAssocID="{422FFB5C-AD02-462B-A82B-75DEEAB1EC5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8006EC3-24A3-4DA5-A851-2F57195571EC}" type="presOf" srcId="{422FFB5C-AD02-462B-A82B-75DEEAB1EC59}" destId="{EAF23D4A-78F5-4035-A2AF-9285156751B3}" srcOrd="1" destOrd="0" presId="urn:microsoft.com/office/officeart/2005/8/layout/list1"/>
    <dgm:cxn modelId="{3A0BE03D-DF8C-4E2D-B66E-E7C27EFF1A08}" srcId="{9EBE916A-1513-47EF-84F1-F28469224582}" destId="{818CE25D-8D03-4655-AD5D-B8AE7F7FDDDB}" srcOrd="1" destOrd="0" parTransId="{AC1336C5-EFCA-4F37-AECF-01F8A6554214}" sibTransId="{F6B19ADB-ACC1-4BA9-ABF2-ED9354764BC8}"/>
    <dgm:cxn modelId="{71673967-696F-4AFD-A4F2-34EDC709CB1E}" srcId="{9EBE916A-1513-47EF-84F1-F28469224582}" destId="{422FFB5C-AD02-462B-A82B-75DEEAB1EC59}" srcOrd="2" destOrd="0" parTransId="{0374D366-3B5B-41C8-A2E0-65C5CA1E1856}" sibTransId="{BA662350-5EB5-4565-86B9-B419CD6F08A5}"/>
    <dgm:cxn modelId="{E5ED0257-84F1-4523-A04E-33128F5674FD}" type="presOf" srcId="{704A87FC-9F67-48D3-B925-8A812584794F}" destId="{20C524B8-F1AC-4D40-99BD-342B7F4EC26E}" srcOrd="0" destOrd="0" presId="urn:microsoft.com/office/officeart/2005/8/layout/list1"/>
    <dgm:cxn modelId="{E5C94062-4473-46B0-A2C0-3EE5C3751FD5}" type="presOf" srcId="{422FFB5C-AD02-462B-A82B-75DEEAB1EC59}" destId="{2454F1F3-43EE-4A8A-8F46-3B5695502603}" srcOrd="0" destOrd="0" presId="urn:microsoft.com/office/officeart/2005/8/layout/list1"/>
    <dgm:cxn modelId="{4A3459EB-A9A3-4AC8-B914-5B9E85D2FFDE}" srcId="{9EBE916A-1513-47EF-84F1-F28469224582}" destId="{704A87FC-9F67-48D3-B925-8A812584794F}" srcOrd="0" destOrd="0" parTransId="{1797BF26-EAE0-47CF-AE1C-BA057CA8F23C}" sibTransId="{E0032AF0-5105-457E-84E2-3528822DF6F1}"/>
    <dgm:cxn modelId="{0F94A8E2-B30A-43DB-9578-B16891256FE7}" type="presOf" srcId="{818CE25D-8D03-4655-AD5D-B8AE7F7FDDDB}" destId="{EB7C6FA1-6718-433F-898E-040AA99A9BF6}" srcOrd="1" destOrd="0" presId="urn:microsoft.com/office/officeart/2005/8/layout/list1"/>
    <dgm:cxn modelId="{9308400B-C250-43C4-9DBD-019B2C69C184}" type="presOf" srcId="{818CE25D-8D03-4655-AD5D-B8AE7F7FDDDB}" destId="{76EE5359-3BF6-4AFC-8BBE-C1FD09968061}" srcOrd="0" destOrd="0" presId="urn:microsoft.com/office/officeart/2005/8/layout/list1"/>
    <dgm:cxn modelId="{0086B8D3-A294-4071-9166-567BECB7AB0B}" type="presOf" srcId="{9EBE916A-1513-47EF-84F1-F28469224582}" destId="{19596EC7-3D7C-4296-9DF1-FC43131D7311}" srcOrd="0" destOrd="0" presId="urn:microsoft.com/office/officeart/2005/8/layout/list1"/>
    <dgm:cxn modelId="{18CA6869-8CC6-4C82-A8F0-964750360277}" type="presOf" srcId="{704A87FC-9F67-48D3-B925-8A812584794F}" destId="{524B7E7F-3424-4AC3-B538-51BD1F9B8B2F}" srcOrd="1" destOrd="0" presId="urn:microsoft.com/office/officeart/2005/8/layout/list1"/>
    <dgm:cxn modelId="{39BC3C0B-A832-40A1-B6B0-5B8A51BA4232}" type="presParOf" srcId="{19596EC7-3D7C-4296-9DF1-FC43131D7311}" destId="{B6004599-12DE-47DF-B35F-E2CDC02D3279}" srcOrd="0" destOrd="0" presId="urn:microsoft.com/office/officeart/2005/8/layout/list1"/>
    <dgm:cxn modelId="{3297BB0A-54D0-433E-9E44-644A51B213E9}" type="presParOf" srcId="{B6004599-12DE-47DF-B35F-E2CDC02D3279}" destId="{20C524B8-F1AC-4D40-99BD-342B7F4EC26E}" srcOrd="0" destOrd="0" presId="urn:microsoft.com/office/officeart/2005/8/layout/list1"/>
    <dgm:cxn modelId="{5066FB3E-E6F5-4BF6-928B-B46FE6E64286}" type="presParOf" srcId="{B6004599-12DE-47DF-B35F-E2CDC02D3279}" destId="{524B7E7F-3424-4AC3-B538-51BD1F9B8B2F}" srcOrd="1" destOrd="0" presId="urn:microsoft.com/office/officeart/2005/8/layout/list1"/>
    <dgm:cxn modelId="{D29E12AE-20FA-446F-A5DB-EE03275DF46A}" type="presParOf" srcId="{19596EC7-3D7C-4296-9DF1-FC43131D7311}" destId="{7A6BBF88-545E-4896-9D80-6E8BEF62045D}" srcOrd="1" destOrd="0" presId="urn:microsoft.com/office/officeart/2005/8/layout/list1"/>
    <dgm:cxn modelId="{C1474D13-3815-4E76-B684-D6682ACB1E62}" type="presParOf" srcId="{19596EC7-3D7C-4296-9DF1-FC43131D7311}" destId="{124CD773-07E6-494B-812D-5E7574C0C5ED}" srcOrd="2" destOrd="0" presId="urn:microsoft.com/office/officeart/2005/8/layout/list1"/>
    <dgm:cxn modelId="{BB118756-814F-4E00-B50A-FFE28F5B17F1}" type="presParOf" srcId="{19596EC7-3D7C-4296-9DF1-FC43131D7311}" destId="{B9B5889C-887B-4941-9674-8D3C558A3D51}" srcOrd="3" destOrd="0" presId="urn:microsoft.com/office/officeart/2005/8/layout/list1"/>
    <dgm:cxn modelId="{B041C818-6F7C-4696-9FAC-DD86C9989FBA}" type="presParOf" srcId="{19596EC7-3D7C-4296-9DF1-FC43131D7311}" destId="{AD018594-C465-48E5-A5AA-1520B07EF841}" srcOrd="4" destOrd="0" presId="urn:microsoft.com/office/officeart/2005/8/layout/list1"/>
    <dgm:cxn modelId="{6A578AC5-AD79-40AD-BCDE-A74D8003BCD7}" type="presParOf" srcId="{AD018594-C465-48E5-A5AA-1520B07EF841}" destId="{76EE5359-3BF6-4AFC-8BBE-C1FD09968061}" srcOrd="0" destOrd="0" presId="urn:microsoft.com/office/officeart/2005/8/layout/list1"/>
    <dgm:cxn modelId="{873984B1-CCDB-420D-B81C-28CBE7BBD3BD}" type="presParOf" srcId="{AD018594-C465-48E5-A5AA-1520B07EF841}" destId="{EB7C6FA1-6718-433F-898E-040AA99A9BF6}" srcOrd="1" destOrd="0" presId="urn:microsoft.com/office/officeart/2005/8/layout/list1"/>
    <dgm:cxn modelId="{F32852C0-19ED-4392-B79D-D5C92C3A550C}" type="presParOf" srcId="{19596EC7-3D7C-4296-9DF1-FC43131D7311}" destId="{2125FD9A-E93A-443B-B2B8-59CFE9C2D8F7}" srcOrd="5" destOrd="0" presId="urn:microsoft.com/office/officeart/2005/8/layout/list1"/>
    <dgm:cxn modelId="{564A4603-62F1-4418-BBDA-8598C883DD9D}" type="presParOf" srcId="{19596EC7-3D7C-4296-9DF1-FC43131D7311}" destId="{29269AA0-00D4-4A68-A53C-DAC740BF3E6D}" srcOrd="6" destOrd="0" presId="urn:microsoft.com/office/officeart/2005/8/layout/list1"/>
    <dgm:cxn modelId="{63EABD28-0184-47C3-9E68-35A0DF398C00}" type="presParOf" srcId="{19596EC7-3D7C-4296-9DF1-FC43131D7311}" destId="{2EC861ED-8159-4E19-B987-C08A9AA6FBC4}" srcOrd="7" destOrd="0" presId="urn:microsoft.com/office/officeart/2005/8/layout/list1"/>
    <dgm:cxn modelId="{27DBACF4-B380-4183-B9D7-62392E8FD87A}" type="presParOf" srcId="{19596EC7-3D7C-4296-9DF1-FC43131D7311}" destId="{1811563D-4150-41AC-94EB-52F4924E7012}" srcOrd="8" destOrd="0" presId="urn:microsoft.com/office/officeart/2005/8/layout/list1"/>
    <dgm:cxn modelId="{D39B6724-CB63-4841-BA38-B0188E8966BB}" type="presParOf" srcId="{1811563D-4150-41AC-94EB-52F4924E7012}" destId="{2454F1F3-43EE-4A8A-8F46-3B5695502603}" srcOrd="0" destOrd="0" presId="urn:microsoft.com/office/officeart/2005/8/layout/list1"/>
    <dgm:cxn modelId="{2C08E8FB-E55B-40A9-816A-2319E14ACD8B}" type="presParOf" srcId="{1811563D-4150-41AC-94EB-52F4924E7012}" destId="{EAF23D4A-78F5-4035-A2AF-9285156751B3}" srcOrd="1" destOrd="0" presId="urn:microsoft.com/office/officeart/2005/8/layout/list1"/>
    <dgm:cxn modelId="{D2F194A2-4E36-468D-BCD4-0925B2E1EF07}" type="presParOf" srcId="{19596EC7-3D7C-4296-9DF1-FC43131D7311}" destId="{5DE66B39-21A3-40AD-A4B5-F1BADCDBA958}" srcOrd="9" destOrd="0" presId="urn:microsoft.com/office/officeart/2005/8/layout/list1"/>
    <dgm:cxn modelId="{250A50CD-2DEF-4ABC-896E-C982382776C3}" type="presParOf" srcId="{19596EC7-3D7C-4296-9DF1-FC43131D7311}" destId="{8F1FD29D-7383-4A44-99C6-614F3716245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07492B-6453-4E8B-ACE1-45282BD5F21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E70BABEF-DA54-4796-9B29-034B0EC5045E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Bookman Old Style" panose="02050604050505020204" pitchFamily="18" charset="0"/>
            </a:rPr>
            <a:t>La cancelación de cuentas por cobrar deben ser autorizadas por funcionario competente.</a:t>
          </a:r>
          <a:endParaRPr lang="es-MX" sz="2000" dirty="0">
            <a:latin typeface="Bookman Old Style" panose="02050604050505020204" pitchFamily="18" charset="0"/>
          </a:endParaRPr>
        </a:p>
      </dgm:t>
    </dgm:pt>
    <dgm:pt modelId="{6E0D14C3-2B71-42E3-A15B-350B98059B70}" type="parTrans" cxnId="{31C2294E-3209-49AF-936B-6743A346AD6F}">
      <dgm:prSet/>
      <dgm:spPr/>
      <dgm:t>
        <a:bodyPr/>
        <a:lstStyle/>
        <a:p>
          <a:endParaRPr lang="es-MX"/>
        </a:p>
      </dgm:t>
    </dgm:pt>
    <dgm:pt modelId="{8EA0CE97-4629-4C1A-9D22-0065F237CFE6}" type="sibTrans" cxnId="{31C2294E-3209-49AF-936B-6743A346AD6F}">
      <dgm:prSet/>
      <dgm:spPr/>
      <dgm:t>
        <a:bodyPr/>
        <a:lstStyle/>
        <a:p>
          <a:endParaRPr lang="es-MX"/>
        </a:p>
      </dgm:t>
    </dgm:pt>
    <dgm:pt modelId="{CF7AAC44-7B5A-4A2F-A8E0-1A0FE8E5772A}">
      <dgm:prSet phldrT="[Texto]" custT="1"/>
      <dgm:spPr/>
      <dgm:t>
        <a:bodyPr/>
        <a:lstStyle/>
        <a:p>
          <a:pPr algn="just"/>
          <a:r>
            <a:rPr lang="es-MX" sz="2000" dirty="0" smtClean="0">
              <a:latin typeface="Bookman Old Style" panose="02050604050505020204" pitchFamily="18" charset="0"/>
            </a:rPr>
            <a:t>Las notas de crédito deben ser autorizadas por funcionario competente.</a:t>
          </a:r>
          <a:endParaRPr lang="es-MX" sz="2000" dirty="0">
            <a:latin typeface="Bookman Old Style" panose="02050604050505020204" pitchFamily="18" charset="0"/>
          </a:endParaRPr>
        </a:p>
      </dgm:t>
    </dgm:pt>
    <dgm:pt modelId="{2D405283-5EB1-4601-89CE-67E371BABF96}" type="parTrans" cxnId="{E20E31B0-652D-4269-8AC4-09EEB82CDB6E}">
      <dgm:prSet/>
      <dgm:spPr/>
      <dgm:t>
        <a:bodyPr/>
        <a:lstStyle/>
        <a:p>
          <a:endParaRPr lang="es-MX"/>
        </a:p>
      </dgm:t>
    </dgm:pt>
    <dgm:pt modelId="{45C63C05-F626-4781-801E-AEF4D3E04A77}" type="sibTrans" cxnId="{E20E31B0-652D-4269-8AC4-09EEB82CDB6E}">
      <dgm:prSet/>
      <dgm:spPr/>
      <dgm:t>
        <a:bodyPr/>
        <a:lstStyle/>
        <a:p>
          <a:endParaRPr lang="es-MX"/>
        </a:p>
      </dgm:t>
    </dgm:pt>
    <dgm:pt modelId="{EA17E542-5E4E-4E15-B286-7F8D475A143D}">
      <dgm:prSet phldrT="[Texto]" custT="1"/>
      <dgm:spPr/>
      <dgm:t>
        <a:bodyPr/>
        <a:lstStyle/>
        <a:p>
          <a:pPr algn="just"/>
          <a:r>
            <a:rPr lang="es-MX" sz="2000" dirty="0" smtClean="0"/>
            <a:t>Se deben utilizar referencias externas de crédito para juzgar la solvencia de pago de los clientes.</a:t>
          </a:r>
          <a:endParaRPr lang="es-MX" sz="2000" dirty="0"/>
        </a:p>
      </dgm:t>
    </dgm:pt>
    <dgm:pt modelId="{722A3A39-DE67-4068-87B6-B5293137A38E}" type="parTrans" cxnId="{A84AD71B-0D42-474F-9FCD-2AFE4316CE05}">
      <dgm:prSet/>
      <dgm:spPr/>
      <dgm:t>
        <a:bodyPr/>
        <a:lstStyle/>
        <a:p>
          <a:endParaRPr lang="es-MX"/>
        </a:p>
      </dgm:t>
    </dgm:pt>
    <dgm:pt modelId="{8449AB77-200F-41BE-8056-51E4009E9DA1}" type="sibTrans" cxnId="{A84AD71B-0D42-474F-9FCD-2AFE4316CE05}">
      <dgm:prSet/>
      <dgm:spPr/>
      <dgm:t>
        <a:bodyPr/>
        <a:lstStyle/>
        <a:p>
          <a:endParaRPr lang="es-MX"/>
        </a:p>
      </dgm:t>
    </dgm:pt>
    <dgm:pt modelId="{4C338899-50D1-497E-89B0-5F7667834ECE}" type="pres">
      <dgm:prSet presAssocID="{D607492B-6453-4E8B-ACE1-45282BD5F2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CAF85B7-8BC2-4646-8C2E-1386777B7055}" type="pres">
      <dgm:prSet presAssocID="{E70BABEF-DA54-4796-9B29-034B0EC5045E}" presName="parentLin" presStyleCnt="0"/>
      <dgm:spPr/>
      <dgm:t>
        <a:bodyPr/>
        <a:lstStyle/>
        <a:p>
          <a:endParaRPr lang="es-MX"/>
        </a:p>
      </dgm:t>
    </dgm:pt>
    <dgm:pt modelId="{34D1B8D9-9040-4B69-AF3A-4F1E0002DE89}" type="pres">
      <dgm:prSet presAssocID="{E70BABEF-DA54-4796-9B29-034B0EC5045E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CCE362A3-A4F9-412D-AC6F-9B573E6CB736}" type="pres">
      <dgm:prSet presAssocID="{E70BABEF-DA54-4796-9B29-034B0EC5045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EF45A73-FC22-4774-B701-FF40E4069CB0}" type="pres">
      <dgm:prSet presAssocID="{E70BABEF-DA54-4796-9B29-034B0EC5045E}" presName="negativeSpace" presStyleCnt="0"/>
      <dgm:spPr/>
      <dgm:t>
        <a:bodyPr/>
        <a:lstStyle/>
        <a:p>
          <a:endParaRPr lang="es-MX"/>
        </a:p>
      </dgm:t>
    </dgm:pt>
    <dgm:pt modelId="{6275B309-A6E4-41EE-A293-43FB5531427C}" type="pres">
      <dgm:prSet presAssocID="{E70BABEF-DA54-4796-9B29-034B0EC5045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769E6B-D33A-439C-B712-4773CA3D2333}" type="pres">
      <dgm:prSet presAssocID="{8EA0CE97-4629-4C1A-9D22-0065F237CFE6}" presName="spaceBetweenRectangles" presStyleCnt="0"/>
      <dgm:spPr/>
      <dgm:t>
        <a:bodyPr/>
        <a:lstStyle/>
        <a:p>
          <a:endParaRPr lang="es-MX"/>
        </a:p>
      </dgm:t>
    </dgm:pt>
    <dgm:pt modelId="{DE83A6ED-4FA4-4AB3-9C92-21919D5FEFB9}" type="pres">
      <dgm:prSet presAssocID="{CF7AAC44-7B5A-4A2F-A8E0-1A0FE8E5772A}" presName="parentLin" presStyleCnt="0"/>
      <dgm:spPr/>
      <dgm:t>
        <a:bodyPr/>
        <a:lstStyle/>
        <a:p>
          <a:endParaRPr lang="es-MX"/>
        </a:p>
      </dgm:t>
    </dgm:pt>
    <dgm:pt modelId="{CCE5860E-8F26-44E7-87A6-E7334CC4DCE6}" type="pres">
      <dgm:prSet presAssocID="{CF7AAC44-7B5A-4A2F-A8E0-1A0FE8E5772A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FB407A4C-6724-4DA1-B506-B65E23C3D9EC}" type="pres">
      <dgm:prSet presAssocID="{CF7AAC44-7B5A-4A2F-A8E0-1A0FE8E5772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1A233F-C510-48DA-B834-BB5D77DFC028}" type="pres">
      <dgm:prSet presAssocID="{CF7AAC44-7B5A-4A2F-A8E0-1A0FE8E5772A}" presName="negativeSpace" presStyleCnt="0"/>
      <dgm:spPr/>
      <dgm:t>
        <a:bodyPr/>
        <a:lstStyle/>
        <a:p>
          <a:endParaRPr lang="es-MX"/>
        </a:p>
      </dgm:t>
    </dgm:pt>
    <dgm:pt modelId="{746A8E37-CF0E-4FDB-9CED-22D21A87B1BE}" type="pres">
      <dgm:prSet presAssocID="{CF7AAC44-7B5A-4A2F-A8E0-1A0FE8E5772A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18ABAB-95C2-40BA-8F3D-F9E2E4078B99}" type="pres">
      <dgm:prSet presAssocID="{45C63C05-F626-4781-801E-AEF4D3E04A77}" presName="spaceBetweenRectangles" presStyleCnt="0"/>
      <dgm:spPr/>
      <dgm:t>
        <a:bodyPr/>
        <a:lstStyle/>
        <a:p>
          <a:endParaRPr lang="es-MX"/>
        </a:p>
      </dgm:t>
    </dgm:pt>
    <dgm:pt modelId="{1EA56247-D348-47E0-BD4D-2166F8E35DE0}" type="pres">
      <dgm:prSet presAssocID="{EA17E542-5E4E-4E15-B286-7F8D475A143D}" presName="parentLin" presStyleCnt="0"/>
      <dgm:spPr/>
      <dgm:t>
        <a:bodyPr/>
        <a:lstStyle/>
        <a:p>
          <a:endParaRPr lang="es-MX"/>
        </a:p>
      </dgm:t>
    </dgm:pt>
    <dgm:pt modelId="{C7EB787B-4278-4D7C-A50D-3502D716703D}" type="pres">
      <dgm:prSet presAssocID="{EA17E542-5E4E-4E15-B286-7F8D475A143D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1EBC0506-98D0-4FB1-84E0-8189CE8C64B8}" type="pres">
      <dgm:prSet presAssocID="{EA17E542-5E4E-4E15-B286-7F8D475A14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AD9C6F-2339-4ACD-911F-74EF2857BA90}" type="pres">
      <dgm:prSet presAssocID="{EA17E542-5E4E-4E15-B286-7F8D475A143D}" presName="negativeSpace" presStyleCnt="0"/>
      <dgm:spPr/>
      <dgm:t>
        <a:bodyPr/>
        <a:lstStyle/>
        <a:p>
          <a:endParaRPr lang="es-MX"/>
        </a:p>
      </dgm:t>
    </dgm:pt>
    <dgm:pt modelId="{14586C13-6572-4C13-9723-B59E6E0FE35C}" type="pres">
      <dgm:prSet presAssocID="{EA17E542-5E4E-4E15-B286-7F8D475A143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2AF9D0C-2F7D-4284-9296-0032411BD8F6}" type="presOf" srcId="{E70BABEF-DA54-4796-9B29-034B0EC5045E}" destId="{CCE362A3-A4F9-412D-AC6F-9B573E6CB736}" srcOrd="1" destOrd="0" presId="urn:microsoft.com/office/officeart/2005/8/layout/list1"/>
    <dgm:cxn modelId="{47A54E6C-F5A1-4CAB-9FAB-01E0AD875821}" type="presOf" srcId="{CF7AAC44-7B5A-4A2F-A8E0-1A0FE8E5772A}" destId="{FB407A4C-6724-4DA1-B506-B65E23C3D9EC}" srcOrd="1" destOrd="0" presId="urn:microsoft.com/office/officeart/2005/8/layout/list1"/>
    <dgm:cxn modelId="{E20E31B0-652D-4269-8AC4-09EEB82CDB6E}" srcId="{D607492B-6453-4E8B-ACE1-45282BD5F21B}" destId="{CF7AAC44-7B5A-4A2F-A8E0-1A0FE8E5772A}" srcOrd="1" destOrd="0" parTransId="{2D405283-5EB1-4601-89CE-67E371BABF96}" sibTransId="{45C63C05-F626-4781-801E-AEF4D3E04A77}"/>
    <dgm:cxn modelId="{A84AD71B-0D42-474F-9FCD-2AFE4316CE05}" srcId="{D607492B-6453-4E8B-ACE1-45282BD5F21B}" destId="{EA17E542-5E4E-4E15-B286-7F8D475A143D}" srcOrd="2" destOrd="0" parTransId="{722A3A39-DE67-4068-87B6-B5293137A38E}" sibTransId="{8449AB77-200F-41BE-8056-51E4009E9DA1}"/>
    <dgm:cxn modelId="{B63C6D9C-A0D8-4D68-B60F-29D829F166F8}" type="presOf" srcId="{D607492B-6453-4E8B-ACE1-45282BD5F21B}" destId="{4C338899-50D1-497E-89B0-5F7667834ECE}" srcOrd="0" destOrd="0" presId="urn:microsoft.com/office/officeart/2005/8/layout/list1"/>
    <dgm:cxn modelId="{7BAF35C3-67E7-4D8D-9E89-57071B1EDFD4}" type="presOf" srcId="{E70BABEF-DA54-4796-9B29-034B0EC5045E}" destId="{34D1B8D9-9040-4B69-AF3A-4F1E0002DE89}" srcOrd="0" destOrd="0" presId="urn:microsoft.com/office/officeart/2005/8/layout/list1"/>
    <dgm:cxn modelId="{3385D36D-E993-44DD-82A9-0340A0659BDA}" type="presOf" srcId="{CF7AAC44-7B5A-4A2F-A8E0-1A0FE8E5772A}" destId="{CCE5860E-8F26-44E7-87A6-E7334CC4DCE6}" srcOrd="0" destOrd="0" presId="urn:microsoft.com/office/officeart/2005/8/layout/list1"/>
    <dgm:cxn modelId="{8BB43DF2-FCF6-4E97-9A5E-A82785F94E6F}" type="presOf" srcId="{EA17E542-5E4E-4E15-B286-7F8D475A143D}" destId="{1EBC0506-98D0-4FB1-84E0-8189CE8C64B8}" srcOrd="1" destOrd="0" presId="urn:microsoft.com/office/officeart/2005/8/layout/list1"/>
    <dgm:cxn modelId="{13E30261-B778-49DA-BF43-BEEA4888881C}" type="presOf" srcId="{EA17E542-5E4E-4E15-B286-7F8D475A143D}" destId="{C7EB787B-4278-4D7C-A50D-3502D716703D}" srcOrd="0" destOrd="0" presId="urn:microsoft.com/office/officeart/2005/8/layout/list1"/>
    <dgm:cxn modelId="{31C2294E-3209-49AF-936B-6743A346AD6F}" srcId="{D607492B-6453-4E8B-ACE1-45282BD5F21B}" destId="{E70BABEF-DA54-4796-9B29-034B0EC5045E}" srcOrd="0" destOrd="0" parTransId="{6E0D14C3-2B71-42E3-A15B-350B98059B70}" sibTransId="{8EA0CE97-4629-4C1A-9D22-0065F237CFE6}"/>
    <dgm:cxn modelId="{078127B2-7D37-4602-8DAC-640B88609ACA}" type="presParOf" srcId="{4C338899-50D1-497E-89B0-5F7667834ECE}" destId="{8CAF85B7-8BC2-4646-8C2E-1386777B7055}" srcOrd="0" destOrd="0" presId="urn:microsoft.com/office/officeart/2005/8/layout/list1"/>
    <dgm:cxn modelId="{0CEE1257-D98F-4FF4-8C65-78625741B6FC}" type="presParOf" srcId="{8CAF85B7-8BC2-4646-8C2E-1386777B7055}" destId="{34D1B8D9-9040-4B69-AF3A-4F1E0002DE89}" srcOrd="0" destOrd="0" presId="urn:microsoft.com/office/officeart/2005/8/layout/list1"/>
    <dgm:cxn modelId="{1CCBB185-6C9D-4C01-8D5F-71AE3621C7EA}" type="presParOf" srcId="{8CAF85B7-8BC2-4646-8C2E-1386777B7055}" destId="{CCE362A3-A4F9-412D-AC6F-9B573E6CB736}" srcOrd="1" destOrd="0" presId="urn:microsoft.com/office/officeart/2005/8/layout/list1"/>
    <dgm:cxn modelId="{ABCAC191-760B-446B-A033-F420A5E71FC7}" type="presParOf" srcId="{4C338899-50D1-497E-89B0-5F7667834ECE}" destId="{BEF45A73-FC22-4774-B701-FF40E4069CB0}" srcOrd="1" destOrd="0" presId="urn:microsoft.com/office/officeart/2005/8/layout/list1"/>
    <dgm:cxn modelId="{BD2EBDB0-3234-4DE9-B578-22A690481E18}" type="presParOf" srcId="{4C338899-50D1-497E-89B0-5F7667834ECE}" destId="{6275B309-A6E4-41EE-A293-43FB5531427C}" srcOrd="2" destOrd="0" presId="urn:microsoft.com/office/officeart/2005/8/layout/list1"/>
    <dgm:cxn modelId="{ABF047BB-87E2-4638-946B-ED568333BEFB}" type="presParOf" srcId="{4C338899-50D1-497E-89B0-5F7667834ECE}" destId="{00769E6B-D33A-439C-B712-4773CA3D2333}" srcOrd="3" destOrd="0" presId="urn:microsoft.com/office/officeart/2005/8/layout/list1"/>
    <dgm:cxn modelId="{503FE93D-13B6-4DAA-A9BC-3462EB5B6269}" type="presParOf" srcId="{4C338899-50D1-497E-89B0-5F7667834ECE}" destId="{DE83A6ED-4FA4-4AB3-9C92-21919D5FEFB9}" srcOrd="4" destOrd="0" presId="urn:microsoft.com/office/officeart/2005/8/layout/list1"/>
    <dgm:cxn modelId="{5D63E11D-F0C2-4667-BD04-8E973064D7D4}" type="presParOf" srcId="{DE83A6ED-4FA4-4AB3-9C92-21919D5FEFB9}" destId="{CCE5860E-8F26-44E7-87A6-E7334CC4DCE6}" srcOrd="0" destOrd="0" presId="urn:microsoft.com/office/officeart/2005/8/layout/list1"/>
    <dgm:cxn modelId="{D580F7A4-5DD0-4B57-9EAA-FC1056454248}" type="presParOf" srcId="{DE83A6ED-4FA4-4AB3-9C92-21919D5FEFB9}" destId="{FB407A4C-6724-4DA1-B506-B65E23C3D9EC}" srcOrd="1" destOrd="0" presId="urn:microsoft.com/office/officeart/2005/8/layout/list1"/>
    <dgm:cxn modelId="{1FF49DC0-5FC0-4727-B448-6968565CB525}" type="presParOf" srcId="{4C338899-50D1-497E-89B0-5F7667834ECE}" destId="{6C1A233F-C510-48DA-B834-BB5D77DFC028}" srcOrd="5" destOrd="0" presId="urn:microsoft.com/office/officeart/2005/8/layout/list1"/>
    <dgm:cxn modelId="{CB863514-62C8-4B27-B673-D7C461CBEEF3}" type="presParOf" srcId="{4C338899-50D1-497E-89B0-5F7667834ECE}" destId="{746A8E37-CF0E-4FDB-9CED-22D21A87B1BE}" srcOrd="6" destOrd="0" presId="urn:microsoft.com/office/officeart/2005/8/layout/list1"/>
    <dgm:cxn modelId="{7CE037FC-D05C-4333-888C-B15D84B682D3}" type="presParOf" srcId="{4C338899-50D1-497E-89B0-5F7667834ECE}" destId="{4F18ABAB-95C2-40BA-8F3D-F9E2E4078B99}" srcOrd="7" destOrd="0" presId="urn:microsoft.com/office/officeart/2005/8/layout/list1"/>
    <dgm:cxn modelId="{39141F61-9555-4F7C-8ED0-286BECDA5F31}" type="presParOf" srcId="{4C338899-50D1-497E-89B0-5F7667834ECE}" destId="{1EA56247-D348-47E0-BD4D-2166F8E35DE0}" srcOrd="8" destOrd="0" presId="urn:microsoft.com/office/officeart/2005/8/layout/list1"/>
    <dgm:cxn modelId="{E0A83B2F-4E1C-4451-B35A-B31044D57F30}" type="presParOf" srcId="{1EA56247-D348-47E0-BD4D-2166F8E35DE0}" destId="{C7EB787B-4278-4D7C-A50D-3502D716703D}" srcOrd="0" destOrd="0" presId="urn:microsoft.com/office/officeart/2005/8/layout/list1"/>
    <dgm:cxn modelId="{3AE5863D-807B-46EE-9609-73D0AF9A9D97}" type="presParOf" srcId="{1EA56247-D348-47E0-BD4D-2166F8E35DE0}" destId="{1EBC0506-98D0-4FB1-84E0-8189CE8C64B8}" srcOrd="1" destOrd="0" presId="urn:microsoft.com/office/officeart/2005/8/layout/list1"/>
    <dgm:cxn modelId="{A2952FD0-FEB6-4D0C-B6C4-F511F43B7C17}" type="presParOf" srcId="{4C338899-50D1-497E-89B0-5F7667834ECE}" destId="{ABAD9C6F-2339-4ACD-911F-74EF2857BA90}" srcOrd="9" destOrd="0" presId="urn:microsoft.com/office/officeart/2005/8/layout/list1"/>
    <dgm:cxn modelId="{56723EBF-1E8D-4D6D-8DC2-8CC800DBE62B}" type="presParOf" srcId="{4C338899-50D1-497E-89B0-5F7667834ECE}" destId="{14586C13-6572-4C13-9723-B59E6E0FE35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CA217B-FE11-4775-945D-A60EEC2C172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0C05E70-8761-4E0E-9570-D3987AD75A4D}">
      <dgm:prSet phldrT="[Texto]" custT="1"/>
      <dgm:spPr/>
      <dgm:t>
        <a:bodyPr/>
        <a:lstStyle/>
        <a:p>
          <a:pPr algn="just"/>
          <a:r>
            <a:rPr lang="es-MX" sz="2000" dirty="0" smtClean="0"/>
            <a:t>Debe existir un encargado de la recepción y aprobación de documentos por cobrar y del cobro de los mismos.</a:t>
          </a:r>
        </a:p>
        <a:p>
          <a:pPr algn="just"/>
          <a:endParaRPr lang="es-MX" sz="2000" dirty="0"/>
        </a:p>
      </dgm:t>
    </dgm:pt>
    <dgm:pt modelId="{C679ABC8-DE52-4540-8A56-985EAB789900}" type="parTrans" cxnId="{F0DD2917-D894-49CE-8321-C14742C331A7}">
      <dgm:prSet/>
      <dgm:spPr/>
      <dgm:t>
        <a:bodyPr/>
        <a:lstStyle/>
        <a:p>
          <a:endParaRPr lang="es-MX"/>
        </a:p>
      </dgm:t>
    </dgm:pt>
    <dgm:pt modelId="{6BC39333-885D-41C4-901F-1F4D1FED7955}" type="sibTrans" cxnId="{F0DD2917-D894-49CE-8321-C14742C331A7}">
      <dgm:prSet/>
      <dgm:spPr/>
      <dgm:t>
        <a:bodyPr/>
        <a:lstStyle/>
        <a:p>
          <a:endParaRPr lang="es-MX"/>
        </a:p>
      </dgm:t>
    </dgm:pt>
    <dgm:pt modelId="{B69FBBC1-E04C-415C-9389-2461B20EFD22}">
      <dgm:prSet phldrT="[Texto]" custT="1"/>
      <dgm:spPr/>
      <dgm:t>
        <a:bodyPr/>
        <a:lstStyle/>
        <a:p>
          <a:pPr algn="just"/>
          <a:r>
            <a:rPr lang="es-MX" sz="2000" dirty="0" smtClean="0"/>
            <a:t>El encargado del manejo de los documentos por cobrar debe ser independiente del registro contable, de caja, correspondencia y facturación.</a:t>
          </a:r>
          <a:endParaRPr lang="es-MX" sz="2000" dirty="0"/>
        </a:p>
      </dgm:t>
    </dgm:pt>
    <dgm:pt modelId="{60A2B1AD-9E88-4386-BB4A-CBE19136AC84}" type="parTrans" cxnId="{5A83E6B5-211A-4BF4-A856-F109A96B03B8}">
      <dgm:prSet/>
      <dgm:spPr/>
      <dgm:t>
        <a:bodyPr/>
        <a:lstStyle/>
        <a:p>
          <a:endParaRPr lang="es-MX"/>
        </a:p>
      </dgm:t>
    </dgm:pt>
    <dgm:pt modelId="{EEE2C4AD-C777-4153-9353-5AFC31459910}" type="sibTrans" cxnId="{5A83E6B5-211A-4BF4-A856-F109A96B03B8}">
      <dgm:prSet/>
      <dgm:spPr/>
      <dgm:t>
        <a:bodyPr/>
        <a:lstStyle/>
        <a:p>
          <a:endParaRPr lang="es-MX"/>
        </a:p>
      </dgm:t>
    </dgm:pt>
    <dgm:pt modelId="{6CD8B20E-FE3C-4397-9D80-79B85BB0D531}">
      <dgm:prSet phldrT="[Texto]" custT="1"/>
      <dgm:spPr/>
      <dgm:t>
        <a:bodyPr/>
        <a:lstStyle/>
        <a:p>
          <a:r>
            <a:rPr lang="es-MX" sz="2000" dirty="0" smtClean="0"/>
            <a:t>Se debe mantener un registro y archivo bien resguardado (bajo custodia de personas no relacionadas con su registro),en donde se encuentren todos los documentos y sus garantías colaterales.</a:t>
          </a:r>
          <a:endParaRPr lang="es-MX" sz="2000" dirty="0"/>
        </a:p>
      </dgm:t>
    </dgm:pt>
    <dgm:pt modelId="{E63A6F72-FF65-471B-B541-32069982FDB4}" type="parTrans" cxnId="{92A851F9-670B-4B29-9F3B-E4654F39B444}">
      <dgm:prSet/>
      <dgm:spPr/>
      <dgm:t>
        <a:bodyPr/>
        <a:lstStyle/>
        <a:p>
          <a:endParaRPr lang="es-MX"/>
        </a:p>
      </dgm:t>
    </dgm:pt>
    <dgm:pt modelId="{59A48E86-0BB5-4534-9532-9DBB1C0F4134}" type="sibTrans" cxnId="{92A851F9-670B-4B29-9F3B-E4654F39B444}">
      <dgm:prSet/>
      <dgm:spPr/>
      <dgm:t>
        <a:bodyPr/>
        <a:lstStyle/>
        <a:p>
          <a:endParaRPr lang="es-MX"/>
        </a:p>
      </dgm:t>
    </dgm:pt>
    <dgm:pt modelId="{D504A920-34CB-4D5A-8610-D0BAEF0FC55B}" type="pres">
      <dgm:prSet presAssocID="{FDCA217B-FE11-4775-945D-A60EEC2C17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8A15133-C266-4B61-8E13-7212E43EF112}" type="pres">
      <dgm:prSet presAssocID="{B0C05E70-8761-4E0E-9570-D3987AD75A4D}" presName="parentLin" presStyleCnt="0"/>
      <dgm:spPr/>
      <dgm:t>
        <a:bodyPr/>
        <a:lstStyle/>
        <a:p>
          <a:endParaRPr lang="es-MX"/>
        </a:p>
      </dgm:t>
    </dgm:pt>
    <dgm:pt modelId="{E3EC973B-AB39-491A-AF92-5FB0DED5890C}" type="pres">
      <dgm:prSet presAssocID="{B0C05E70-8761-4E0E-9570-D3987AD75A4D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F1AF0181-48BA-4741-86D7-A35A9C59C035}" type="pres">
      <dgm:prSet presAssocID="{B0C05E70-8761-4E0E-9570-D3987AD75A4D}" presName="parentText" presStyleLbl="node1" presStyleIdx="0" presStyleCnt="3" custScaleY="19594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ACAFEE-50F5-4854-AE14-67783ADA8136}" type="pres">
      <dgm:prSet presAssocID="{B0C05E70-8761-4E0E-9570-D3987AD75A4D}" presName="negativeSpace" presStyleCnt="0"/>
      <dgm:spPr/>
      <dgm:t>
        <a:bodyPr/>
        <a:lstStyle/>
        <a:p>
          <a:endParaRPr lang="es-MX"/>
        </a:p>
      </dgm:t>
    </dgm:pt>
    <dgm:pt modelId="{1E36381E-3171-4604-AFA3-0D7AFC516069}" type="pres">
      <dgm:prSet presAssocID="{B0C05E70-8761-4E0E-9570-D3987AD75A4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B1FE70-0BB2-4FA4-905F-1BBF62172BA5}" type="pres">
      <dgm:prSet presAssocID="{6BC39333-885D-41C4-901F-1F4D1FED7955}" presName="spaceBetweenRectangles" presStyleCnt="0"/>
      <dgm:spPr/>
      <dgm:t>
        <a:bodyPr/>
        <a:lstStyle/>
        <a:p>
          <a:endParaRPr lang="es-MX"/>
        </a:p>
      </dgm:t>
    </dgm:pt>
    <dgm:pt modelId="{B73F9795-2C68-4CD4-9A6B-E6C25DD92E79}" type="pres">
      <dgm:prSet presAssocID="{B69FBBC1-E04C-415C-9389-2461B20EFD22}" presName="parentLin" presStyleCnt="0"/>
      <dgm:spPr/>
      <dgm:t>
        <a:bodyPr/>
        <a:lstStyle/>
        <a:p>
          <a:endParaRPr lang="es-MX"/>
        </a:p>
      </dgm:t>
    </dgm:pt>
    <dgm:pt modelId="{FB8EA10B-E874-498F-8AD1-4E6B00865971}" type="pres">
      <dgm:prSet presAssocID="{B69FBBC1-E04C-415C-9389-2461B20EFD22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7745974-5C11-43C9-A711-FAE8DB109B98}" type="pres">
      <dgm:prSet presAssocID="{B69FBBC1-E04C-415C-9389-2461B20EFD22}" presName="parentText" presStyleLbl="node1" presStyleIdx="1" presStyleCnt="3" custScaleY="170341" custLinFactNeighborX="4870" custLinFactNeighborY="-713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A288F1-820F-48FE-86F2-86DF15CA99D2}" type="pres">
      <dgm:prSet presAssocID="{B69FBBC1-E04C-415C-9389-2461B20EFD22}" presName="negativeSpace" presStyleCnt="0"/>
      <dgm:spPr/>
      <dgm:t>
        <a:bodyPr/>
        <a:lstStyle/>
        <a:p>
          <a:endParaRPr lang="es-MX"/>
        </a:p>
      </dgm:t>
    </dgm:pt>
    <dgm:pt modelId="{6E713908-A1B8-42E9-AC99-8D2DBE96425F}" type="pres">
      <dgm:prSet presAssocID="{B69FBBC1-E04C-415C-9389-2461B20EFD2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8A5C4A-69B6-46DE-BDE1-195281D19D9E}" type="pres">
      <dgm:prSet presAssocID="{EEE2C4AD-C777-4153-9353-5AFC31459910}" presName="spaceBetweenRectangles" presStyleCnt="0"/>
      <dgm:spPr/>
      <dgm:t>
        <a:bodyPr/>
        <a:lstStyle/>
        <a:p>
          <a:endParaRPr lang="es-MX"/>
        </a:p>
      </dgm:t>
    </dgm:pt>
    <dgm:pt modelId="{7EDD72B6-7933-4670-8A38-389937483BC8}" type="pres">
      <dgm:prSet presAssocID="{6CD8B20E-FE3C-4397-9D80-79B85BB0D531}" presName="parentLin" presStyleCnt="0"/>
      <dgm:spPr/>
      <dgm:t>
        <a:bodyPr/>
        <a:lstStyle/>
        <a:p>
          <a:endParaRPr lang="es-MX"/>
        </a:p>
      </dgm:t>
    </dgm:pt>
    <dgm:pt modelId="{E0CEB893-A82C-41B2-945A-7943FA3377FA}" type="pres">
      <dgm:prSet presAssocID="{6CD8B20E-FE3C-4397-9D80-79B85BB0D531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5A387369-AFB0-4DEF-A463-DD0F21DE43ED}" type="pres">
      <dgm:prSet presAssocID="{6CD8B20E-FE3C-4397-9D80-79B85BB0D531}" presName="parentText" presStyleLbl="node1" presStyleIdx="2" presStyleCnt="3" custScaleX="108790" custScaleY="204912" custLinFactNeighborX="4870" custLinFactNeighborY="1902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81A24C-D836-4E11-8A39-6FE99772DD45}" type="pres">
      <dgm:prSet presAssocID="{6CD8B20E-FE3C-4397-9D80-79B85BB0D531}" presName="negativeSpace" presStyleCnt="0"/>
      <dgm:spPr/>
      <dgm:t>
        <a:bodyPr/>
        <a:lstStyle/>
        <a:p>
          <a:endParaRPr lang="es-MX"/>
        </a:p>
      </dgm:t>
    </dgm:pt>
    <dgm:pt modelId="{6E0F2F22-4915-481B-B5B0-E39B60171AB1}" type="pres">
      <dgm:prSet presAssocID="{6CD8B20E-FE3C-4397-9D80-79B85BB0D53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0DD2917-D894-49CE-8321-C14742C331A7}" srcId="{FDCA217B-FE11-4775-945D-A60EEC2C1720}" destId="{B0C05E70-8761-4E0E-9570-D3987AD75A4D}" srcOrd="0" destOrd="0" parTransId="{C679ABC8-DE52-4540-8A56-985EAB789900}" sibTransId="{6BC39333-885D-41C4-901F-1F4D1FED7955}"/>
    <dgm:cxn modelId="{51EA9253-2A95-444A-A2DE-0ECA1C4A63F5}" type="presOf" srcId="{6CD8B20E-FE3C-4397-9D80-79B85BB0D531}" destId="{E0CEB893-A82C-41B2-945A-7943FA3377FA}" srcOrd="0" destOrd="0" presId="urn:microsoft.com/office/officeart/2005/8/layout/list1"/>
    <dgm:cxn modelId="{2965851B-4099-413C-81CC-4C7308565BDE}" type="presOf" srcId="{FDCA217B-FE11-4775-945D-A60EEC2C1720}" destId="{D504A920-34CB-4D5A-8610-D0BAEF0FC55B}" srcOrd="0" destOrd="0" presId="urn:microsoft.com/office/officeart/2005/8/layout/list1"/>
    <dgm:cxn modelId="{92A851F9-670B-4B29-9F3B-E4654F39B444}" srcId="{FDCA217B-FE11-4775-945D-A60EEC2C1720}" destId="{6CD8B20E-FE3C-4397-9D80-79B85BB0D531}" srcOrd="2" destOrd="0" parTransId="{E63A6F72-FF65-471B-B541-32069982FDB4}" sibTransId="{59A48E86-0BB5-4534-9532-9DBB1C0F4134}"/>
    <dgm:cxn modelId="{B23A6B80-41F2-4F02-95AB-6906B76C625A}" type="presOf" srcId="{B69FBBC1-E04C-415C-9389-2461B20EFD22}" destId="{37745974-5C11-43C9-A711-FAE8DB109B98}" srcOrd="1" destOrd="0" presId="urn:microsoft.com/office/officeart/2005/8/layout/list1"/>
    <dgm:cxn modelId="{6AB2D981-49FA-4000-8965-DFAFFFBB8BCF}" type="presOf" srcId="{B0C05E70-8761-4E0E-9570-D3987AD75A4D}" destId="{E3EC973B-AB39-491A-AF92-5FB0DED5890C}" srcOrd="0" destOrd="0" presId="urn:microsoft.com/office/officeart/2005/8/layout/list1"/>
    <dgm:cxn modelId="{5A83E6B5-211A-4BF4-A856-F109A96B03B8}" srcId="{FDCA217B-FE11-4775-945D-A60EEC2C1720}" destId="{B69FBBC1-E04C-415C-9389-2461B20EFD22}" srcOrd="1" destOrd="0" parTransId="{60A2B1AD-9E88-4386-BB4A-CBE19136AC84}" sibTransId="{EEE2C4AD-C777-4153-9353-5AFC31459910}"/>
    <dgm:cxn modelId="{029906B7-BD78-446C-AC64-3D420D88598F}" type="presOf" srcId="{B0C05E70-8761-4E0E-9570-D3987AD75A4D}" destId="{F1AF0181-48BA-4741-86D7-A35A9C59C035}" srcOrd="1" destOrd="0" presId="urn:microsoft.com/office/officeart/2005/8/layout/list1"/>
    <dgm:cxn modelId="{6B4B2185-55EC-4C67-9F6C-FBFE11140AAF}" type="presOf" srcId="{B69FBBC1-E04C-415C-9389-2461B20EFD22}" destId="{FB8EA10B-E874-498F-8AD1-4E6B00865971}" srcOrd="0" destOrd="0" presId="urn:microsoft.com/office/officeart/2005/8/layout/list1"/>
    <dgm:cxn modelId="{9A6448BF-83A9-433E-A67A-BCFA4A5A80BD}" type="presOf" srcId="{6CD8B20E-FE3C-4397-9D80-79B85BB0D531}" destId="{5A387369-AFB0-4DEF-A463-DD0F21DE43ED}" srcOrd="1" destOrd="0" presId="urn:microsoft.com/office/officeart/2005/8/layout/list1"/>
    <dgm:cxn modelId="{762C0CE6-E346-4EAB-B5F0-DA32CCD4A11F}" type="presParOf" srcId="{D504A920-34CB-4D5A-8610-D0BAEF0FC55B}" destId="{98A15133-C266-4B61-8E13-7212E43EF112}" srcOrd="0" destOrd="0" presId="urn:microsoft.com/office/officeart/2005/8/layout/list1"/>
    <dgm:cxn modelId="{43C3A2F4-6656-41CF-A51B-808B760A2558}" type="presParOf" srcId="{98A15133-C266-4B61-8E13-7212E43EF112}" destId="{E3EC973B-AB39-491A-AF92-5FB0DED5890C}" srcOrd="0" destOrd="0" presId="urn:microsoft.com/office/officeart/2005/8/layout/list1"/>
    <dgm:cxn modelId="{79F4A290-F803-477A-AEE7-29D45E8547D4}" type="presParOf" srcId="{98A15133-C266-4B61-8E13-7212E43EF112}" destId="{F1AF0181-48BA-4741-86D7-A35A9C59C035}" srcOrd="1" destOrd="0" presId="urn:microsoft.com/office/officeart/2005/8/layout/list1"/>
    <dgm:cxn modelId="{3FB45443-DA1D-4C28-B3BE-5C416AD8B5F4}" type="presParOf" srcId="{D504A920-34CB-4D5A-8610-D0BAEF0FC55B}" destId="{B4ACAFEE-50F5-4854-AE14-67783ADA8136}" srcOrd="1" destOrd="0" presId="urn:microsoft.com/office/officeart/2005/8/layout/list1"/>
    <dgm:cxn modelId="{DA265C03-E7FC-41F6-AE0E-D49224491A74}" type="presParOf" srcId="{D504A920-34CB-4D5A-8610-D0BAEF0FC55B}" destId="{1E36381E-3171-4604-AFA3-0D7AFC516069}" srcOrd="2" destOrd="0" presId="urn:microsoft.com/office/officeart/2005/8/layout/list1"/>
    <dgm:cxn modelId="{0C42992F-73EC-4AE1-A96A-BF24DA6094D0}" type="presParOf" srcId="{D504A920-34CB-4D5A-8610-D0BAEF0FC55B}" destId="{90B1FE70-0BB2-4FA4-905F-1BBF62172BA5}" srcOrd="3" destOrd="0" presId="urn:microsoft.com/office/officeart/2005/8/layout/list1"/>
    <dgm:cxn modelId="{891A17AD-00DA-4E93-ADDD-5CB795DCC977}" type="presParOf" srcId="{D504A920-34CB-4D5A-8610-D0BAEF0FC55B}" destId="{B73F9795-2C68-4CD4-9A6B-E6C25DD92E79}" srcOrd="4" destOrd="0" presId="urn:microsoft.com/office/officeart/2005/8/layout/list1"/>
    <dgm:cxn modelId="{45BF6121-55C2-4A2D-992D-CE1D67D17E90}" type="presParOf" srcId="{B73F9795-2C68-4CD4-9A6B-E6C25DD92E79}" destId="{FB8EA10B-E874-498F-8AD1-4E6B00865971}" srcOrd="0" destOrd="0" presId="urn:microsoft.com/office/officeart/2005/8/layout/list1"/>
    <dgm:cxn modelId="{3C6940E0-23A3-4AB0-9AFC-91F188EDE43B}" type="presParOf" srcId="{B73F9795-2C68-4CD4-9A6B-E6C25DD92E79}" destId="{37745974-5C11-43C9-A711-FAE8DB109B98}" srcOrd="1" destOrd="0" presId="urn:microsoft.com/office/officeart/2005/8/layout/list1"/>
    <dgm:cxn modelId="{25C7A0D7-F7F4-401E-97E9-1A4DD7194871}" type="presParOf" srcId="{D504A920-34CB-4D5A-8610-D0BAEF0FC55B}" destId="{EDA288F1-820F-48FE-86F2-86DF15CA99D2}" srcOrd="5" destOrd="0" presId="urn:microsoft.com/office/officeart/2005/8/layout/list1"/>
    <dgm:cxn modelId="{6A1BB59D-A637-493E-B013-1E976F282086}" type="presParOf" srcId="{D504A920-34CB-4D5A-8610-D0BAEF0FC55B}" destId="{6E713908-A1B8-42E9-AC99-8D2DBE96425F}" srcOrd="6" destOrd="0" presId="urn:microsoft.com/office/officeart/2005/8/layout/list1"/>
    <dgm:cxn modelId="{2AFE3EC3-8942-48E6-8ED6-D8D0A8023AD4}" type="presParOf" srcId="{D504A920-34CB-4D5A-8610-D0BAEF0FC55B}" destId="{908A5C4A-69B6-46DE-BDE1-195281D19D9E}" srcOrd="7" destOrd="0" presId="urn:microsoft.com/office/officeart/2005/8/layout/list1"/>
    <dgm:cxn modelId="{520065B5-0BC9-4AD5-949E-F0FBCCD3B125}" type="presParOf" srcId="{D504A920-34CB-4D5A-8610-D0BAEF0FC55B}" destId="{7EDD72B6-7933-4670-8A38-389937483BC8}" srcOrd="8" destOrd="0" presId="urn:microsoft.com/office/officeart/2005/8/layout/list1"/>
    <dgm:cxn modelId="{97436F38-33FA-4D44-8303-4AC31339B913}" type="presParOf" srcId="{7EDD72B6-7933-4670-8A38-389937483BC8}" destId="{E0CEB893-A82C-41B2-945A-7943FA3377FA}" srcOrd="0" destOrd="0" presId="urn:microsoft.com/office/officeart/2005/8/layout/list1"/>
    <dgm:cxn modelId="{4B326EA1-6A4F-41FD-960D-48DBCEA4AF67}" type="presParOf" srcId="{7EDD72B6-7933-4670-8A38-389937483BC8}" destId="{5A387369-AFB0-4DEF-A463-DD0F21DE43ED}" srcOrd="1" destOrd="0" presId="urn:microsoft.com/office/officeart/2005/8/layout/list1"/>
    <dgm:cxn modelId="{705DA480-85B3-43A2-B177-7CB505AFCE4A}" type="presParOf" srcId="{D504A920-34CB-4D5A-8610-D0BAEF0FC55B}" destId="{EE81A24C-D836-4E11-8A39-6FE99772DD45}" srcOrd="9" destOrd="0" presId="urn:microsoft.com/office/officeart/2005/8/layout/list1"/>
    <dgm:cxn modelId="{319D83C4-7958-4E96-931A-FA565E974D56}" type="presParOf" srcId="{D504A920-34CB-4D5A-8610-D0BAEF0FC55B}" destId="{6E0F2F22-4915-481B-B5B0-E39B60171A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CA217B-FE11-4775-945D-A60EEC2C172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0C05E70-8761-4E0E-9570-D3987AD75A4D}">
      <dgm:prSet phldrT="[Texto]" custT="1"/>
      <dgm:spPr/>
      <dgm:t>
        <a:bodyPr/>
        <a:lstStyle/>
        <a:p>
          <a:pPr algn="just"/>
          <a:r>
            <a:rPr lang="es-MX" sz="2000" dirty="0" smtClean="0"/>
            <a:t>Los documentos efectivamente cobrados tienen que ser debidamente marcados y archivados por un funcionario competente.</a:t>
          </a:r>
          <a:endParaRPr lang="es-MX" sz="2000" dirty="0"/>
        </a:p>
      </dgm:t>
    </dgm:pt>
    <dgm:pt modelId="{C679ABC8-DE52-4540-8A56-985EAB789900}" type="parTrans" cxnId="{F0DD2917-D894-49CE-8321-C14742C331A7}">
      <dgm:prSet/>
      <dgm:spPr/>
      <dgm:t>
        <a:bodyPr/>
        <a:lstStyle/>
        <a:p>
          <a:endParaRPr lang="es-MX"/>
        </a:p>
      </dgm:t>
    </dgm:pt>
    <dgm:pt modelId="{6BC39333-885D-41C4-901F-1F4D1FED7955}" type="sibTrans" cxnId="{F0DD2917-D894-49CE-8321-C14742C331A7}">
      <dgm:prSet/>
      <dgm:spPr/>
      <dgm:t>
        <a:bodyPr/>
        <a:lstStyle/>
        <a:p>
          <a:endParaRPr lang="es-MX"/>
        </a:p>
      </dgm:t>
    </dgm:pt>
    <dgm:pt modelId="{B69FBBC1-E04C-415C-9389-2461B20EFD22}">
      <dgm:prSet phldrT="[Texto]" custT="1"/>
      <dgm:spPr/>
      <dgm:t>
        <a:bodyPr/>
        <a:lstStyle/>
        <a:p>
          <a:pPr algn="just"/>
          <a:r>
            <a:rPr lang="es-MX" sz="2000" dirty="0" smtClean="0"/>
            <a:t>Se debe notificar puntualmente a algún funcionario autorizado sobre el vencimiento de los documentos.</a:t>
          </a:r>
          <a:endParaRPr lang="es-MX" sz="2000" dirty="0"/>
        </a:p>
      </dgm:t>
    </dgm:pt>
    <dgm:pt modelId="{60A2B1AD-9E88-4386-BB4A-CBE19136AC84}" type="parTrans" cxnId="{5A83E6B5-211A-4BF4-A856-F109A96B03B8}">
      <dgm:prSet/>
      <dgm:spPr/>
      <dgm:t>
        <a:bodyPr/>
        <a:lstStyle/>
        <a:p>
          <a:endParaRPr lang="es-MX"/>
        </a:p>
      </dgm:t>
    </dgm:pt>
    <dgm:pt modelId="{EEE2C4AD-C777-4153-9353-5AFC31459910}" type="sibTrans" cxnId="{5A83E6B5-211A-4BF4-A856-F109A96B03B8}">
      <dgm:prSet/>
      <dgm:spPr/>
      <dgm:t>
        <a:bodyPr/>
        <a:lstStyle/>
        <a:p>
          <a:endParaRPr lang="es-MX"/>
        </a:p>
      </dgm:t>
    </dgm:pt>
    <dgm:pt modelId="{6CD8B20E-FE3C-4397-9D80-79B85BB0D531}">
      <dgm:prSet phldrT="[Texto]" custT="1"/>
      <dgm:spPr/>
      <dgm:t>
        <a:bodyPr/>
        <a:lstStyle/>
        <a:p>
          <a:r>
            <a:rPr lang="es-MX" sz="2000" dirty="0" smtClean="0"/>
            <a:t>Las prórrogas, cancelaciones y renovaciones deberán ser autorizadas por funcionario autorizado.</a:t>
          </a:r>
          <a:endParaRPr lang="es-MX" sz="2000" dirty="0"/>
        </a:p>
      </dgm:t>
    </dgm:pt>
    <dgm:pt modelId="{E63A6F72-FF65-471B-B541-32069982FDB4}" type="parTrans" cxnId="{92A851F9-670B-4B29-9F3B-E4654F39B444}">
      <dgm:prSet/>
      <dgm:spPr/>
      <dgm:t>
        <a:bodyPr/>
        <a:lstStyle/>
        <a:p>
          <a:endParaRPr lang="es-MX"/>
        </a:p>
      </dgm:t>
    </dgm:pt>
    <dgm:pt modelId="{59A48E86-0BB5-4534-9532-9DBB1C0F4134}" type="sibTrans" cxnId="{92A851F9-670B-4B29-9F3B-E4654F39B444}">
      <dgm:prSet/>
      <dgm:spPr/>
      <dgm:t>
        <a:bodyPr/>
        <a:lstStyle/>
        <a:p>
          <a:endParaRPr lang="es-MX"/>
        </a:p>
      </dgm:t>
    </dgm:pt>
    <dgm:pt modelId="{D504A920-34CB-4D5A-8610-D0BAEF0FC55B}" type="pres">
      <dgm:prSet presAssocID="{FDCA217B-FE11-4775-945D-A60EEC2C17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8A15133-C266-4B61-8E13-7212E43EF112}" type="pres">
      <dgm:prSet presAssocID="{B0C05E70-8761-4E0E-9570-D3987AD75A4D}" presName="parentLin" presStyleCnt="0"/>
      <dgm:spPr/>
      <dgm:t>
        <a:bodyPr/>
        <a:lstStyle/>
        <a:p>
          <a:endParaRPr lang="es-MX"/>
        </a:p>
      </dgm:t>
    </dgm:pt>
    <dgm:pt modelId="{E3EC973B-AB39-491A-AF92-5FB0DED5890C}" type="pres">
      <dgm:prSet presAssocID="{B0C05E70-8761-4E0E-9570-D3987AD75A4D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F1AF0181-48BA-4741-86D7-A35A9C59C035}" type="pres">
      <dgm:prSet presAssocID="{B0C05E70-8761-4E0E-9570-D3987AD75A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ACAFEE-50F5-4854-AE14-67783ADA8136}" type="pres">
      <dgm:prSet presAssocID="{B0C05E70-8761-4E0E-9570-D3987AD75A4D}" presName="negativeSpace" presStyleCnt="0"/>
      <dgm:spPr/>
      <dgm:t>
        <a:bodyPr/>
        <a:lstStyle/>
        <a:p>
          <a:endParaRPr lang="es-MX"/>
        </a:p>
      </dgm:t>
    </dgm:pt>
    <dgm:pt modelId="{1E36381E-3171-4604-AFA3-0D7AFC516069}" type="pres">
      <dgm:prSet presAssocID="{B0C05E70-8761-4E0E-9570-D3987AD75A4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B1FE70-0BB2-4FA4-905F-1BBF62172BA5}" type="pres">
      <dgm:prSet presAssocID="{6BC39333-885D-41C4-901F-1F4D1FED7955}" presName="spaceBetweenRectangles" presStyleCnt="0"/>
      <dgm:spPr/>
      <dgm:t>
        <a:bodyPr/>
        <a:lstStyle/>
        <a:p>
          <a:endParaRPr lang="es-MX"/>
        </a:p>
      </dgm:t>
    </dgm:pt>
    <dgm:pt modelId="{B73F9795-2C68-4CD4-9A6B-E6C25DD92E79}" type="pres">
      <dgm:prSet presAssocID="{B69FBBC1-E04C-415C-9389-2461B20EFD22}" presName="parentLin" presStyleCnt="0"/>
      <dgm:spPr/>
      <dgm:t>
        <a:bodyPr/>
        <a:lstStyle/>
        <a:p>
          <a:endParaRPr lang="es-MX"/>
        </a:p>
      </dgm:t>
    </dgm:pt>
    <dgm:pt modelId="{FB8EA10B-E874-498F-8AD1-4E6B00865971}" type="pres">
      <dgm:prSet presAssocID="{B69FBBC1-E04C-415C-9389-2461B20EFD22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7745974-5C11-43C9-A711-FAE8DB109B98}" type="pres">
      <dgm:prSet presAssocID="{B69FBBC1-E04C-415C-9389-2461B20EFD2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A288F1-820F-48FE-86F2-86DF15CA99D2}" type="pres">
      <dgm:prSet presAssocID="{B69FBBC1-E04C-415C-9389-2461B20EFD22}" presName="negativeSpace" presStyleCnt="0"/>
      <dgm:spPr/>
      <dgm:t>
        <a:bodyPr/>
        <a:lstStyle/>
        <a:p>
          <a:endParaRPr lang="es-MX"/>
        </a:p>
      </dgm:t>
    </dgm:pt>
    <dgm:pt modelId="{6E713908-A1B8-42E9-AC99-8D2DBE96425F}" type="pres">
      <dgm:prSet presAssocID="{B69FBBC1-E04C-415C-9389-2461B20EFD2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8A5C4A-69B6-46DE-BDE1-195281D19D9E}" type="pres">
      <dgm:prSet presAssocID="{EEE2C4AD-C777-4153-9353-5AFC31459910}" presName="spaceBetweenRectangles" presStyleCnt="0"/>
      <dgm:spPr/>
      <dgm:t>
        <a:bodyPr/>
        <a:lstStyle/>
        <a:p>
          <a:endParaRPr lang="es-MX"/>
        </a:p>
      </dgm:t>
    </dgm:pt>
    <dgm:pt modelId="{7EDD72B6-7933-4670-8A38-389937483BC8}" type="pres">
      <dgm:prSet presAssocID="{6CD8B20E-FE3C-4397-9D80-79B85BB0D531}" presName="parentLin" presStyleCnt="0"/>
      <dgm:spPr/>
      <dgm:t>
        <a:bodyPr/>
        <a:lstStyle/>
        <a:p>
          <a:endParaRPr lang="es-MX"/>
        </a:p>
      </dgm:t>
    </dgm:pt>
    <dgm:pt modelId="{E0CEB893-A82C-41B2-945A-7943FA3377FA}" type="pres">
      <dgm:prSet presAssocID="{6CD8B20E-FE3C-4397-9D80-79B85BB0D531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5A387369-AFB0-4DEF-A463-DD0F21DE43ED}" type="pres">
      <dgm:prSet presAssocID="{6CD8B20E-FE3C-4397-9D80-79B85BB0D5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81A24C-D836-4E11-8A39-6FE99772DD45}" type="pres">
      <dgm:prSet presAssocID="{6CD8B20E-FE3C-4397-9D80-79B85BB0D531}" presName="negativeSpace" presStyleCnt="0"/>
      <dgm:spPr/>
      <dgm:t>
        <a:bodyPr/>
        <a:lstStyle/>
        <a:p>
          <a:endParaRPr lang="es-MX"/>
        </a:p>
      </dgm:t>
    </dgm:pt>
    <dgm:pt modelId="{6E0F2F22-4915-481B-B5B0-E39B60171AB1}" type="pres">
      <dgm:prSet presAssocID="{6CD8B20E-FE3C-4397-9D80-79B85BB0D53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90F7401-3A67-4535-A8C7-4D47DF019461}" type="presOf" srcId="{6CD8B20E-FE3C-4397-9D80-79B85BB0D531}" destId="{5A387369-AFB0-4DEF-A463-DD0F21DE43ED}" srcOrd="1" destOrd="0" presId="urn:microsoft.com/office/officeart/2005/8/layout/list1"/>
    <dgm:cxn modelId="{F0DD2917-D894-49CE-8321-C14742C331A7}" srcId="{FDCA217B-FE11-4775-945D-A60EEC2C1720}" destId="{B0C05E70-8761-4E0E-9570-D3987AD75A4D}" srcOrd="0" destOrd="0" parTransId="{C679ABC8-DE52-4540-8A56-985EAB789900}" sibTransId="{6BC39333-885D-41C4-901F-1F4D1FED7955}"/>
    <dgm:cxn modelId="{1CA8ED9D-1005-4134-9F15-1438421190FE}" type="presOf" srcId="{FDCA217B-FE11-4775-945D-A60EEC2C1720}" destId="{D504A920-34CB-4D5A-8610-D0BAEF0FC55B}" srcOrd="0" destOrd="0" presId="urn:microsoft.com/office/officeart/2005/8/layout/list1"/>
    <dgm:cxn modelId="{C4FE7747-445C-48A9-92AD-18DBBE7DB402}" type="presOf" srcId="{6CD8B20E-FE3C-4397-9D80-79B85BB0D531}" destId="{E0CEB893-A82C-41B2-945A-7943FA3377FA}" srcOrd="0" destOrd="0" presId="urn:microsoft.com/office/officeart/2005/8/layout/list1"/>
    <dgm:cxn modelId="{9C59A53E-2D3D-4EA0-958E-B5F4A1253B38}" type="presOf" srcId="{B0C05E70-8761-4E0E-9570-D3987AD75A4D}" destId="{E3EC973B-AB39-491A-AF92-5FB0DED5890C}" srcOrd="0" destOrd="0" presId="urn:microsoft.com/office/officeart/2005/8/layout/list1"/>
    <dgm:cxn modelId="{92A851F9-670B-4B29-9F3B-E4654F39B444}" srcId="{FDCA217B-FE11-4775-945D-A60EEC2C1720}" destId="{6CD8B20E-FE3C-4397-9D80-79B85BB0D531}" srcOrd="2" destOrd="0" parTransId="{E63A6F72-FF65-471B-B541-32069982FDB4}" sibTransId="{59A48E86-0BB5-4534-9532-9DBB1C0F4134}"/>
    <dgm:cxn modelId="{3569BE16-BB08-4BEA-A997-8591626CDD0E}" type="presOf" srcId="{B0C05E70-8761-4E0E-9570-D3987AD75A4D}" destId="{F1AF0181-48BA-4741-86D7-A35A9C59C035}" srcOrd="1" destOrd="0" presId="urn:microsoft.com/office/officeart/2005/8/layout/list1"/>
    <dgm:cxn modelId="{BBEF82BE-7077-4220-9816-E6BB8DC27C41}" type="presOf" srcId="{B69FBBC1-E04C-415C-9389-2461B20EFD22}" destId="{37745974-5C11-43C9-A711-FAE8DB109B98}" srcOrd="1" destOrd="0" presId="urn:microsoft.com/office/officeart/2005/8/layout/list1"/>
    <dgm:cxn modelId="{5A83E6B5-211A-4BF4-A856-F109A96B03B8}" srcId="{FDCA217B-FE11-4775-945D-A60EEC2C1720}" destId="{B69FBBC1-E04C-415C-9389-2461B20EFD22}" srcOrd="1" destOrd="0" parTransId="{60A2B1AD-9E88-4386-BB4A-CBE19136AC84}" sibTransId="{EEE2C4AD-C777-4153-9353-5AFC31459910}"/>
    <dgm:cxn modelId="{B6176BDC-3632-46F4-A19B-D2E4CA9A7DC4}" type="presOf" srcId="{B69FBBC1-E04C-415C-9389-2461B20EFD22}" destId="{FB8EA10B-E874-498F-8AD1-4E6B00865971}" srcOrd="0" destOrd="0" presId="urn:microsoft.com/office/officeart/2005/8/layout/list1"/>
    <dgm:cxn modelId="{D3BB08B8-C3E1-407F-BAC7-FD5D34A90BCD}" type="presParOf" srcId="{D504A920-34CB-4D5A-8610-D0BAEF0FC55B}" destId="{98A15133-C266-4B61-8E13-7212E43EF112}" srcOrd="0" destOrd="0" presId="urn:microsoft.com/office/officeart/2005/8/layout/list1"/>
    <dgm:cxn modelId="{C46CF796-FC42-4D8E-A52F-BFA962A8C5B3}" type="presParOf" srcId="{98A15133-C266-4B61-8E13-7212E43EF112}" destId="{E3EC973B-AB39-491A-AF92-5FB0DED5890C}" srcOrd="0" destOrd="0" presId="urn:microsoft.com/office/officeart/2005/8/layout/list1"/>
    <dgm:cxn modelId="{E0B54A79-7338-4BC0-B6A9-385D0A80DA72}" type="presParOf" srcId="{98A15133-C266-4B61-8E13-7212E43EF112}" destId="{F1AF0181-48BA-4741-86D7-A35A9C59C035}" srcOrd="1" destOrd="0" presId="urn:microsoft.com/office/officeart/2005/8/layout/list1"/>
    <dgm:cxn modelId="{87742B6B-91B6-4111-85E3-075AE1961E50}" type="presParOf" srcId="{D504A920-34CB-4D5A-8610-D0BAEF0FC55B}" destId="{B4ACAFEE-50F5-4854-AE14-67783ADA8136}" srcOrd="1" destOrd="0" presId="urn:microsoft.com/office/officeart/2005/8/layout/list1"/>
    <dgm:cxn modelId="{5CB2564F-3D05-45B4-9B70-CA3BE6E64041}" type="presParOf" srcId="{D504A920-34CB-4D5A-8610-D0BAEF0FC55B}" destId="{1E36381E-3171-4604-AFA3-0D7AFC516069}" srcOrd="2" destOrd="0" presId="urn:microsoft.com/office/officeart/2005/8/layout/list1"/>
    <dgm:cxn modelId="{805723AA-D5C1-4468-9907-B312963E9B2E}" type="presParOf" srcId="{D504A920-34CB-4D5A-8610-D0BAEF0FC55B}" destId="{90B1FE70-0BB2-4FA4-905F-1BBF62172BA5}" srcOrd="3" destOrd="0" presId="urn:microsoft.com/office/officeart/2005/8/layout/list1"/>
    <dgm:cxn modelId="{3BB7C801-11B4-47EB-BB2B-9B5385168F4C}" type="presParOf" srcId="{D504A920-34CB-4D5A-8610-D0BAEF0FC55B}" destId="{B73F9795-2C68-4CD4-9A6B-E6C25DD92E79}" srcOrd="4" destOrd="0" presId="urn:microsoft.com/office/officeart/2005/8/layout/list1"/>
    <dgm:cxn modelId="{5B29D49E-AFD6-4E0A-B040-6CC507415AC7}" type="presParOf" srcId="{B73F9795-2C68-4CD4-9A6B-E6C25DD92E79}" destId="{FB8EA10B-E874-498F-8AD1-4E6B00865971}" srcOrd="0" destOrd="0" presId="urn:microsoft.com/office/officeart/2005/8/layout/list1"/>
    <dgm:cxn modelId="{F3BA86E1-8A95-4CE0-BA1E-21FA49C747E8}" type="presParOf" srcId="{B73F9795-2C68-4CD4-9A6B-E6C25DD92E79}" destId="{37745974-5C11-43C9-A711-FAE8DB109B98}" srcOrd="1" destOrd="0" presId="urn:microsoft.com/office/officeart/2005/8/layout/list1"/>
    <dgm:cxn modelId="{805589A3-6292-4867-B634-724FCACE9C11}" type="presParOf" srcId="{D504A920-34CB-4D5A-8610-D0BAEF0FC55B}" destId="{EDA288F1-820F-48FE-86F2-86DF15CA99D2}" srcOrd="5" destOrd="0" presId="urn:microsoft.com/office/officeart/2005/8/layout/list1"/>
    <dgm:cxn modelId="{62A810E4-8C57-4294-982B-31A282D3F54A}" type="presParOf" srcId="{D504A920-34CB-4D5A-8610-D0BAEF0FC55B}" destId="{6E713908-A1B8-42E9-AC99-8D2DBE96425F}" srcOrd="6" destOrd="0" presId="urn:microsoft.com/office/officeart/2005/8/layout/list1"/>
    <dgm:cxn modelId="{9C10A95A-2EAB-4957-9F7B-6D40AAD839CA}" type="presParOf" srcId="{D504A920-34CB-4D5A-8610-D0BAEF0FC55B}" destId="{908A5C4A-69B6-46DE-BDE1-195281D19D9E}" srcOrd="7" destOrd="0" presId="urn:microsoft.com/office/officeart/2005/8/layout/list1"/>
    <dgm:cxn modelId="{0CB8DF23-300D-46F0-846C-57691C1475F3}" type="presParOf" srcId="{D504A920-34CB-4D5A-8610-D0BAEF0FC55B}" destId="{7EDD72B6-7933-4670-8A38-389937483BC8}" srcOrd="8" destOrd="0" presId="urn:microsoft.com/office/officeart/2005/8/layout/list1"/>
    <dgm:cxn modelId="{3EF6CB96-644E-4762-8C22-AE4B0A941B31}" type="presParOf" srcId="{7EDD72B6-7933-4670-8A38-389937483BC8}" destId="{E0CEB893-A82C-41B2-945A-7943FA3377FA}" srcOrd="0" destOrd="0" presId="urn:microsoft.com/office/officeart/2005/8/layout/list1"/>
    <dgm:cxn modelId="{D5F29958-FB5B-4887-81E9-121D9F0B87EF}" type="presParOf" srcId="{7EDD72B6-7933-4670-8A38-389937483BC8}" destId="{5A387369-AFB0-4DEF-A463-DD0F21DE43ED}" srcOrd="1" destOrd="0" presId="urn:microsoft.com/office/officeart/2005/8/layout/list1"/>
    <dgm:cxn modelId="{BE6DE1B3-50B4-4DC7-A184-9D307DE6A30B}" type="presParOf" srcId="{D504A920-34CB-4D5A-8610-D0BAEF0FC55B}" destId="{EE81A24C-D836-4E11-8A39-6FE99772DD45}" srcOrd="9" destOrd="0" presId="urn:microsoft.com/office/officeart/2005/8/layout/list1"/>
    <dgm:cxn modelId="{E62C113B-2C07-4B9A-AA26-AC553677AA96}" type="presParOf" srcId="{D504A920-34CB-4D5A-8610-D0BAEF0FC55B}" destId="{6E0F2F22-4915-481B-B5B0-E39B60171A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CA217B-FE11-4775-945D-A60EEC2C172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0C05E70-8761-4E0E-9570-D3987AD75A4D}">
      <dgm:prSet phldrT="[Texto]" custT="1"/>
      <dgm:spPr/>
      <dgm:t>
        <a:bodyPr/>
        <a:lstStyle/>
        <a:p>
          <a:pPr algn="just"/>
          <a:r>
            <a:rPr lang="es-MX" sz="2000" dirty="0" smtClean="0"/>
            <a:t>Los anticipos de sueldo al personal estarán autorizados por un funcionario competente</a:t>
          </a:r>
          <a:endParaRPr lang="es-MX" sz="2000" dirty="0"/>
        </a:p>
      </dgm:t>
    </dgm:pt>
    <dgm:pt modelId="{C679ABC8-DE52-4540-8A56-985EAB789900}" type="parTrans" cxnId="{F0DD2917-D894-49CE-8321-C14742C331A7}">
      <dgm:prSet/>
      <dgm:spPr/>
      <dgm:t>
        <a:bodyPr/>
        <a:lstStyle/>
        <a:p>
          <a:endParaRPr lang="es-MX"/>
        </a:p>
      </dgm:t>
    </dgm:pt>
    <dgm:pt modelId="{6BC39333-885D-41C4-901F-1F4D1FED7955}" type="sibTrans" cxnId="{F0DD2917-D894-49CE-8321-C14742C331A7}">
      <dgm:prSet/>
      <dgm:spPr/>
      <dgm:t>
        <a:bodyPr/>
        <a:lstStyle/>
        <a:p>
          <a:endParaRPr lang="es-MX"/>
        </a:p>
      </dgm:t>
    </dgm:pt>
    <dgm:pt modelId="{B69FBBC1-E04C-415C-9389-2461B20EFD22}">
      <dgm:prSet phldrT="[Texto]" custT="1"/>
      <dgm:spPr/>
      <dgm:t>
        <a:bodyPr/>
        <a:lstStyle/>
        <a:p>
          <a:pPr algn="just"/>
          <a:r>
            <a:rPr lang="es-MX" sz="2000" dirty="0" smtClean="0"/>
            <a:t>Se debe tener límites para el anticipo de sueldos al personal, este podrá ser el importe de su sueldo mensual.</a:t>
          </a:r>
          <a:endParaRPr lang="es-MX" sz="2000" dirty="0"/>
        </a:p>
      </dgm:t>
    </dgm:pt>
    <dgm:pt modelId="{60A2B1AD-9E88-4386-BB4A-CBE19136AC84}" type="parTrans" cxnId="{5A83E6B5-211A-4BF4-A856-F109A96B03B8}">
      <dgm:prSet/>
      <dgm:spPr/>
      <dgm:t>
        <a:bodyPr/>
        <a:lstStyle/>
        <a:p>
          <a:endParaRPr lang="es-MX"/>
        </a:p>
      </dgm:t>
    </dgm:pt>
    <dgm:pt modelId="{EEE2C4AD-C777-4153-9353-5AFC31459910}" type="sibTrans" cxnId="{5A83E6B5-211A-4BF4-A856-F109A96B03B8}">
      <dgm:prSet/>
      <dgm:spPr/>
      <dgm:t>
        <a:bodyPr/>
        <a:lstStyle/>
        <a:p>
          <a:endParaRPr lang="es-MX"/>
        </a:p>
      </dgm:t>
    </dgm:pt>
    <dgm:pt modelId="{6CD8B20E-FE3C-4397-9D80-79B85BB0D531}">
      <dgm:prSet phldrT="[Texto]" custT="1"/>
      <dgm:spPr/>
      <dgm:t>
        <a:bodyPr/>
        <a:lstStyle/>
        <a:p>
          <a:r>
            <a:rPr lang="es-MX" sz="2000" dirty="0" smtClean="0"/>
            <a:t>Controlar los anticipos  de sueldos al personal mediante vales o recibos.</a:t>
          </a:r>
          <a:endParaRPr lang="es-MX" sz="2000" dirty="0"/>
        </a:p>
      </dgm:t>
    </dgm:pt>
    <dgm:pt modelId="{E63A6F72-FF65-471B-B541-32069982FDB4}" type="parTrans" cxnId="{92A851F9-670B-4B29-9F3B-E4654F39B444}">
      <dgm:prSet/>
      <dgm:spPr/>
      <dgm:t>
        <a:bodyPr/>
        <a:lstStyle/>
        <a:p>
          <a:endParaRPr lang="es-MX"/>
        </a:p>
      </dgm:t>
    </dgm:pt>
    <dgm:pt modelId="{59A48E86-0BB5-4534-9532-9DBB1C0F4134}" type="sibTrans" cxnId="{92A851F9-670B-4B29-9F3B-E4654F39B444}">
      <dgm:prSet/>
      <dgm:spPr/>
      <dgm:t>
        <a:bodyPr/>
        <a:lstStyle/>
        <a:p>
          <a:endParaRPr lang="es-MX"/>
        </a:p>
      </dgm:t>
    </dgm:pt>
    <dgm:pt modelId="{D504A920-34CB-4D5A-8610-D0BAEF0FC55B}" type="pres">
      <dgm:prSet presAssocID="{FDCA217B-FE11-4775-945D-A60EEC2C17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8A15133-C266-4B61-8E13-7212E43EF112}" type="pres">
      <dgm:prSet presAssocID="{B0C05E70-8761-4E0E-9570-D3987AD75A4D}" presName="parentLin" presStyleCnt="0"/>
      <dgm:spPr/>
      <dgm:t>
        <a:bodyPr/>
        <a:lstStyle/>
        <a:p>
          <a:endParaRPr lang="es-MX"/>
        </a:p>
      </dgm:t>
    </dgm:pt>
    <dgm:pt modelId="{E3EC973B-AB39-491A-AF92-5FB0DED5890C}" type="pres">
      <dgm:prSet presAssocID="{B0C05E70-8761-4E0E-9570-D3987AD75A4D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F1AF0181-48BA-4741-86D7-A35A9C59C035}" type="pres">
      <dgm:prSet presAssocID="{B0C05E70-8761-4E0E-9570-D3987AD75A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ACAFEE-50F5-4854-AE14-67783ADA8136}" type="pres">
      <dgm:prSet presAssocID="{B0C05E70-8761-4E0E-9570-D3987AD75A4D}" presName="negativeSpace" presStyleCnt="0"/>
      <dgm:spPr/>
      <dgm:t>
        <a:bodyPr/>
        <a:lstStyle/>
        <a:p>
          <a:endParaRPr lang="es-MX"/>
        </a:p>
      </dgm:t>
    </dgm:pt>
    <dgm:pt modelId="{1E36381E-3171-4604-AFA3-0D7AFC516069}" type="pres">
      <dgm:prSet presAssocID="{B0C05E70-8761-4E0E-9570-D3987AD75A4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B1FE70-0BB2-4FA4-905F-1BBF62172BA5}" type="pres">
      <dgm:prSet presAssocID="{6BC39333-885D-41C4-901F-1F4D1FED7955}" presName="spaceBetweenRectangles" presStyleCnt="0"/>
      <dgm:spPr/>
      <dgm:t>
        <a:bodyPr/>
        <a:lstStyle/>
        <a:p>
          <a:endParaRPr lang="es-MX"/>
        </a:p>
      </dgm:t>
    </dgm:pt>
    <dgm:pt modelId="{B73F9795-2C68-4CD4-9A6B-E6C25DD92E79}" type="pres">
      <dgm:prSet presAssocID="{B69FBBC1-E04C-415C-9389-2461B20EFD22}" presName="parentLin" presStyleCnt="0"/>
      <dgm:spPr/>
      <dgm:t>
        <a:bodyPr/>
        <a:lstStyle/>
        <a:p>
          <a:endParaRPr lang="es-MX"/>
        </a:p>
      </dgm:t>
    </dgm:pt>
    <dgm:pt modelId="{FB8EA10B-E874-498F-8AD1-4E6B00865971}" type="pres">
      <dgm:prSet presAssocID="{B69FBBC1-E04C-415C-9389-2461B20EFD22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7745974-5C11-43C9-A711-FAE8DB109B98}" type="pres">
      <dgm:prSet presAssocID="{B69FBBC1-E04C-415C-9389-2461B20EFD2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A288F1-820F-48FE-86F2-86DF15CA99D2}" type="pres">
      <dgm:prSet presAssocID="{B69FBBC1-E04C-415C-9389-2461B20EFD22}" presName="negativeSpace" presStyleCnt="0"/>
      <dgm:spPr/>
      <dgm:t>
        <a:bodyPr/>
        <a:lstStyle/>
        <a:p>
          <a:endParaRPr lang="es-MX"/>
        </a:p>
      </dgm:t>
    </dgm:pt>
    <dgm:pt modelId="{6E713908-A1B8-42E9-AC99-8D2DBE96425F}" type="pres">
      <dgm:prSet presAssocID="{B69FBBC1-E04C-415C-9389-2461B20EFD2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8A5C4A-69B6-46DE-BDE1-195281D19D9E}" type="pres">
      <dgm:prSet presAssocID="{EEE2C4AD-C777-4153-9353-5AFC31459910}" presName="spaceBetweenRectangles" presStyleCnt="0"/>
      <dgm:spPr/>
      <dgm:t>
        <a:bodyPr/>
        <a:lstStyle/>
        <a:p>
          <a:endParaRPr lang="es-MX"/>
        </a:p>
      </dgm:t>
    </dgm:pt>
    <dgm:pt modelId="{7EDD72B6-7933-4670-8A38-389937483BC8}" type="pres">
      <dgm:prSet presAssocID="{6CD8B20E-FE3C-4397-9D80-79B85BB0D531}" presName="parentLin" presStyleCnt="0"/>
      <dgm:spPr/>
      <dgm:t>
        <a:bodyPr/>
        <a:lstStyle/>
        <a:p>
          <a:endParaRPr lang="es-MX"/>
        </a:p>
      </dgm:t>
    </dgm:pt>
    <dgm:pt modelId="{E0CEB893-A82C-41B2-945A-7943FA3377FA}" type="pres">
      <dgm:prSet presAssocID="{6CD8B20E-FE3C-4397-9D80-79B85BB0D531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5A387369-AFB0-4DEF-A463-DD0F21DE43ED}" type="pres">
      <dgm:prSet presAssocID="{6CD8B20E-FE3C-4397-9D80-79B85BB0D5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81A24C-D836-4E11-8A39-6FE99772DD45}" type="pres">
      <dgm:prSet presAssocID="{6CD8B20E-FE3C-4397-9D80-79B85BB0D531}" presName="negativeSpace" presStyleCnt="0"/>
      <dgm:spPr/>
      <dgm:t>
        <a:bodyPr/>
        <a:lstStyle/>
        <a:p>
          <a:endParaRPr lang="es-MX"/>
        </a:p>
      </dgm:t>
    </dgm:pt>
    <dgm:pt modelId="{6E0F2F22-4915-481B-B5B0-E39B60171AB1}" type="pres">
      <dgm:prSet presAssocID="{6CD8B20E-FE3C-4397-9D80-79B85BB0D53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1C0DA3-0DEC-454E-B6C3-203FD8383D73}" type="presOf" srcId="{6CD8B20E-FE3C-4397-9D80-79B85BB0D531}" destId="{E0CEB893-A82C-41B2-945A-7943FA3377FA}" srcOrd="0" destOrd="0" presId="urn:microsoft.com/office/officeart/2005/8/layout/list1"/>
    <dgm:cxn modelId="{C165E740-4C09-46F4-88B8-FFB65A2A8CF3}" type="presOf" srcId="{FDCA217B-FE11-4775-945D-A60EEC2C1720}" destId="{D504A920-34CB-4D5A-8610-D0BAEF0FC55B}" srcOrd="0" destOrd="0" presId="urn:microsoft.com/office/officeart/2005/8/layout/list1"/>
    <dgm:cxn modelId="{D0B829A1-AF45-4C10-AD09-5E4143593CC2}" type="presOf" srcId="{6CD8B20E-FE3C-4397-9D80-79B85BB0D531}" destId="{5A387369-AFB0-4DEF-A463-DD0F21DE43ED}" srcOrd="1" destOrd="0" presId="urn:microsoft.com/office/officeart/2005/8/layout/list1"/>
    <dgm:cxn modelId="{2BC8C880-18AE-445C-A661-37E812368181}" type="presOf" srcId="{B69FBBC1-E04C-415C-9389-2461B20EFD22}" destId="{FB8EA10B-E874-498F-8AD1-4E6B00865971}" srcOrd="0" destOrd="0" presId="urn:microsoft.com/office/officeart/2005/8/layout/list1"/>
    <dgm:cxn modelId="{92A851F9-670B-4B29-9F3B-E4654F39B444}" srcId="{FDCA217B-FE11-4775-945D-A60EEC2C1720}" destId="{6CD8B20E-FE3C-4397-9D80-79B85BB0D531}" srcOrd="2" destOrd="0" parTransId="{E63A6F72-FF65-471B-B541-32069982FDB4}" sibTransId="{59A48E86-0BB5-4534-9532-9DBB1C0F4134}"/>
    <dgm:cxn modelId="{19670A2D-88CB-4F9D-879D-70C5B8BF258E}" type="presOf" srcId="{B0C05E70-8761-4E0E-9570-D3987AD75A4D}" destId="{E3EC973B-AB39-491A-AF92-5FB0DED5890C}" srcOrd="0" destOrd="0" presId="urn:microsoft.com/office/officeart/2005/8/layout/list1"/>
    <dgm:cxn modelId="{F0DD2917-D894-49CE-8321-C14742C331A7}" srcId="{FDCA217B-FE11-4775-945D-A60EEC2C1720}" destId="{B0C05E70-8761-4E0E-9570-D3987AD75A4D}" srcOrd="0" destOrd="0" parTransId="{C679ABC8-DE52-4540-8A56-985EAB789900}" sibTransId="{6BC39333-885D-41C4-901F-1F4D1FED7955}"/>
    <dgm:cxn modelId="{9812F9F9-48CD-49F2-B1E7-B7A004F3B9A0}" type="presOf" srcId="{B0C05E70-8761-4E0E-9570-D3987AD75A4D}" destId="{F1AF0181-48BA-4741-86D7-A35A9C59C035}" srcOrd="1" destOrd="0" presId="urn:microsoft.com/office/officeart/2005/8/layout/list1"/>
    <dgm:cxn modelId="{B35D97BD-C288-4AE3-988E-34DD568CA567}" type="presOf" srcId="{B69FBBC1-E04C-415C-9389-2461B20EFD22}" destId="{37745974-5C11-43C9-A711-FAE8DB109B98}" srcOrd="1" destOrd="0" presId="urn:microsoft.com/office/officeart/2005/8/layout/list1"/>
    <dgm:cxn modelId="{5A83E6B5-211A-4BF4-A856-F109A96B03B8}" srcId="{FDCA217B-FE11-4775-945D-A60EEC2C1720}" destId="{B69FBBC1-E04C-415C-9389-2461B20EFD22}" srcOrd="1" destOrd="0" parTransId="{60A2B1AD-9E88-4386-BB4A-CBE19136AC84}" sibTransId="{EEE2C4AD-C777-4153-9353-5AFC31459910}"/>
    <dgm:cxn modelId="{43CBFE0D-426F-4CBF-B7E7-9D0E98851E9A}" type="presParOf" srcId="{D504A920-34CB-4D5A-8610-D0BAEF0FC55B}" destId="{98A15133-C266-4B61-8E13-7212E43EF112}" srcOrd="0" destOrd="0" presId="urn:microsoft.com/office/officeart/2005/8/layout/list1"/>
    <dgm:cxn modelId="{6085711E-D855-45B8-BBE3-428269F45D73}" type="presParOf" srcId="{98A15133-C266-4B61-8E13-7212E43EF112}" destId="{E3EC973B-AB39-491A-AF92-5FB0DED5890C}" srcOrd="0" destOrd="0" presId="urn:microsoft.com/office/officeart/2005/8/layout/list1"/>
    <dgm:cxn modelId="{78D33820-2BF9-4045-B1BE-A2167483FE9E}" type="presParOf" srcId="{98A15133-C266-4B61-8E13-7212E43EF112}" destId="{F1AF0181-48BA-4741-86D7-A35A9C59C035}" srcOrd="1" destOrd="0" presId="urn:microsoft.com/office/officeart/2005/8/layout/list1"/>
    <dgm:cxn modelId="{EEF5D5FA-EE45-4BF7-9C19-D8EF4655407F}" type="presParOf" srcId="{D504A920-34CB-4D5A-8610-D0BAEF0FC55B}" destId="{B4ACAFEE-50F5-4854-AE14-67783ADA8136}" srcOrd="1" destOrd="0" presId="urn:microsoft.com/office/officeart/2005/8/layout/list1"/>
    <dgm:cxn modelId="{79CBDC9E-AE12-4D1F-9827-C991BBD5D077}" type="presParOf" srcId="{D504A920-34CB-4D5A-8610-D0BAEF0FC55B}" destId="{1E36381E-3171-4604-AFA3-0D7AFC516069}" srcOrd="2" destOrd="0" presId="urn:microsoft.com/office/officeart/2005/8/layout/list1"/>
    <dgm:cxn modelId="{29A7197F-D76F-4944-A40F-D17CC28616DF}" type="presParOf" srcId="{D504A920-34CB-4D5A-8610-D0BAEF0FC55B}" destId="{90B1FE70-0BB2-4FA4-905F-1BBF62172BA5}" srcOrd="3" destOrd="0" presId="urn:microsoft.com/office/officeart/2005/8/layout/list1"/>
    <dgm:cxn modelId="{887E301E-4443-4FEE-9261-D441F246D123}" type="presParOf" srcId="{D504A920-34CB-4D5A-8610-D0BAEF0FC55B}" destId="{B73F9795-2C68-4CD4-9A6B-E6C25DD92E79}" srcOrd="4" destOrd="0" presId="urn:microsoft.com/office/officeart/2005/8/layout/list1"/>
    <dgm:cxn modelId="{610F6C85-4F60-4AA8-8780-44C50C411EEE}" type="presParOf" srcId="{B73F9795-2C68-4CD4-9A6B-E6C25DD92E79}" destId="{FB8EA10B-E874-498F-8AD1-4E6B00865971}" srcOrd="0" destOrd="0" presId="urn:microsoft.com/office/officeart/2005/8/layout/list1"/>
    <dgm:cxn modelId="{13377D34-C98F-4F53-8CD7-6AAD74B013F0}" type="presParOf" srcId="{B73F9795-2C68-4CD4-9A6B-E6C25DD92E79}" destId="{37745974-5C11-43C9-A711-FAE8DB109B98}" srcOrd="1" destOrd="0" presId="urn:microsoft.com/office/officeart/2005/8/layout/list1"/>
    <dgm:cxn modelId="{A0930D9B-CF16-47C0-980A-D2F17A78909E}" type="presParOf" srcId="{D504A920-34CB-4D5A-8610-D0BAEF0FC55B}" destId="{EDA288F1-820F-48FE-86F2-86DF15CA99D2}" srcOrd="5" destOrd="0" presId="urn:microsoft.com/office/officeart/2005/8/layout/list1"/>
    <dgm:cxn modelId="{A528626C-1766-410D-ADD2-7550C7FE673C}" type="presParOf" srcId="{D504A920-34CB-4D5A-8610-D0BAEF0FC55B}" destId="{6E713908-A1B8-42E9-AC99-8D2DBE96425F}" srcOrd="6" destOrd="0" presId="urn:microsoft.com/office/officeart/2005/8/layout/list1"/>
    <dgm:cxn modelId="{3C560F42-E5E0-409B-8A1C-28BAF760B218}" type="presParOf" srcId="{D504A920-34CB-4D5A-8610-D0BAEF0FC55B}" destId="{908A5C4A-69B6-46DE-BDE1-195281D19D9E}" srcOrd="7" destOrd="0" presId="urn:microsoft.com/office/officeart/2005/8/layout/list1"/>
    <dgm:cxn modelId="{92B06BA4-0DA5-4B72-9A25-5AD72AF9DE4D}" type="presParOf" srcId="{D504A920-34CB-4D5A-8610-D0BAEF0FC55B}" destId="{7EDD72B6-7933-4670-8A38-389937483BC8}" srcOrd="8" destOrd="0" presId="urn:microsoft.com/office/officeart/2005/8/layout/list1"/>
    <dgm:cxn modelId="{2BE9EC4F-D414-499F-A748-89500911A43D}" type="presParOf" srcId="{7EDD72B6-7933-4670-8A38-389937483BC8}" destId="{E0CEB893-A82C-41B2-945A-7943FA3377FA}" srcOrd="0" destOrd="0" presId="urn:microsoft.com/office/officeart/2005/8/layout/list1"/>
    <dgm:cxn modelId="{5AA51E7A-4FE3-40F8-AFA1-C82FE91FB94A}" type="presParOf" srcId="{7EDD72B6-7933-4670-8A38-389937483BC8}" destId="{5A387369-AFB0-4DEF-A463-DD0F21DE43ED}" srcOrd="1" destOrd="0" presId="urn:microsoft.com/office/officeart/2005/8/layout/list1"/>
    <dgm:cxn modelId="{FA551A7E-BCE9-4ADA-9598-833F5BB9BD08}" type="presParOf" srcId="{D504A920-34CB-4D5A-8610-D0BAEF0FC55B}" destId="{EE81A24C-D836-4E11-8A39-6FE99772DD45}" srcOrd="9" destOrd="0" presId="urn:microsoft.com/office/officeart/2005/8/layout/list1"/>
    <dgm:cxn modelId="{278B963D-9D53-4F52-B03D-C390BB9A8102}" type="presParOf" srcId="{D504A920-34CB-4D5A-8610-D0BAEF0FC55B}" destId="{6E0F2F22-4915-481B-B5B0-E39B60171A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CA217B-FE11-4775-945D-A60EEC2C172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0C05E70-8761-4E0E-9570-D3987AD75A4D}">
      <dgm:prSet phldrT="[Texto]" custT="1"/>
      <dgm:spPr/>
      <dgm:t>
        <a:bodyPr/>
        <a:lstStyle/>
        <a:p>
          <a:pPr algn="just"/>
          <a:r>
            <a:rPr lang="es-MX" sz="2000" dirty="0" smtClean="0"/>
            <a:t>Debe existir un sistema  de descuentos periódicos y consecutivos para el cobro de préstamos al personal.</a:t>
          </a:r>
          <a:endParaRPr lang="es-MX" sz="2000" dirty="0"/>
        </a:p>
      </dgm:t>
    </dgm:pt>
    <dgm:pt modelId="{C679ABC8-DE52-4540-8A56-985EAB789900}" type="parTrans" cxnId="{F0DD2917-D894-49CE-8321-C14742C331A7}">
      <dgm:prSet/>
      <dgm:spPr/>
      <dgm:t>
        <a:bodyPr/>
        <a:lstStyle/>
        <a:p>
          <a:endParaRPr lang="es-MX"/>
        </a:p>
      </dgm:t>
    </dgm:pt>
    <dgm:pt modelId="{6BC39333-885D-41C4-901F-1F4D1FED7955}" type="sibTrans" cxnId="{F0DD2917-D894-49CE-8321-C14742C331A7}">
      <dgm:prSet/>
      <dgm:spPr/>
      <dgm:t>
        <a:bodyPr/>
        <a:lstStyle/>
        <a:p>
          <a:endParaRPr lang="es-MX"/>
        </a:p>
      </dgm:t>
    </dgm:pt>
    <dgm:pt modelId="{B69FBBC1-E04C-415C-9389-2461B20EFD22}">
      <dgm:prSet phldrT="[Texto]" custT="1"/>
      <dgm:spPr/>
      <dgm:t>
        <a:bodyPr/>
        <a:lstStyle/>
        <a:p>
          <a:pPr algn="just"/>
          <a:r>
            <a:rPr lang="es-MX" sz="2000" dirty="0" smtClean="0"/>
            <a:t>Se deben evitar nuevos préstamos hasta no quedar saldado el importe del anterior</a:t>
          </a:r>
          <a:endParaRPr lang="es-MX" sz="2000" dirty="0"/>
        </a:p>
      </dgm:t>
    </dgm:pt>
    <dgm:pt modelId="{60A2B1AD-9E88-4386-BB4A-CBE19136AC84}" type="parTrans" cxnId="{5A83E6B5-211A-4BF4-A856-F109A96B03B8}">
      <dgm:prSet/>
      <dgm:spPr/>
      <dgm:t>
        <a:bodyPr/>
        <a:lstStyle/>
        <a:p>
          <a:endParaRPr lang="es-MX"/>
        </a:p>
      </dgm:t>
    </dgm:pt>
    <dgm:pt modelId="{EEE2C4AD-C777-4153-9353-5AFC31459910}" type="sibTrans" cxnId="{5A83E6B5-211A-4BF4-A856-F109A96B03B8}">
      <dgm:prSet/>
      <dgm:spPr/>
      <dgm:t>
        <a:bodyPr/>
        <a:lstStyle/>
        <a:p>
          <a:endParaRPr lang="es-MX"/>
        </a:p>
      </dgm:t>
    </dgm:pt>
    <dgm:pt modelId="{6CD8B20E-FE3C-4397-9D80-79B85BB0D531}">
      <dgm:prSet phldrT="[Texto]" custT="1"/>
      <dgm:spPr/>
      <dgm:t>
        <a:bodyPr/>
        <a:lstStyle/>
        <a:p>
          <a:r>
            <a:rPr lang="es-MX" sz="2000" dirty="0" smtClean="0"/>
            <a:t>Para los gastos de viaje se requiere que se adjunten los comprobantes relativos a los gastos efectuados.</a:t>
          </a:r>
          <a:endParaRPr lang="es-MX" sz="2000" dirty="0"/>
        </a:p>
      </dgm:t>
    </dgm:pt>
    <dgm:pt modelId="{E63A6F72-FF65-471B-B541-32069982FDB4}" type="parTrans" cxnId="{92A851F9-670B-4B29-9F3B-E4654F39B444}">
      <dgm:prSet/>
      <dgm:spPr/>
      <dgm:t>
        <a:bodyPr/>
        <a:lstStyle/>
        <a:p>
          <a:endParaRPr lang="es-MX"/>
        </a:p>
      </dgm:t>
    </dgm:pt>
    <dgm:pt modelId="{59A48E86-0BB5-4534-9532-9DBB1C0F4134}" type="sibTrans" cxnId="{92A851F9-670B-4B29-9F3B-E4654F39B444}">
      <dgm:prSet/>
      <dgm:spPr/>
      <dgm:t>
        <a:bodyPr/>
        <a:lstStyle/>
        <a:p>
          <a:endParaRPr lang="es-MX"/>
        </a:p>
      </dgm:t>
    </dgm:pt>
    <dgm:pt modelId="{D504A920-34CB-4D5A-8610-D0BAEF0FC55B}" type="pres">
      <dgm:prSet presAssocID="{FDCA217B-FE11-4775-945D-A60EEC2C172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8A15133-C266-4B61-8E13-7212E43EF112}" type="pres">
      <dgm:prSet presAssocID="{B0C05E70-8761-4E0E-9570-D3987AD75A4D}" presName="parentLin" presStyleCnt="0"/>
      <dgm:spPr/>
      <dgm:t>
        <a:bodyPr/>
        <a:lstStyle/>
        <a:p>
          <a:endParaRPr lang="es-MX"/>
        </a:p>
      </dgm:t>
    </dgm:pt>
    <dgm:pt modelId="{E3EC973B-AB39-491A-AF92-5FB0DED5890C}" type="pres">
      <dgm:prSet presAssocID="{B0C05E70-8761-4E0E-9570-D3987AD75A4D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F1AF0181-48BA-4741-86D7-A35A9C59C035}" type="pres">
      <dgm:prSet presAssocID="{B0C05E70-8761-4E0E-9570-D3987AD75A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ACAFEE-50F5-4854-AE14-67783ADA8136}" type="pres">
      <dgm:prSet presAssocID="{B0C05E70-8761-4E0E-9570-D3987AD75A4D}" presName="negativeSpace" presStyleCnt="0"/>
      <dgm:spPr/>
      <dgm:t>
        <a:bodyPr/>
        <a:lstStyle/>
        <a:p>
          <a:endParaRPr lang="es-MX"/>
        </a:p>
      </dgm:t>
    </dgm:pt>
    <dgm:pt modelId="{1E36381E-3171-4604-AFA3-0D7AFC516069}" type="pres">
      <dgm:prSet presAssocID="{B0C05E70-8761-4E0E-9570-D3987AD75A4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B1FE70-0BB2-4FA4-905F-1BBF62172BA5}" type="pres">
      <dgm:prSet presAssocID="{6BC39333-885D-41C4-901F-1F4D1FED7955}" presName="spaceBetweenRectangles" presStyleCnt="0"/>
      <dgm:spPr/>
      <dgm:t>
        <a:bodyPr/>
        <a:lstStyle/>
        <a:p>
          <a:endParaRPr lang="es-MX"/>
        </a:p>
      </dgm:t>
    </dgm:pt>
    <dgm:pt modelId="{B73F9795-2C68-4CD4-9A6B-E6C25DD92E79}" type="pres">
      <dgm:prSet presAssocID="{B69FBBC1-E04C-415C-9389-2461B20EFD22}" presName="parentLin" presStyleCnt="0"/>
      <dgm:spPr/>
      <dgm:t>
        <a:bodyPr/>
        <a:lstStyle/>
        <a:p>
          <a:endParaRPr lang="es-MX"/>
        </a:p>
      </dgm:t>
    </dgm:pt>
    <dgm:pt modelId="{FB8EA10B-E874-498F-8AD1-4E6B00865971}" type="pres">
      <dgm:prSet presAssocID="{B69FBBC1-E04C-415C-9389-2461B20EFD22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37745974-5C11-43C9-A711-FAE8DB109B98}" type="pres">
      <dgm:prSet presAssocID="{B69FBBC1-E04C-415C-9389-2461B20EFD2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DA288F1-820F-48FE-86F2-86DF15CA99D2}" type="pres">
      <dgm:prSet presAssocID="{B69FBBC1-E04C-415C-9389-2461B20EFD22}" presName="negativeSpace" presStyleCnt="0"/>
      <dgm:spPr/>
      <dgm:t>
        <a:bodyPr/>
        <a:lstStyle/>
        <a:p>
          <a:endParaRPr lang="es-MX"/>
        </a:p>
      </dgm:t>
    </dgm:pt>
    <dgm:pt modelId="{6E713908-A1B8-42E9-AC99-8D2DBE96425F}" type="pres">
      <dgm:prSet presAssocID="{B69FBBC1-E04C-415C-9389-2461B20EFD2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8A5C4A-69B6-46DE-BDE1-195281D19D9E}" type="pres">
      <dgm:prSet presAssocID="{EEE2C4AD-C777-4153-9353-5AFC31459910}" presName="spaceBetweenRectangles" presStyleCnt="0"/>
      <dgm:spPr/>
      <dgm:t>
        <a:bodyPr/>
        <a:lstStyle/>
        <a:p>
          <a:endParaRPr lang="es-MX"/>
        </a:p>
      </dgm:t>
    </dgm:pt>
    <dgm:pt modelId="{7EDD72B6-7933-4670-8A38-389937483BC8}" type="pres">
      <dgm:prSet presAssocID="{6CD8B20E-FE3C-4397-9D80-79B85BB0D531}" presName="parentLin" presStyleCnt="0"/>
      <dgm:spPr/>
      <dgm:t>
        <a:bodyPr/>
        <a:lstStyle/>
        <a:p>
          <a:endParaRPr lang="es-MX"/>
        </a:p>
      </dgm:t>
    </dgm:pt>
    <dgm:pt modelId="{E0CEB893-A82C-41B2-945A-7943FA3377FA}" type="pres">
      <dgm:prSet presAssocID="{6CD8B20E-FE3C-4397-9D80-79B85BB0D531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5A387369-AFB0-4DEF-A463-DD0F21DE43ED}" type="pres">
      <dgm:prSet presAssocID="{6CD8B20E-FE3C-4397-9D80-79B85BB0D53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81A24C-D836-4E11-8A39-6FE99772DD45}" type="pres">
      <dgm:prSet presAssocID="{6CD8B20E-FE3C-4397-9D80-79B85BB0D531}" presName="negativeSpace" presStyleCnt="0"/>
      <dgm:spPr/>
      <dgm:t>
        <a:bodyPr/>
        <a:lstStyle/>
        <a:p>
          <a:endParaRPr lang="es-MX"/>
        </a:p>
      </dgm:t>
    </dgm:pt>
    <dgm:pt modelId="{6E0F2F22-4915-481B-B5B0-E39B60171AB1}" type="pres">
      <dgm:prSet presAssocID="{6CD8B20E-FE3C-4397-9D80-79B85BB0D531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46F5286-03D5-4F2A-A81D-A27983636A55}" type="presOf" srcId="{B0C05E70-8761-4E0E-9570-D3987AD75A4D}" destId="{F1AF0181-48BA-4741-86D7-A35A9C59C035}" srcOrd="1" destOrd="0" presId="urn:microsoft.com/office/officeart/2005/8/layout/list1"/>
    <dgm:cxn modelId="{99162966-880E-4CC6-9831-CBEB9FAAD030}" type="presOf" srcId="{B0C05E70-8761-4E0E-9570-D3987AD75A4D}" destId="{E3EC973B-AB39-491A-AF92-5FB0DED5890C}" srcOrd="0" destOrd="0" presId="urn:microsoft.com/office/officeart/2005/8/layout/list1"/>
    <dgm:cxn modelId="{37838188-320B-4B66-8044-D2AAF6A2BE5E}" type="presOf" srcId="{6CD8B20E-FE3C-4397-9D80-79B85BB0D531}" destId="{5A387369-AFB0-4DEF-A463-DD0F21DE43ED}" srcOrd="1" destOrd="0" presId="urn:microsoft.com/office/officeart/2005/8/layout/list1"/>
    <dgm:cxn modelId="{6BBE0BA9-8E94-4A90-ADC0-809F0809D62F}" type="presOf" srcId="{FDCA217B-FE11-4775-945D-A60EEC2C1720}" destId="{D504A920-34CB-4D5A-8610-D0BAEF0FC55B}" srcOrd="0" destOrd="0" presId="urn:microsoft.com/office/officeart/2005/8/layout/list1"/>
    <dgm:cxn modelId="{D7B5215D-D547-4E8D-A856-00223E843B92}" type="presOf" srcId="{6CD8B20E-FE3C-4397-9D80-79B85BB0D531}" destId="{E0CEB893-A82C-41B2-945A-7943FA3377FA}" srcOrd="0" destOrd="0" presId="urn:microsoft.com/office/officeart/2005/8/layout/list1"/>
    <dgm:cxn modelId="{92A851F9-670B-4B29-9F3B-E4654F39B444}" srcId="{FDCA217B-FE11-4775-945D-A60EEC2C1720}" destId="{6CD8B20E-FE3C-4397-9D80-79B85BB0D531}" srcOrd="2" destOrd="0" parTransId="{E63A6F72-FF65-471B-B541-32069982FDB4}" sibTransId="{59A48E86-0BB5-4534-9532-9DBB1C0F4134}"/>
    <dgm:cxn modelId="{F0DD2917-D894-49CE-8321-C14742C331A7}" srcId="{FDCA217B-FE11-4775-945D-A60EEC2C1720}" destId="{B0C05E70-8761-4E0E-9570-D3987AD75A4D}" srcOrd="0" destOrd="0" parTransId="{C679ABC8-DE52-4540-8A56-985EAB789900}" sibTransId="{6BC39333-885D-41C4-901F-1F4D1FED7955}"/>
    <dgm:cxn modelId="{0271D5EC-0752-4776-B1E4-B0CD85C0101E}" type="presOf" srcId="{B69FBBC1-E04C-415C-9389-2461B20EFD22}" destId="{FB8EA10B-E874-498F-8AD1-4E6B00865971}" srcOrd="0" destOrd="0" presId="urn:microsoft.com/office/officeart/2005/8/layout/list1"/>
    <dgm:cxn modelId="{97DDA9E6-5805-4EA8-9086-AC534865F411}" type="presOf" srcId="{B69FBBC1-E04C-415C-9389-2461B20EFD22}" destId="{37745974-5C11-43C9-A711-FAE8DB109B98}" srcOrd="1" destOrd="0" presId="urn:microsoft.com/office/officeart/2005/8/layout/list1"/>
    <dgm:cxn modelId="{5A83E6B5-211A-4BF4-A856-F109A96B03B8}" srcId="{FDCA217B-FE11-4775-945D-A60EEC2C1720}" destId="{B69FBBC1-E04C-415C-9389-2461B20EFD22}" srcOrd="1" destOrd="0" parTransId="{60A2B1AD-9E88-4386-BB4A-CBE19136AC84}" sibTransId="{EEE2C4AD-C777-4153-9353-5AFC31459910}"/>
    <dgm:cxn modelId="{65483365-F046-4CCB-93E7-95947E306CA8}" type="presParOf" srcId="{D504A920-34CB-4D5A-8610-D0BAEF0FC55B}" destId="{98A15133-C266-4B61-8E13-7212E43EF112}" srcOrd="0" destOrd="0" presId="urn:microsoft.com/office/officeart/2005/8/layout/list1"/>
    <dgm:cxn modelId="{884871EE-8BDE-470D-851F-B25AC64B90EA}" type="presParOf" srcId="{98A15133-C266-4B61-8E13-7212E43EF112}" destId="{E3EC973B-AB39-491A-AF92-5FB0DED5890C}" srcOrd="0" destOrd="0" presId="urn:microsoft.com/office/officeart/2005/8/layout/list1"/>
    <dgm:cxn modelId="{14D67109-A98D-4F31-A7BE-63D18401D0BA}" type="presParOf" srcId="{98A15133-C266-4B61-8E13-7212E43EF112}" destId="{F1AF0181-48BA-4741-86D7-A35A9C59C035}" srcOrd="1" destOrd="0" presId="urn:microsoft.com/office/officeart/2005/8/layout/list1"/>
    <dgm:cxn modelId="{F2D84CDC-E486-4566-A4AD-98D7DB5D6661}" type="presParOf" srcId="{D504A920-34CB-4D5A-8610-D0BAEF0FC55B}" destId="{B4ACAFEE-50F5-4854-AE14-67783ADA8136}" srcOrd="1" destOrd="0" presId="urn:microsoft.com/office/officeart/2005/8/layout/list1"/>
    <dgm:cxn modelId="{0AA89A99-2C8A-4632-820E-A430C4976BC9}" type="presParOf" srcId="{D504A920-34CB-4D5A-8610-D0BAEF0FC55B}" destId="{1E36381E-3171-4604-AFA3-0D7AFC516069}" srcOrd="2" destOrd="0" presId="urn:microsoft.com/office/officeart/2005/8/layout/list1"/>
    <dgm:cxn modelId="{DCDEAF7E-D03B-49E9-98B3-1473E645DF69}" type="presParOf" srcId="{D504A920-34CB-4D5A-8610-D0BAEF0FC55B}" destId="{90B1FE70-0BB2-4FA4-905F-1BBF62172BA5}" srcOrd="3" destOrd="0" presId="urn:microsoft.com/office/officeart/2005/8/layout/list1"/>
    <dgm:cxn modelId="{C343FFDF-35DB-44DE-81AA-AE86757E6CE1}" type="presParOf" srcId="{D504A920-34CB-4D5A-8610-D0BAEF0FC55B}" destId="{B73F9795-2C68-4CD4-9A6B-E6C25DD92E79}" srcOrd="4" destOrd="0" presId="urn:microsoft.com/office/officeart/2005/8/layout/list1"/>
    <dgm:cxn modelId="{4688445B-CFF4-4DCC-8079-1F1700D79BD3}" type="presParOf" srcId="{B73F9795-2C68-4CD4-9A6B-E6C25DD92E79}" destId="{FB8EA10B-E874-498F-8AD1-4E6B00865971}" srcOrd="0" destOrd="0" presId="urn:microsoft.com/office/officeart/2005/8/layout/list1"/>
    <dgm:cxn modelId="{38BFCAF1-6720-4C91-9E50-1D7A5A981E6D}" type="presParOf" srcId="{B73F9795-2C68-4CD4-9A6B-E6C25DD92E79}" destId="{37745974-5C11-43C9-A711-FAE8DB109B98}" srcOrd="1" destOrd="0" presId="urn:microsoft.com/office/officeart/2005/8/layout/list1"/>
    <dgm:cxn modelId="{DBE9C006-9D2C-4F87-8E66-218349CD4C46}" type="presParOf" srcId="{D504A920-34CB-4D5A-8610-D0BAEF0FC55B}" destId="{EDA288F1-820F-48FE-86F2-86DF15CA99D2}" srcOrd="5" destOrd="0" presId="urn:microsoft.com/office/officeart/2005/8/layout/list1"/>
    <dgm:cxn modelId="{D1F913D1-A17A-491A-96BC-00B6DC6CD3C3}" type="presParOf" srcId="{D504A920-34CB-4D5A-8610-D0BAEF0FC55B}" destId="{6E713908-A1B8-42E9-AC99-8D2DBE96425F}" srcOrd="6" destOrd="0" presId="urn:microsoft.com/office/officeart/2005/8/layout/list1"/>
    <dgm:cxn modelId="{3622EA5A-79C6-4EF2-BBD2-324BF5AE09D9}" type="presParOf" srcId="{D504A920-34CB-4D5A-8610-D0BAEF0FC55B}" destId="{908A5C4A-69B6-46DE-BDE1-195281D19D9E}" srcOrd="7" destOrd="0" presId="urn:microsoft.com/office/officeart/2005/8/layout/list1"/>
    <dgm:cxn modelId="{C1C8F055-4E34-4CEE-A987-7FC88AAEE7E1}" type="presParOf" srcId="{D504A920-34CB-4D5A-8610-D0BAEF0FC55B}" destId="{7EDD72B6-7933-4670-8A38-389937483BC8}" srcOrd="8" destOrd="0" presId="urn:microsoft.com/office/officeart/2005/8/layout/list1"/>
    <dgm:cxn modelId="{950E669A-736B-411D-8BE3-BAAA6AA10AA6}" type="presParOf" srcId="{7EDD72B6-7933-4670-8A38-389937483BC8}" destId="{E0CEB893-A82C-41B2-945A-7943FA3377FA}" srcOrd="0" destOrd="0" presId="urn:microsoft.com/office/officeart/2005/8/layout/list1"/>
    <dgm:cxn modelId="{FC5DEE69-196E-46DD-8270-0CF60161F1E2}" type="presParOf" srcId="{7EDD72B6-7933-4670-8A38-389937483BC8}" destId="{5A387369-AFB0-4DEF-A463-DD0F21DE43ED}" srcOrd="1" destOrd="0" presId="urn:microsoft.com/office/officeart/2005/8/layout/list1"/>
    <dgm:cxn modelId="{A55C89A3-1FCB-44FD-8CF2-E52B7A2C0DC2}" type="presParOf" srcId="{D504A920-34CB-4D5A-8610-D0BAEF0FC55B}" destId="{EE81A24C-D836-4E11-8A39-6FE99772DD45}" srcOrd="9" destOrd="0" presId="urn:microsoft.com/office/officeart/2005/8/layout/list1"/>
    <dgm:cxn modelId="{F459A4E1-C75B-4CE8-82FA-51DD22A9D875}" type="presParOf" srcId="{D504A920-34CB-4D5A-8610-D0BAEF0FC55B}" destId="{6E0F2F22-4915-481B-B5B0-E39B60171A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97D3B3-063F-4E28-92C7-7D8974781B98}" type="datetimeFigureOut">
              <a:rPr lang="es-MX" smtClean="0"/>
              <a:pPr/>
              <a:t>25/03/2014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DC9A92-FD26-4411-935C-C97E69BC0A7A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plit orient="vert" dir="in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>
            <a:noAutofit/>
          </a:bodyPr>
          <a:lstStyle/>
          <a:p>
            <a:r>
              <a:rPr lang="es-ES" sz="8800" dirty="0" smtClean="0"/>
              <a:t>CONTROL INTERNO</a:t>
            </a:r>
            <a:endParaRPr lang="es-MX" sz="8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4000504"/>
            <a:ext cx="6400800" cy="1752600"/>
          </a:xfrm>
        </p:spPr>
        <p:txBody>
          <a:bodyPr>
            <a:noAutofit/>
          </a:bodyPr>
          <a:lstStyle/>
          <a:p>
            <a:r>
              <a:rPr lang="es-ES" sz="8000" dirty="0" smtClean="0"/>
              <a:t>CUENTAS PORCOBRAR</a:t>
            </a:r>
            <a:endParaRPr lang="es-MX" sz="8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es-MX" b="1" dirty="0" smtClean="0"/>
              <a:t>2. </a:t>
            </a:r>
            <a:r>
              <a:rPr lang="es-MX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Asegurar la exactitud y la </a:t>
            </a:r>
            <a:r>
              <a:rPr lang="es-MX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confiabilidad de la información</a:t>
            </a:r>
          </a:p>
          <a:p>
            <a:pPr>
              <a:buNone/>
            </a:pPr>
            <a:endParaRPr lang="es-MX" sz="3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1420813"/>
            <a:r>
              <a:rPr lang="es-MX" dirty="0" smtClean="0"/>
              <a:t>Administrativa</a:t>
            </a:r>
          </a:p>
          <a:p>
            <a:pPr marL="1420813"/>
            <a:r>
              <a:rPr lang="es-MX" dirty="0" smtClean="0"/>
              <a:t>Contable</a:t>
            </a:r>
          </a:p>
          <a:p>
            <a:pPr marL="1420813"/>
            <a:r>
              <a:rPr lang="es-MX" dirty="0" smtClean="0"/>
              <a:t>Financiera</a:t>
            </a:r>
          </a:p>
          <a:p>
            <a:pPr>
              <a:buNone/>
            </a:pPr>
            <a:r>
              <a:rPr lang="es-MX" dirty="0" smtClean="0"/>
              <a:t>Además localizar errores</a:t>
            </a:r>
          </a:p>
        </p:txBody>
      </p:sp>
      <p:sp>
        <p:nvSpPr>
          <p:cNvPr id="4" name="3 Cerrar llave"/>
          <p:cNvSpPr/>
          <p:nvPr/>
        </p:nvSpPr>
        <p:spPr>
          <a:xfrm>
            <a:off x="4643438" y="1714488"/>
            <a:ext cx="571504" cy="200026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5715008" y="2428868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Decisiones</a:t>
            </a:r>
            <a:endParaRPr lang="es-MX" sz="3200" dirty="0"/>
          </a:p>
        </p:txBody>
      </p:sp>
      <p:pic>
        <p:nvPicPr>
          <p:cNvPr id="6" name="5 Imagen" descr="http://t2.gstatic.com/images?q=tbn:ANd9GcQhtY7KNp5qOXefV6oPp50U7Z2tHG4x9IphBFj_AIVWVoCYnLO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357562"/>
            <a:ext cx="3214710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Imagen" descr="http://t2.gstatic.com/images?q=tbn:ANd9GcRWem0n4pGNHXO4WoYb0luCqPMGC85DilOL-uElN3ih9Ta0tn7c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643446"/>
            <a:ext cx="2623185" cy="1741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es-MX" b="1" dirty="0" smtClean="0"/>
              <a:t>3. </a:t>
            </a:r>
            <a:r>
              <a:rPr lang="es-MX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Asegurar el cumplimiento de las políticas</a:t>
            </a:r>
          </a:p>
          <a:p>
            <a:pPr>
              <a:buNone/>
            </a:pPr>
            <a:r>
              <a:rPr lang="es-MX" dirty="0" smtClean="0"/>
              <a:t>Sobre bases </a:t>
            </a:r>
          </a:p>
          <a:p>
            <a:pPr>
              <a:buNone/>
            </a:pPr>
            <a:r>
              <a:rPr lang="es-MX" dirty="0"/>
              <a:t>m</a:t>
            </a:r>
            <a:r>
              <a:rPr lang="es-MX" dirty="0" smtClean="0"/>
              <a:t>ás seguras</a:t>
            </a:r>
            <a:endParaRPr lang="es-MX" dirty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endParaRPr lang="es-MX" b="1" dirty="0" smtClean="0"/>
          </a:p>
          <a:p>
            <a:pPr>
              <a:buNone/>
            </a:pPr>
            <a:r>
              <a:rPr lang="es-MX" b="1" dirty="0" smtClean="0"/>
              <a:t>4. </a:t>
            </a:r>
            <a:r>
              <a:rPr lang="es-MX" sz="3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Promover la eficiencia del personal</a:t>
            </a:r>
          </a:p>
          <a:p>
            <a:pPr>
              <a:buNone/>
            </a:pPr>
            <a:r>
              <a:rPr lang="es-MX" dirty="0" smtClean="0"/>
              <a:t>     Evaluación de </a:t>
            </a:r>
          </a:p>
          <a:p>
            <a:pPr>
              <a:buNone/>
            </a:pPr>
            <a:r>
              <a:rPr lang="es-MX" dirty="0" smtClean="0"/>
              <a:t>      desempeño</a:t>
            </a:r>
            <a:endParaRPr lang="es-MX" dirty="0"/>
          </a:p>
        </p:txBody>
      </p:sp>
      <p:pic>
        <p:nvPicPr>
          <p:cNvPr id="6" name="5 Imagen" descr="http://t0.gstatic.com/images?q=tbn:ANd9GcRTMsjrP7kLdaEvMJNU_GnVBgkiBa_cjd0sRLm3Is8Ot0l5mtx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357298"/>
            <a:ext cx="2857520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4 Imagen" descr="http://t2.gstatic.com/images?q=tbn:ANd9GcTQcyDSV8Y2viiGTyMAzDhcDPuuo5gXZKEK-9h2b_7Bpu7ZEbELV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572008"/>
            <a:ext cx="2253615" cy="20250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MEDIDAS DE CONTROL INTERNO 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b="1" dirty="0" smtClean="0"/>
              <a:t>TENER POLÍTICAS DE COBRANZA</a:t>
            </a:r>
            <a:r>
              <a:rPr lang="es-ES" dirty="0" smtClean="0"/>
              <a:t>.- </a:t>
            </a:r>
            <a:r>
              <a:rPr lang="es-MX" dirty="0" smtClean="0"/>
              <a:t>Es </a:t>
            </a:r>
            <a:r>
              <a:rPr lang="es-MX" dirty="0"/>
              <a:t>importante que la empresa tenga establecido como se va a cobrar asimismo, las restricciones que va a implementar. </a:t>
            </a:r>
            <a:r>
              <a:rPr lang="es-ES" dirty="0" smtClean="0"/>
              <a:t>  </a:t>
            </a:r>
          </a:p>
          <a:p>
            <a:pPr marL="514350" indent="-514350" algn="just">
              <a:buFont typeface="+mj-lt"/>
              <a:buAutoNum type="arabicPeriod"/>
            </a:pPr>
            <a:endParaRPr lang="es-E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s-ES" b="1" dirty="0" smtClean="0"/>
              <a:t>REGISTRAR LAS COMPRAS Y PAGOS EN LA CUENTA INDIVIDUAL DE CLIENTES</a:t>
            </a:r>
            <a:r>
              <a:rPr lang="es-ES" dirty="0" smtClean="0"/>
              <a:t>.- </a:t>
            </a:r>
            <a:r>
              <a:rPr lang="es-MX" dirty="0" smtClean="0"/>
              <a:t>Esto </a:t>
            </a:r>
            <a:r>
              <a:rPr lang="es-MX" dirty="0"/>
              <a:t>maximizara un mejor control de los clientes  morosos.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s-ES" b="1" dirty="0" smtClean="0"/>
              <a:t>HACER PERIÓDICAMENTE UN ANÁLISIS DE LAS CUENTAS.- </a:t>
            </a:r>
            <a:r>
              <a:rPr lang="es-MX" dirty="0" smtClean="0"/>
              <a:t>Consiste </a:t>
            </a:r>
            <a:r>
              <a:rPr lang="es-MX" dirty="0"/>
              <a:t>en clasificarlas de acuerdo al tiempo durante el cual han sido </a:t>
            </a:r>
            <a:r>
              <a:rPr lang="es-MX" dirty="0" smtClean="0"/>
              <a:t>vigentes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es-ES" dirty="0"/>
          </a:p>
          <a:p>
            <a:pPr marL="514350" indent="-514350" algn="just">
              <a:buFont typeface="+mj-lt"/>
              <a:buAutoNum type="arabicPeriod" startAt="3"/>
            </a:pPr>
            <a:r>
              <a:rPr lang="es-ES" b="1" dirty="0" smtClean="0"/>
              <a:t>CONTROLAR LACONCESIÓN DE CRÉDITOS.- </a:t>
            </a:r>
            <a:r>
              <a:rPr lang="es-MX" dirty="0" smtClean="0"/>
              <a:t>Desarrollar </a:t>
            </a:r>
            <a:r>
              <a:rPr lang="es-MX" dirty="0"/>
              <a:t>medios para vigilar las actividades de quienes conceden crédito</a:t>
            </a:r>
            <a:r>
              <a:rPr lang="es-ES" b="1" dirty="0" smtClean="0"/>
              <a:t> </a:t>
            </a:r>
            <a:endParaRPr lang="es-MX" b="1" dirty="0"/>
          </a:p>
          <a:p>
            <a:pPr marL="514350" indent="-514350" algn="just">
              <a:buFont typeface="+mj-lt"/>
              <a:buAutoNum type="arabicPeriod" startAt="3"/>
            </a:pPr>
            <a:endParaRPr lang="es-MX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es-ES" b="1" dirty="0" smtClean="0"/>
              <a:t>ESTABLECER UN PERIODO DE COBRANZA.- </a:t>
            </a:r>
            <a:r>
              <a:rPr lang="es-MX" dirty="0" smtClean="0"/>
              <a:t>Ayudará </a:t>
            </a:r>
            <a:r>
              <a:rPr lang="es-MX" dirty="0"/>
              <a:t>que sea más factible el pago de las </a:t>
            </a:r>
            <a:r>
              <a:rPr lang="es-MX" dirty="0" smtClean="0"/>
              <a:t>cuentas.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es-ES" b="1" dirty="0"/>
          </a:p>
          <a:p>
            <a:pPr marL="514350" indent="-514350" algn="just">
              <a:buFont typeface="+mj-lt"/>
              <a:buAutoNum type="arabicPeriod" startAt="5"/>
            </a:pPr>
            <a:endParaRPr lang="es-ES" b="1" dirty="0" smtClean="0"/>
          </a:p>
          <a:p>
            <a:pPr marL="514350" indent="-514350" algn="just">
              <a:buFont typeface="+mj-lt"/>
              <a:buAutoNum type="arabicPeriod" startAt="5"/>
            </a:pPr>
            <a:r>
              <a:rPr lang="es-ES" b="1" dirty="0" smtClean="0"/>
              <a:t>HACER UNA ESTIMACIÓN DE CUENTAS INCOBRABLES.- </a:t>
            </a:r>
            <a:r>
              <a:rPr lang="es-MX" dirty="0"/>
              <a:t>debe estimarse la probabilidad que existe de </a:t>
            </a:r>
            <a:r>
              <a:rPr lang="es-MX" dirty="0" smtClean="0"/>
              <a:t> no recuperar </a:t>
            </a:r>
            <a:r>
              <a:rPr lang="es-MX" dirty="0"/>
              <a:t>los montos de todas las cuentas por cobrar.</a:t>
            </a:r>
            <a:endParaRPr lang="es-MX" b="1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5675" y="1"/>
            <a:ext cx="7543800" cy="1450757"/>
          </a:xfrm>
        </p:spPr>
        <p:txBody>
          <a:bodyPr/>
          <a:lstStyle/>
          <a:p>
            <a:pPr algn="ctr"/>
            <a:r>
              <a:rPr lang="es-MX" dirty="0" smtClean="0"/>
              <a:t>Control interno clientes </a:t>
            </a:r>
            <a:endParaRPr lang="es-MX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553956"/>
              </p:ext>
            </p:extLst>
          </p:nvPr>
        </p:nvGraphicFramePr>
        <p:xfrm>
          <a:off x="865862" y="1716066"/>
          <a:ext cx="7485866" cy="47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89018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Control interno clientes 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290971"/>
              </p:ext>
            </p:extLst>
          </p:nvPr>
        </p:nvGraphicFramePr>
        <p:xfrm>
          <a:off x="894046" y="1737360"/>
          <a:ext cx="7472714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1241049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04" y="1"/>
            <a:ext cx="7543800" cy="1450757"/>
          </a:xfrm>
        </p:spPr>
        <p:txBody>
          <a:bodyPr/>
          <a:lstStyle/>
          <a:p>
            <a:r>
              <a:rPr lang="es-MX" dirty="0" smtClean="0"/>
              <a:t>Control interno Documentos por Cobrar</a:t>
            </a:r>
            <a:endParaRPr lang="es-MX" dirty="0"/>
          </a:p>
        </p:txBody>
      </p:sp>
      <p:graphicFrame>
        <p:nvGraphicFramePr>
          <p:cNvPr id="5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434278"/>
              </p:ext>
            </p:extLst>
          </p:nvPr>
        </p:nvGraphicFramePr>
        <p:xfrm>
          <a:off x="714376" y="1412776"/>
          <a:ext cx="7652147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748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437" y="-151808"/>
            <a:ext cx="7543800" cy="1450757"/>
          </a:xfrm>
        </p:spPr>
        <p:txBody>
          <a:bodyPr/>
          <a:lstStyle/>
          <a:p>
            <a:r>
              <a:rPr lang="es-MX" dirty="0" smtClean="0"/>
              <a:t>Control interno Documentos por Cobrar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417349"/>
              </p:ext>
            </p:extLst>
          </p:nvPr>
        </p:nvGraphicFramePr>
        <p:xfrm>
          <a:off x="714376" y="1846264"/>
          <a:ext cx="765214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56479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4171" y="87682"/>
            <a:ext cx="7543800" cy="94822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Control interno Deudores Diversos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386668"/>
              </p:ext>
            </p:extLst>
          </p:nvPr>
        </p:nvGraphicFramePr>
        <p:xfrm>
          <a:off x="628650" y="1267969"/>
          <a:ext cx="7886700" cy="4908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06839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POR: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BELLO SAYAGO LIZBETH GUADALUPE</a:t>
            </a:r>
          </a:p>
          <a:p>
            <a:r>
              <a:rPr lang="es-ES" dirty="0" smtClean="0">
                <a:latin typeface="Algerian" pitchFamily="82" charset="0"/>
              </a:rPr>
              <a:t>CERON NIETO JENNIFER NATALI</a:t>
            </a:r>
          </a:p>
          <a:p>
            <a:r>
              <a:rPr lang="es-ES" dirty="0" smtClean="0">
                <a:latin typeface="Algerian" pitchFamily="82" charset="0"/>
              </a:rPr>
              <a:t>LÓPEZ ALDUCIN EDGAR</a:t>
            </a:r>
          </a:p>
          <a:p>
            <a:r>
              <a:rPr lang="es-ES" smtClean="0">
                <a:latin typeface="Algerian" pitchFamily="82" charset="0"/>
              </a:rPr>
              <a:t>RODRIGUEZ SANCHES CARLA EUGENIA</a:t>
            </a:r>
            <a:endParaRPr lang="es-MX" dirty="0">
              <a:latin typeface="Algerian" pitchFamily="82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7511" y="200416"/>
            <a:ext cx="7543800" cy="111105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Control interno Deudores Diversos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567433"/>
              </p:ext>
            </p:extLst>
          </p:nvPr>
        </p:nvGraphicFramePr>
        <p:xfrm>
          <a:off x="714376" y="1846264"/>
          <a:ext cx="7652147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204291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MX" dirty="0" smtClean="0"/>
              <a:t>La forma más usual de crédito a corto plazo, son las </a:t>
            </a:r>
            <a:r>
              <a:rPr lang="es-MX" b="1" dirty="0" smtClean="0"/>
              <a:t>cuentas por cobrar</a:t>
            </a:r>
            <a:r>
              <a:rPr lang="es-MX" dirty="0" smtClean="0"/>
              <a:t>, cuyo uso generalizado es el crédito comercial otorgado a los clientes u otras personas o instituciones.</a:t>
            </a:r>
          </a:p>
          <a:p>
            <a:pPr algn="just">
              <a:buNone/>
            </a:pPr>
            <a:r>
              <a:rPr lang="es-MX" dirty="0" smtClean="0"/>
              <a:t>Por medio de ella se puede contabilizar todos los ingresos obtenidos en un periodo determinado y se analiza el grado de morosidad de cualquier empresa.</a:t>
            </a:r>
            <a:endParaRPr lang="es-MX" dirty="0"/>
          </a:p>
        </p:txBody>
      </p:sp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721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4000" dirty="0" smtClean="0"/>
              <a:t>Las </a:t>
            </a:r>
            <a:r>
              <a:rPr lang="es-MX" sz="4000" b="1" dirty="0" smtClean="0"/>
              <a:t>cuentas </a:t>
            </a:r>
            <a:r>
              <a:rPr lang="es-MX" sz="4000" b="1" dirty="0"/>
              <a:t>por </a:t>
            </a:r>
            <a:r>
              <a:rPr lang="es-MX" sz="4000" b="1" dirty="0" smtClean="0"/>
              <a:t>cobrar </a:t>
            </a:r>
            <a:r>
              <a:rPr lang="es-MX" sz="4000" dirty="0"/>
              <a:t>r</a:t>
            </a:r>
            <a:r>
              <a:rPr lang="es-MX" sz="4000" dirty="0" smtClean="0"/>
              <a:t>epresentan las </a:t>
            </a:r>
            <a:r>
              <a:rPr lang="es-MX" sz="4000" dirty="0"/>
              <a:t>decisiones de concesión de </a:t>
            </a:r>
            <a:r>
              <a:rPr lang="es-MX" sz="4000" dirty="0" smtClean="0"/>
              <a:t>crédito.</a:t>
            </a:r>
          </a:p>
          <a:p>
            <a:pPr algn="just">
              <a:buNone/>
            </a:pPr>
            <a:r>
              <a:rPr lang="es-MX" sz="4000" dirty="0"/>
              <a:t> </a:t>
            </a:r>
            <a:endParaRPr lang="es-MX" sz="4000" dirty="0" smtClean="0"/>
          </a:p>
          <a:p>
            <a:pPr algn="just">
              <a:buNone/>
            </a:pPr>
            <a:r>
              <a:rPr lang="es-MX" sz="4000" dirty="0" smtClean="0"/>
              <a:t>Contribuyen </a:t>
            </a:r>
            <a:r>
              <a:rPr lang="es-MX" sz="4000" dirty="0"/>
              <a:t>a elevar el volumen de las ventas y a la generación de fondos para el financiamiento de las operaciones corrientes de la empresa.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ENFOQUES DE LAS CUENTAS POR COBRAR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sz="3600" b="1" dirty="0" smtClean="0"/>
              <a:t>CONTABLE</a:t>
            </a:r>
            <a:r>
              <a:rPr lang="es-ES" sz="3600" dirty="0" smtClean="0"/>
              <a:t>.- </a:t>
            </a:r>
            <a:r>
              <a:rPr lang="es-MX" sz="3600" dirty="0" smtClean="0"/>
              <a:t>Son </a:t>
            </a:r>
            <a:r>
              <a:rPr lang="es-MX" sz="3600" dirty="0"/>
              <a:t>la parte del activo circulante originadas por operaciones </a:t>
            </a:r>
            <a:r>
              <a:rPr lang="es-MX" sz="3600" dirty="0" smtClean="0"/>
              <a:t>comerciales.</a:t>
            </a:r>
          </a:p>
          <a:p>
            <a:pPr marL="514350" indent="-514350" algn="just">
              <a:buFont typeface="+mj-lt"/>
              <a:buAutoNum type="arabicPeriod"/>
            </a:pPr>
            <a:endParaRPr lang="es-ES" sz="3600" dirty="0" smtClean="0"/>
          </a:p>
          <a:p>
            <a:pPr marL="514350" indent="-514350" algn="just">
              <a:buFont typeface="+mj-lt"/>
              <a:buAutoNum type="arabicPeriod"/>
            </a:pPr>
            <a:endParaRPr lang="es-ES" sz="3600" dirty="0"/>
          </a:p>
          <a:p>
            <a:pPr marL="514350" indent="-514350" algn="just">
              <a:buFont typeface="+mj-lt"/>
              <a:buAutoNum type="arabicPeriod"/>
            </a:pPr>
            <a:r>
              <a:rPr lang="es-ES" sz="3600" b="1" dirty="0" smtClean="0"/>
              <a:t>ADMINISTRATIVO</a:t>
            </a:r>
            <a:r>
              <a:rPr lang="es-ES" sz="3600" dirty="0" smtClean="0"/>
              <a:t>.- </a:t>
            </a:r>
            <a:r>
              <a:rPr lang="es-MX" sz="3600" dirty="0" smtClean="0"/>
              <a:t>Son </a:t>
            </a:r>
            <a:r>
              <a:rPr lang="es-MX" sz="3600" dirty="0"/>
              <a:t>el total de créditos a corto plazo otorgados y no recuperados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14908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s-ES" sz="4000" b="1" dirty="0" smtClean="0"/>
              <a:t>FINANCIERO</a:t>
            </a:r>
            <a:r>
              <a:rPr lang="es-ES" sz="4000" dirty="0" smtClean="0"/>
              <a:t>.- </a:t>
            </a:r>
            <a:r>
              <a:rPr lang="es-MX" sz="4000" dirty="0" smtClean="0"/>
              <a:t>Constituyen  </a:t>
            </a:r>
            <a:r>
              <a:rPr lang="es-MX" sz="4000" dirty="0"/>
              <a:t>fondos comprometidos</a:t>
            </a:r>
            <a:r>
              <a:rPr lang="es-MX" sz="4000" dirty="0" smtClean="0"/>
              <a:t>.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es-ES" sz="4000" dirty="0"/>
          </a:p>
          <a:p>
            <a:pPr marL="514350" indent="-514350" algn="just">
              <a:buFont typeface="+mj-lt"/>
              <a:buAutoNum type="arabicPeriod" startAt="3"/>
            </a:pPr>
            <a:endParaRPr lang="es-ES" sz="4000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s-ES" sz="4000" b="1" dirty="0" smtClean="0"/>
              <a:t>ECONÓMICO</a:t>
            </a:r>
            <a:r>
              <a:rPr lang="es-ES" sz="4000" dirty="0" smtClean="0"/>
              <a:t>.- </a:t>
            </a:r>
            <a:r>
              <a:rPr lang="es-MX" sz="4000" dirty="0" smtClean="0"/>
              <a:t>Representan </a:t>
            </a:r>
            <a:r>
              <a:rPr lang="es-MX" sz="4000" dirty="0"/>
              <a:t>un elemento con efectos decisivos en todos los tipos de </a:t>
            </a:r>
            <a:r>
              <a:rPr lang="es-MX" sz="4000" dirty="0" smtClean="0"/>
              <a:t>negocios.</a:t>
            </a:r>
            <a:endParaRPr lang="es-MX" sz="4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DEFINICIÓN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3289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4000" dirty="0" smtClean="0">
                <a:solidFill>
                  <a:schemeClr val="tx1"/>
                </a:solidFill>
              </a:rPr>
              <a:t>De acuerdo a la NIF C-3, representan derechos exigibles originados por ventas, servicios prestados, otorgamiento de prestamos o cualquier otro concepto análogo.</a:t>
            </a:r>
          </a:p>
          <a:p>
            <a:pPr>
              <a:buNone/>
            </a:pPr>
            <a:endParaRPr lang="es-MX" sz="40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CLASIFICACIÓN.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Clientes</a:t>
            </a:r>
          </a:p>
          <a:p>
            <a:r>
              <a:rPr lang="es-MX" dirty="0" smtClean="0"/>
              <a:t>Documentos por cobrar</a:t>
            </a:r>
          </a:p>
          <a:p>
            <a:r>
              <a:rPr lang="es-MX" dirty="0" smtClean="0"/>
              <a:t>Funcionarios y empleados</a:t>
            </a:r>
          </a:p>
          <a:p>
            <a:r>
              <a:rPr lang="es-MX" dirty="0" smtClean="0"/>
              <a:t>Anticipos a proveedores</a:t>
            </a:r>
          </a:p>
          <a:p>
            <a:r>
              <a:rPr lang="es-MX" dirty="0" smtClean="0"/>
              <a:t>Deudores diversos</a:t>
            </a:r>
          </a:p>
          <a:p>
            <a:r>
              <a:rPr lang="es-MX" dirty="0" smtClean="0"/>
              <a:t>Intereses por cobrar </a:t>
            </a:r>
          </a:p>
          <a:p>
            <a:r>
              <a:rPr lang="es-MX" dirty="0" smtClean="0"/>
              <a:t>Impuestos a favor</a:t>
            </a:r>
          </a:p>
          <a:p>
            <a:endParaRPr lang="es-MX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34400" cy="1330456"/>
          </a:xfrm>
        </p:spPr>
        <p:txBody>
          <a:bodyPr>
            <a:noAutofit/>
          </a:bodyPr>
          <a:lstStyle/>
          <a:p>
            <a:r>
              <a:rPr lang="es-MX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ea typeface="+mn-ea"/>
                <a:cs typeface="+mn-cs"/>
              </a:rPr>
              <a:t>OBJETIVOS DEL CONTROL INTERNO</a:t>
            </a:r>
            <a:endParaRPr lang="es-MX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8229600" cy="38576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b="1" dirty="0" smtClean="0"/>
              <a:t>1.</a:t>
            </a:r>
            <a:r>
              <a:rPr lang="es-MX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Proteger </a:t>
            </a:r>
            <a:r>
              <a:rPr lang="es-MX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los </a:t>
            </a:r>
            <a:r>
              <a:rPr lang="es-MX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activos              </a:t>
            </a:r>
          </a:p>
          <a:p>
            <a:pPr>
              <a:buNone/>
            </a:pPr>
            <a:r>
              <a:rPr lang="es-MX" b="1" dirty="0"/>
              <a:t> </a:t>
            </a:r>
            <a:r>
              <a:rPr lang="es-MX" b="1" dirty="0" smtClean="0"/>
              <a:t>                                           </a:t>
            </a:r>
            <a:r>
              <a:rPr lang="es-MX" dirty="0" smtClean="0"/>
              <a:t> Para así evitar:</a:t>
            </a:r>
          </a:p>
          <a:p>
            <a:pPr algn="r">
              <a:buNone/>
            </a:pPr>
            <a:r>
              <a:rPr lang="es-MX" dirty="0" smtClean="0"/>
              <a:t>                                              </a:t>
            </a:r>
            <a:r>
              <a:rPr lang="es-MX" dirty="0" smtClean="0">
                <a:sym typeface="Symbol"/>
              </a:rPr>
              <a:t></a:t>
            </a:r>
            <a:r>
              <a:rPr lang="es-MX" dirty="0" smtClean="0"/>
              <a:t> Pérdidas por fraudes,</a:t>
            </a:r>
          </a:p>
          <a:p>
            <a:pPr>
              <a:buNone/>
            </a:pPr>
            <a:r>
              <a:rPr lang="es-MX" dirty="0" smtClean="0"/>
              <a:t>                                                        negligencias (robos).                                                </a:t>
            </a:r>
          </a:p>
          <a:p>
            <a:pPr algn="r">
              <a:buFont typeface="Symbol"/>
              <a:buChar char="·"/>
            </a:pPr>
            <a:r>
              <a:rPr lang="es-MX" dirty="0" smtClean="0"/>
              <a:t>Uso ineficiente</a:t>
            </a:r>
          </a:p>
          <a:p>
            <a:pPr algn="r">
              <a:buNone/>
            </a:pPr>
            <a:r>
              <a:rPr lang="es-MX" dirty="0" smtClean="0"/>
              <a:t>(desperdicio).           </a:t>
            </a:r>
          </a:p>
          <a:p>
            <a:endParaRPr lang="es-MX" b="1" dirty="0" smtClean="0"/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pic>
        <p:nvPicPr>
          <p:cNvPr id="4" name="3 Imagen" descr="http://t3.gstatic.com/images?q=tbn:ANd9GcTtnjqbFPQa8MZlSSeK9p6klWEYAEPjfGuIu7Djb-_p3bkcx-6rsg"/>
          <p:cNvPicPr/>
          <p:nvPr/>
        </p:nvPicPr>
        <p:blipFill>
          <a:blip r:embed="rId2"/>
          <a:srcRect l="3846" t="8333" r="5769" b="13889"/>
          <a:stretch>
            <a:fillRect/>
          </a:stretch>
        </p:blipFill>
        <p:spPr bwMode="auto">
          <a:xfrm>
            <a:off x="500034" y="2928934"/>
            <a:ext cx="3643338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4 Imagen" descr="http://t0.gstatic.com/images?q=tbn:ANd9GcQIJ5_DSPHD1agwgULBt_1BzfyCW1HC-GaMIZiJIOzeggBIj-JV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429132"/>
            <a:ext cx="2623185" cy="1741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</TotalTime>
  <Words>737</Words>
  <Application>Microsoft Office PowerPoint</Application>
  <PresentationFormat>Presentación en pantalla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Viajes</vt:lpstr>
      <vt:lpstr>CONTROL INTERNO</vt:lpstr>
      <vt:lpstr>POR:</vt:lpstr>
      <vt:lpstr>Presentación de PowerPoint</vt:lpstr>
      <vt:lpstr>Presentación de PowerPoint</vt:lpstr>
      <vt:lpstr>ENFOQUES DE LAS CUENTAS POR COBRAR</vt:lpstr>
      <vt:lpstr>Presentación de PowerPoint</vt:lpstr>
      <vt:lpstr>DEFINICIÓN</vt:lpstr>
      <vt:lpstr>CLASIFICACIÓN.</vt:lpstr>
      <vt:lpstr>OBJETIVOS DEL CONTROL INTERNO</vt:lpstr>
      <vt:lpstr>Presentación de PowerPoint</vt:lpstr>
      <vt:lpstr>Presentación de PowerPoint</vt:lpstr>
      <vt:lpstr>MEDIDAS DE CONTROL INTERNO </vt:lpstr>
      <vt:lpstr>Presentación de PowerPoint</vt:lpstr>
      <vt:lpstr>Presentación de PowerPoint</vt:lpstr>
      <vt:lpstr>Control interno clientes </vt:lpstr>
      <vt:lpstr>Control interno clientes </vt:lpstr>
      <vt:lpstr>Control interno Documentos por Cobrar</vt:lpstr>
      <vt:lpstr>Control interno Documentos por Cobrar</vt:lpstr>
      <vt:lpstr>Control interno Deudores Diversos</vt:lpstr>
      <vt:lpstr>Control interno Deudores Diversos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INTERNO</dc:title>
  <dc:creator>Edgar</dc:creator>
  <cp:lastModifiedBy>Usuario</cp:lastModifiedBy>
  <cp:revision>9</cp:revision>
  <dcterms:created xsi:type="dcterms:W3CDTF">2014-03-10T02:03:23Z</dcterms:created>
  <dcterms:modified xsi:type="dcterms:W3CDTF">2014-03-25T17:04:00Z</dcterms:modified>
</cp:coreProperties>
</file>