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71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mp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 userDrawn="1"/>
        </p:nvSpPr>
        <p:spPr>
          <a:xfrm>
            <a:off x="1698875" y="0"/>
            <a:ext cx="6400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8" name="Rectangle 7"/>
          <p:cNvSpPr/>
          <p:nvPr userDrawn="1"/>
        </p:nvSpPr>
        <p:spPr>
          <a:xfrm>
            <a:off x="-4387" y="0"/>
            <a:ext cx="1703512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" y="6151419"/>
            <a:ext cx="12192000" cy="70658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759" y="6216710"/>
            <a:ext cx="1190398" cy="576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9" y="1580983"/>
            <a:ext cx="1610261" cy="1404000"/>
          </a:xfrm>
          <a:prstGeom prst="rect">
            <a:avLst/>
          </a:prstGeom>
        </p:spPr>
      </p:pic>
      <p:sp>
        <p:nvSpPr>
          <p:cNvPr id="12" name="Rectangle 5"/>
          <p:cNvSpPr/>
          <p:nvPr userDrawn="1"/>
        </p:nvSpPr>
        <p:spPr>
          <a:xfrm>
            <a:off x="-4388" y="6094108"/>
            <a:ext cx="12188825" cy="64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6368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16368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61193" y="6356350"/>
            <a:ext cx="1546708" cy="365125"/>
          </a:xfrm>
        </p:spPr>
        <p:txBody>
          <a:bodyPr/>
          <a:lstStyle/>
          <a:p>
            <a:fld id="{10F71907-80B3-4308-BDFD-40C400D39D99}" type="datetimeFigureOut">
              <a:rPr lang="es-MX" smtClean="0"/>
              <a:t>05/06/2016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218475" y="6356350"/>
            <a:ext cx="4666907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706708" y="6356350"/>
            <a:ext cx="1180293" cy="365125"/>
          </a:xfrm>
        </p:spPr>
        <p:txBody>
          <a:bodyPr/>
          <a:lstStyle/>
          <a:p>
            <a:fld id="{D972D99E-7647-4F03-B5A7-54E0A3DC01FC}" type="slidenum">
              <a:rPr lang="es-MX" smtClean="0"/>
              <a:t>‹Nº›</a:t>
            </a:fld>
            <a:endParaRPr lang="es-MX"/>
          </a:p>
        </p:txBody>
      </p:sp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54" y="4400144"/>
            <a:ext cx="1250830" cy="114544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12 Imagen" descr="Recorte de pantalla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759" y="5665610"/>
            <a:ext cx="924054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8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1907-80B3-4308-BDFD-40C400D39D99}" type="datetimeFigureOut">
              <a:rPr lang="es-MX" smtClean="0"/>
              <a:t>05/06/2016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D99E-7647-4F03-B5A7-54E0A3DC0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466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0008" y="1390576"/>
            <a:ext cx="966274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20008" y="4270301"/>
            <a:ext cx="966274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1907-80B3-4308-BDFD-40C400D39D99}" type="datetimeFigureOut">
              <a:rPr lang="es-MX" smtClean="0"/>
              <a:t>05/06/2016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D99E-7647-4F03-B5A7-54E0A3DC01FC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6 Imagen" descr="Recorte de pantall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793" y="5967534"/>
            <a:ext cx="924054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7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74535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708535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1907-80B3-4308-BDFD-40C400D39D99}" type="datetimeFigureOut">
              <a:rPr lang="es-MX" smtClean="0"/>
              <a:t>05/06/2016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D99E-7647-4F03-B5A7-54E0A3DC0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95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7329" y="365125"/>
            <a:ext cx="10515600" cy="1325563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6732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36732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9974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9974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1907-80B3-4308-BDFD-40C400D39D99}" type="datetimeFigureOut">
              <a:rPr lang="es-MX" smtClean="0"/>
              <a:t>05/06/2016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D99E-7647-4F03-B5A7-54E0A3DC0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184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1907-80B3-4308-BDFD-40C400D39D99}" type="datetimeFigureOut">
              <a:rPr lang="es-MX" smtClean="0"/>
              <a:t>05/06/2016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D99E-7647-4F03-B5A7-54E0A3DC0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345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1907-80B3-4308-BDFD-40C400D39D99}" type="datetimeFigureOut">
              <a:rPr lang="es-MX" smtClean="0"/>
              <a:t>05/06/2016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D99E-7647-4F03-B5A7-54E0A3DC0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415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slide" Target="../slides/slide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 userDrawn="1"/>
        </p:nvSpPr>
        <p:spPr>
          <a:xfrm>
            <a:off x="1092163" y="-3531"/>
            <a:ext cx="6400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4" name="Rectangle 7"/>
          <p:cNvSpPr/>
          <p:nvPr userDrawn="1"/>
        </p:nvSpPr>
        <p:spPr>
          <a:xfrm>
            <a:off x="-4387" y="-3531"/>
            <a:ext cx="1097263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" y="6440032"/>
            <a:ext cx="12192000" cy="42149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294" y="6455209"/>
            <a:ext cx="818399" cy="396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0" y="502562"/>
            <a:ext cx="990929" cy="864000"/>
          </a:xfrm>
          <a:prstGeom prst="rect">
            <a:avLst/>
          </a:prstGeom>
        </p:spPr>
      </p:pic>
      <p:sp>
        <p:nvSpPr>
          <p:cNvPr id="18" name="Rectangle 5"/>
          <p:cNvSpPr/>
          <p:nvPr userDrawn="1"/>
        </p:nvSpPr>
        <p:spPr>
          <a:xfrm>
            <a:off x="-4388" y="6376965"/>
            <a:ext cx="12188825" cy="64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346838" y="365125"/>
            <a:ext cx="105755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46838" y="1825625"/>
            <a:ext cx="105755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43616" y="6470647"/>
            <a:ext cx="1012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71907-80B3-4308-BDFD-40C400D39D99}" type="datetimeFigureOut">
              <a:rPr lang="es-MX" smtClean="0"/>
              <a:t>05/06/2016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7873" y="6470647"/>
            <a:ext cx="3157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952889" y="6470647"/>
            <a:ext cx="1143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2D99E-7647-4F03-B5A7-54E0A3DC01FC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20" name="CuadroTexto 18"/>
          <p:cNvSpPr txBox="1"/>
          <p:nvPr userDrawn="1"/>
        </p:nvSpPr>
        <p:spPr>
          <a:xfrm>
            <a:off x="102574" y="2307235"/>
            <a:ext cx="923330" cy="20210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dirty="0" smtClean="0"/>
              <a:t>Nombre del académico</a:t>
            </a:r>
          </a:p>
          <a:p>
            <a:pPr algn="ctr"/>
            <a:r>
              <a:rPr lang="es-MX" sz="1600" i="1" baseline="0" dirty="0" smtClean="0"/>
              <a:t>email</a:t>
            </a:r>
            <a:r>
              <a:rPr lang="es-MX" sz="1600" baseline="0" dirty="0" smtClean="0"/>
              <a:t> </a:t>
            </a:r>
          </a:p>
          <a:p>
            <a:pPr algn="ctr"/>
            <a:r>
              <a:rPr lang="es-MX" sz="1600" i="1" baseline="0" dirty="0" smtClean="0"/>
              <a:t>Página personal</a:t>
            </a:r>
            <a:endParaRPr lang="es-MX" sz="1600" i="1" baseline="0" dirty="0" smtClean="0"/>
          </a:p>
        </p:txBody>
      </p:sp>
      <p:pic>
        <p:nvPicPr>
          <p:cNvPr id="22" name="21 Imagen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9" y="5240210"/>
            <a:ext cx="965930" cy="88454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19" name="18 Grupo"/>
          <p:cNvGrpSpPr/>
          <p:nvPr userDrawn="1"/>
        </p:nvGrpSpPr>
        <p:grpSpPr>
          <a:xfrm>
            <a:off x="6813375" y="6484826"/>
            <a:ext cx="2456107" cy="360000"/>
            <a:chOff x="4484914" y="6287589"/>
            <a:chExt cx="2456107" cy="360000"/>
          </a:xfrm>
        </p:grpSpPr>
        <p:sp>
          <p:nvSpPr>
            <p:cNvPr id="21" name="20 Botón de acción: Inicio">
              <a:hlinkClick r:id="" action="ppaction://hlinkshowjump?jump=firstslide" highlightClick="1"/>
            </p:cNvPr>
            <p:cNvSpPr/>
            <p:nvPr/>
          </p:nvSpPr>
          <p:spPr>
            <a:xfrm>
              <a:off x="5322848" y="6287589"/>
              <a:ext cx="360000" cy="360000"/>
            </a:xfrm>
            <a:prstGeom prst="actionButtonHom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22 Botón de acción: Hacia delante o Siguiente">
              <a:hlinkClick r:id="" action="ppaction://hlinkshowjump?jump=nextslide" highlightClick="1"/>
            </p:cNvPr>
            <p:cNvSpPr/>
            <p:nvPr/>
          </p:nvSpPr>
          <p:spPr>
            <a:xfrm>
              <a:off x="5741900" y="6287589"/>
              <a:ext cx="360000" cy="360000"/>
            </a:xfrm>
            <a:prstGeom prst="actionButtonForwardNex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23 Botón de acción: Hacia atrás o Anterior">
              <a:hlinkClick r:id="" action="ppaction://hlinkshowjump?jump=previousslide" highlightClick="1"/>
            </p:cNvPr>
            <p:cNvSpPr/>
            <p:nvPr/>
          </p:nvSpPr>
          <p:spPr>
            <a:xfrm>
              <a:off x="4903798" y="6287589"/>
              <a:ext cx="360000" cy="360000"/>
            </a:xfrm>
            <a:prstGeom prst="actionButtonBackPreviou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24 Botón de acción: Comienzo">
              <a:hlinkClick r:id="rId13" action="ppaction://hlinksldjump" highlightClick="1"/>
            </p:cNvPr>
            <p:cNvSpPr/>
            <p:nvPr/>
          </p:nvSpPr>
          <p:spPr>
            <a:xfrm>
              <a:off x="4484914" y="6287589"/>
              <a:ext cx="360000" cy="360000"/>
            </a:xfrm>
            <a:prstGeom prst="actionButtonBeginning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25 Botón de acción: Final">
              <a:hlinkClick r:id="" action="ppaction://hlinkshowjump?jump=lastslide" highlightClick="1"/>
            </p:cNvPr>
            <p:cNvSpPr/>
            <p:nvPr/>
          </p:nvSpPr>
          <p:spPr>
            <a:xfrm>
              <a:off x="6160077" y="6287589"/>
              <a:ext cx="360000" cy="360000"/>
            </a:xfrm>
            <a:prstGeom prst="actionButtonE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26 Botón de acción: Volver">
              <a:hlinkClick r:id="" action="ppaction://hlinkshowjump?jump=lastslideviewed" highlightClick="1"/>
            </p:cNvPr>
            <p:cNvSpPr/>
            <p:nvPr/>
          </p:nvSpPr>
          <p:spPr>
            <a:xfrm>
              <a:off x="6581021" y="6287589"/>
              <a:ext cx="360000" cy="360000"/>
            </a:xfrm>
            <a:prstGeom prst="actionButtonRetur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99774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Título</a:t>
            </a:r>
            <a:endParaRPr lang="es-MX" dirty="0"/>
          </a:p>
        </p:txBody>
      </p:sp>
      <p:sp>
        <p:nvSpPr>
          <p:cNvPr id="12" name="1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42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b="1" i="1" dirty="0"/>
              <a:t>Objetivo:</a:t>
            </a:r>
            <a:endParaRPr lang="es-MX" dirty="0"/>
          </a:p>
          <a:p>
            <a:pPr lvl="0"/>
            <a:r>
              <a:rPr lang="es-MX" dirty="0"/>
              <a:t>Expresar de manera explícita lo que el estudiante va a aprender.</a:t>
            </a:r>
          </a:p>
          <a:p>
            <a:r>
              <a:rPr lang="es-MX" dirty="0"/>
              <a:t> </a:t>
            </a:r>
          </a:p>
          <a:p>
            <a:r>
              <a:rPr lang="es-MX" b="1" i="1" dirty="0"/>
              <a:t>Tipo de conocimiento:</a:t>
            </a:r>
            <a:endParaRPr lang="es-MX" dirty="0"/>
          </a:p>
          <a:p>
            <a:pPr lvl="0"/>
            <a:r>
              <a:rPr lang="es-MX" dirty="0"/>
              <a:t>Definiciones, Explicaciones, Artículo, Lectura, Opiniones, Fuentes, Referencias, etc.</a:t>
            </a:r>
          </a:p>
          <a:p>
            <a:r>
              <a:rPr lang="es-MX" dirty="0"/>
              <a:t> </a:t>
            </a:r>
          </a:p>
          <a:p>
            <a:r>
              <a:rPr lang="es-MX" b="1" i="1" dirty="0"/>
              <a:t>Actividades de aprendizaje:</a:t>
            </a:r>
            <a:endParaRPr lang="es-MX" dirty="0"/>
          </a:p>
          <a:p>
            <a:pPr lvl="0"/>
            <a:r>
              <a:rPr lang="es-MX" dirty="0"/>
              <a:t>La forma en que guía al estudiante para alcanzar los objetivos propuestos.</a:t>
            </a:r>
          </a:p>
          <a:p>
            <a:r>
              <a:rPr lang="es-MX" dirty="0"/>
              <a:t> </a:t>
            </a:r>
          </a:p>
          <a:p>
            <a:r>
              <a:rPr lang="es-MX" b="1" i="1" dirty="0"/>
              <a:t>Elementos de contextualización:</a:t>
            </a:r>
            <a:endParaRPr lang="es-MX" dirty="0"/>
          </a:p>
          <a:p>
            <a:pPr lvl="0"/>
            <a:r>
              <a:rPr lang="es-MX" dirty="0"/>
              <a:t>Que se permite reutilizar,  Tipo de licenciamiento y Créditos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13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hlinkClick r:id="rId2" action="ppaction://hlinksldjump"/>
              </a:rPr>
              <a:t>Introducción</a:t>
            </a:r>
            <a:endParaRPr lang="es-MX" dirty="0" smtClean="0"/>
          </a:p>
          <a:p>
            <a:r>
              <a:rPr lang="es-MX" dirty="0" smtClean="0">
                <a:hlinkClick r:id="rId3" action="ppaction://hlinksldjump"/>
              </a:rPr>
              <a:t>Parte 2</a:t>
            </a:r>
            <a:endParaRPr lang="es-MX" dirty="0" smtClean="0"/>
          </a:p>
          <a:p>
            <a:r>
              <a:rPr lang="es-MX" dirty="0" smtClean="0">
                <a:hlinkClick r:id="rId4" action="ppaction://hlinksldjump"/>
              </a:rPr>
              <a:t>Parte 3</a:t>
            </a:r>
            <a:endParaRPr lang="es-MX" dirty="0" smtClean="0"/>
          </a:p>
          <a:p>
            <a:r>
              <a:rPr lang="es-MX" dirty="0" smtClean="0"/>
              <a:t>⁞</a:t>
            </a:r>
          </a:p>
          <a:p>
            <a:r>
              <a:rPr lang="es-MX" dirty="0" smtClean="0">
                <a:hlinkClick r:id="rId5" action="ppaction://hlinksldjump"/>
              </a:rPr>
              <a:t>Conclusiones</a:t>
            </a: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30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37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Parte </a:t>
            </a:r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75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Parte </a:t>
            </a:r>
            <a:r>
              <a:rPr lang="es-MX" dirty="0" smtClean="0"/>
              <a:t>3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58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0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2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Gracias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Datos de profesor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12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33</Words>
  <Application>Microsoft Office PowerPoint</Application>
  <PresentationFormat>Panorámica</PresentationFormat>
  <Paragraphs>24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Título</vt:lpstr>
      <vt:lpstr>Presentación de PowerPoint</vt:lpstr>
      <vt:lpstr>Contenido</vt:lpstr>
      <vt:lpstr>Introducción</vt:lpstr>
      <vt:lpstr>Parte 2</vt:lpstr>
      <vt:lpstr>Parte 3</vt:lpstr>
      <vt:lpstr>Presentación de PowerPoint</vt:lpstr>
      <vt:lpstr>Conclusiones</vt:lpstr>
      <vt:lpstr>Gracias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Pedro Lorandi Medina</dc:creator>
  <cp:lastModifiedBy>Alberto Pedro Lorandi Medina</cp:lastModifiedBy>
  <cp:revision>11</cp:revision>
  <dcterms:created xsi:type="dcterms:W3CDTF">2016-06-04T03:26:11Z</dcterms:created>
  <dcterms:modified xsi:type="dcterms:W3CDTF">2016-06-05T20:20:15Z</dcterms:modified>
</cp:coreProperties>
</file>