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E1E1E1"/>
    <a:srgbClr val="EBEBEB"/>
    <a:srgbClr val="F7F7F7"/>
    <a:srgbClr val="F5F5F5"/>
    <a:srgbClr val="F6F6F6"/>
    <a:srgbClr val="F9F9F9"/>
    <a:srgbClr val="FBFBFB"/>
    <a:srgbClr val="F0F0F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72" autoAdjust="0"/>
    <p:restoredTop sz="94660"/>
  </p:normalViewPr>
  <p:slideViewPr>
    <p:cSldViewPr>
      <p:cViewPr varScale="1">
        <p:scale>
          <a:sx n="103" d="100"/>
          <a:sy n="103" d="100"/>
        </p:scale>
        <p:origin x="293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291830"/>
            <a:ext cx="2261378" cy="185167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A19077A-5376-EECB-5A10-D10B3DB9F2F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40960" y="1633552"/>
            <a:ext cx="5862080" cy="1876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233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92" tIns="36646" rIns="73292" bIns="36646" anchor="ctr"/>
          <a:lstStyle/>
          <a:p>
            <a:pPr algn="ctr" defTabSz="816694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4375366" y="4443958"/>
            <a:ext cx="3670316" cy="176600"/>
          </a:xfrm>
          <a:prstGeom prst="rect">
            <a:avLst/>
          </a:prstGeom>
          <a:noFill/>
        </p:spPr>
        <p:txBody>
          <a:bodyPr lIns="73292" tIns="36646" rIns="73292" bIns="36646">
            <a:spAutoFit/>
          </a:bodyPr>
          <a:lstStyle/>
          <a:p>
            <a:pPr algn="r">
              <a:lnSpc>
                <a:spcPts val="802"/>
              </a:lnSpc>
              <a:defRPr/>
            </a:pPr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“Lis de Veracruz:  Arte, Ciencia, Luz”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933385" y="2427734"/>
            <a:ext cx="5112410" cy="238017"/>
          </a:xfrm>
        </p:spPr>
        <p:txBody>
          <a:bodyPr/>
          <a:lstStyle>
            <a:lvl1pPr algn="r">
              <a:lnSpc>
                <a:spcPts val="2084"/>
              </a:lnSpc>
              <a:defRPr sz="19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agregar títulos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933385" y="2834428"/>
            <a:ext cx="5112410" cy="238017"/>
          </a:xfrm>
        </p:spPr>
        <p:txBody>
          <a:bodyPr/>
          <a:lstStyle>
            <a:lvl1pPr algn="r">
              <a:lnSpc>
                <a:spcPts val="1283"/>
              </a:lnSpc>
              <a:defRPr sz="19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agregar subtítulo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4637545" y="3287311"/>
            <a:ext cx="3408252" cy="142803"/>
          </a:xfrm>
        </p:spPr>
        <p:txBody>
          <a:bodyPr/>
          <a:lstStyle>
            <a:lvl1pPr algn="r">
              <a:lnSpc>
                <a:spcPts val="1042"/>
              </a:lnSpc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agregar fecha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726573" y="1570777"/>
            <a:ext cx="6291761" cy="334248"/>
          </a:xfrm>
        </p:spPr>
        <p:txBody>
          <a:bodyPr/>
          <a:lstStyle>
            <a:lvl1pPr algn="r">
              <a:lnSpc>
                <a:spcPts val="1122"/>
              </a:lnSpc>
              <a:spcBef>
                <a:spcPts val="0"/>
              </a:spcBef>
              <a:defRPr sz="10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Haga clic para escribir el nombre de su entidad o dependencia</a:t>
            </a:r>
          </a:p>
        </p:txBody>
      </p:sp>
      <p:pic>
        <p:nvPicPr>
          <p:cNvPr id="2" name="1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9782"/>
            <a:ext cx="2789022" cy="2283717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1000185"/>
            <a:ext cx="8033892" cy="2866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476417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835961" y="2619373"/>
            <a:ext cx="7772400" cy="1021556"/>
          </a:xfrm>
          <a:prstGeom prst="rect">
            <a:avLst/>
          </a:prstGeom>
        </p:spPr>
        <p:txBody>
          <a:bodyPr anchor="t"/>
          <a:lstStyle>
            <a:lvl1pPr algn="r">
              <a:lnSpc>
                <a:spcPts val="2405"/>
              </a:lnSpc>
              <a:defRPr sz="2200" b="0" cap="none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" dirty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835961" y="2381257"/>
            <a:ext cx="7772400" cy="238116"/>
          </a:xfrm>
          <a:prstGeom prst="rect">
            <a:avLst/>
          </a:prstGeom>
        </p:spPr>
        <p:txBody>
          <a:bodyPr anchor="b"/>
          <a:lstStyle>
            <a:lvl1pPr marL="0" indent="0" algn="r">
              <a:lnSpc>
                <a:spcPts val="1603"/>
              </a:lnSpc>
              <a:buNone/>
              <a:defRPr lang="es-ES" sz="1900" dirty="0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8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33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17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500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84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67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agregar título</a:t>
            </a: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291830"/>
            <a:ext cx="2261378" cy="185167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s-MX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522EE043-42B8-A2BA-3116-5EF68B211ED8}"/>
              </a:ext>
            </a:extLst>
          </p:cNvPr>
          <p:cNvGrpSpPr/>
          <p:nvPr userDrawn="1"/>
        </p:nvGrpSpPr>
        <p:grpSpPr>
          <a:xfrm>
            <a:off x="1700284" y="1671750"/>
            <a:ext cx="5743432" cy="1800000"/>
            <a:chOff x="1619672" y="2247714"/>
            <a:chExt cx="5743432" cy="1800000"/>
          </a:xfrm>
        </p:grpSpPr>
        <p:pic>
          <p:nvPicPr>
            <p:cNvPr id="4" name="Imagen 3" descr="Forma&#10;&#10;El contenido generado por IA puede ser incorrecto.">
              <a:extLst>
                <a:ext uri="{FF2B5EF4-FFF2-40B4-BE49-F238E27FC236}">
                  <a16:creationId xmlns:a16="http://schemas.microsoft.com/office/drawing/2014/main" id="{EA114F9E-40E5-B3BA-594F-AD60DDCDB1D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672" y="2247714"/>
              <a:ext cx="1574355" cy="1800000"/>
            </a:xfrm>
            <a:prstGeom prst="rect">
              <a:avLst/>
            </a:prstGeom>
          </p:spPr>
        </p:pic>
        <p:pic>
          <p:nvPicPr>
            <p:cNvPr id="6" name="Imagen 5" descr="Logotipo&#10;&#10;El contenido generado por IA puede ser incorrecto.">
              <a:extLst>
                <a:ext uri="{FF2B5EF4-FFF2-40B4-BE49-F238E27FC236}">
                  <a16:creationId xmlns:a16="http://schemas.microsoft.com/office/drawing/2014/main" id="{6FAB70C2-3857-59E1-0B0C-1A4C240467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8104" y="2247714"/>
              <a:ext cx="1855000" cy="180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772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  <p:sp>
        <p:nvSpPr>
          <p:cNvPr id="6" name="14 Marcador de título">
            <a:extLst>
              <a:ext uri="{FF2B5EF4-FFF2-40B4-BE49-F238E27FC236}">
                <a16:creationId xmlns:a16="http://schemas.microsoft.com/office/drawing/2014/main" id="{7BD7D154-2961-04D4-5BE9-E32AEB8DE118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04316" y="186193"/>
            <a:ext cx="5147803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2200" b="0" kern="1200">
                <a:solidFill>
                  <a:srgbClr val="404040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MX" sz="1050" b="0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ill Sans MT" pitchFamily="34" charset="0"/>
                <a:ea typeface="+mj-ea"/>
                <a:cs typeface="+mj-cs"/>
              </a:rPr>
              <a:t>5° Foro de Investigación Multidisciplinaria en Ciencias Biológicas y Agropecuarias Junio 2025</a:t>
            </a:r>
          </a:p>
        </p:txBody>
      </p:sp>
      <p:sp>
        <p:nvSpPr>
          <p:cNvPr id="3" name="14 Marcador de título">
            <a:extLst>
              <a:ext uri="{FF2B5EF4-FFF2-40B4-BE49-F238E27FC236}">
                <a16:creationId xmlns:a16="http://schemas.microsoft.com/office/drawing/2014/main" id="{56F681C0-3E27-72B1-6627-DBE97BE22E7F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07741" y="4724681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2200" b="0" kern="1200">
                <a:solidFill>
                  <a:srgbClr val="404040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r>
              <a:rPr lang="es-MX" sz="1050" b="0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ill Sans MT" pitchFamily="34" charset="0"/>
                <a:ea typeface="+mj-ea"/>
                <a:cs typeface="+mj-cs"/>
              </a:rPr>
              <a:t>Facultad de Ciencias Biológicas y Agropecuarias, Región Orizaba-Córdoba</a:t>
            </a:r>
            <a:endParaRPr lang="es-MX" sz="1050" b="0" i="1" kern="1200" baseline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Gill Sans MT" pitchFamily="34" charset="0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7" r:id="rId8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734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0438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457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8068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316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4575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895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9132086"/>
      </p:ext>
    </p:extLst>
  </p:cSld>
  <p:clrMapOvr>
    <a:masterClrMapping/>
  </p:clrMapOvr>
</p:sld>
</file>

<file path=ppt/theme/theme1.xml><?xml version="1.0" encoding="utf-8"?>
<a:theme xmlns:a="http://schemas.openxmlformats.org/drawingml/2006/main" name="323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3223 Presentacion PPT_16 a 9</Template>
  <TotalTime>50</TotalTime>
  <Words>0</Words>
  <Application>Microsoft Office PowerPoint</Application>
  <PresentationFormat>Presentación en pantalla (16:9)</PresentationFormat>
  <Paragraphs>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3234 Presentacion PPT_16 a 9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Galan Lopez Carlos Manuel</dc:creator>
  <cp:lastModifiedBy>Galan Lopez Carlos Manuel</cp:lastModifiedBy>
  <cp:revision>6</cp:revision>
  <dcterms:created xsi:type="dcterms:W3CDTF">2025-05-09T17:43:41Z</dcterms:created>
  <dcterms:modified xsi:type="dcterms:W3CDTF">2025-05-14T18:55:31Z</dcterms:modified>
</cp:coreProperties>
</file>