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99" d="100"/>
          <a:sy n="99" d="100"/>
        </p:scale>
        <p:origin x="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  <a:prstGeom prst="rect">
            <a:avLst/>
          </a:prstGeo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A1E88292-C1B2-4BD5-BFF5-DFB57ADEF13D}" type="datetimeFigureOut">
              <a:rPr lang="es-MX" smtClean="0"/>
              <a:t>14/05/2025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B81393B5-303A-438F-8D64-5F43237BB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2374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A1E88292-C1B2-4BD5-BFF5-DFB57ADEF13D}" type="datetimeFigureOut">
              <a:rPr lang="es-MX" smtClean="0"/>
              <a:t>14/05/2025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B81393B5-303A-438F-8D64-5F43237BB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4358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A1E88292-C1B2-4BD5-BFF5-DFB57ADEF13D}" type="datetimeFigureOut">
              <a:rPr lang="es-MX" smtClean="0"/>
              <a:t>14/05/2025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B81393B5-303A-438F-8D64-5F43237BB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2357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A1E88292-C1B2-4BD5-BFF5-DFB57ADEF13D}" type="datetimeFigureOut">
              <a:rPr lang="es-MX" smtClean="0"/>
              <a:t>14/05/2025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B81393B5-303A-438F-8D64-5F43237BB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4760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  <a:prstGeom prst="rect">
            <a:avLst/>
          </a:prstGeo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A1E88292-C1B2-4BD5-BFF5-DFB57ADEF13D}" type="datetimeFigureOut">
              <a:rPr lang="es-MX" smtClean="0"/>
              <a:t>14/05/2025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B81393B5-303A-438F-8D64-5F43237BB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1447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A1E88292-C1B2-4BD5-BFF5-DFB57ADEF13D}" type="datetimeFigureOut">
              <a:rPr lang="es-MX" smtClean="0"/>
              <a:t>14/05/2025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B81393B5-303A-438F-8D64-5F43237BB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1125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A1E88292-C1B2-4BD5-BFF5-DFB57ADEF13D}" type="datetimeFigureOut">
              <a:rPr lang="es-MX" smtClean="0"/>
              <a:t>14/05/2025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B81393B5-303A-438F-8D64-5F43237BB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241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A1E88292-C1B2-4BD5-BFF5-DFB57ADEF13D}" type="datetimeFigureOut">
              <a:rPr lang="es-MX" smtClean="0"/>
              <a:t>14/05/2025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B81393B5-303A-438F-8D64-5F43237BB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274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A1E88292-C1B2-4BD5-BFF5-DFB57ADEF13D}" type="datetimeFigureOut">
              <a:rPr lang="es-MX" smtClean="0"/>
              <a:t>14/05/2025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B81393B5-303A-438F-8D64-5F43237BB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5843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A1E88292-C1B2-4BD5-BFF5-DFB57ADEF13D}" type="datetimeFigureOut">
              <a:rPr lang="es-MX" smtClean="0"/>
              <a:t>14/05/2025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B81393B5-303A-438F-8D64-5F43237BB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2343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A1E88292-C1B2-4BD5-BFF5-DFB57ADEF13D}" type="datetimeFigureOut">
              <a:rPr lang="es-MX" smtClean="0"/>
              <a:t>14/05/2025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B81393B5-303A-438F-8D64-5F43237BB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1443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Patrón de fondo&#10;&#10;El contenido generado por IA puede ser incorrecto.">
            <a:extLst>
              <a:ext uri="{FF2B5EF4-FFF2-40B4-BE49-F238E27FC236}">
                <a16:creationId xmlns:a16="http://schemas.microsoft.com/office/drawing/2014/main" id="{A7258ACD-629E-9D36-9D02-42EE3A16977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" y="0"/>
            <a:ext cx="32398955" cy="43200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119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7596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Galan Lopez Carlos Manuel</dc:creator>
  <cp:lastModifiedBy>Galan Lopez Carlos Manuel</cp:lastModifiedBy>
  <cp:revision>3</cp:revision>
  <dcterms:created xsi:type="dcterms:W3CDTF">2024-11-15T20:14:23Z</dcterms:created>
  <dcterms:modified xsi:type="dcterms:W3CDTF">2025-05-14T18:53:57Z</dcterms:modified>
</cp:coreProperties>
</file>