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20" y="7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A3F9-BB8E-40F8-BB9B-826E2D364909}" type="datetimeFigureOut">
              <a:rPr lang="es-MX" smtClean="0"/>
              <a:t>10/10/2017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530F-5E42-4372-940E-46358626EA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02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A3F9-BB8E-40F8-BB9B-826E2D364909}" type="datetimeFigureOut">
              <a:rPr lang="es-MX" smtClean="0"/>
              <a:t>10/10/2017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530F-5E42-4372-940E-46358626EA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10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A3F9-BB8E-40F8-BB9B-826E2D364909}" type="datetimeFigureOut">
              <a:rPr lang="es-MX" smtClean="0"/>
              <a:t>10/10/2017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530F-5E42-4372-940E-46358626EA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641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A3F9-BB8E-40F8-BB9B-826E2D364909}" type="datetimeFigureOut">
              <a:rPr lang="es-MX" smtClean="0"/>
              <a:t>10/10/2017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530F-5E42-4372-940E-46358626EA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114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A3F9-BB8E-40F8-BB9B-826E2D364909}" type="datetimeFigureOut">
              <a:rPr lang="es-MX" smtClean="0"/>
              <a:t>10/10/2017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530F-5E42-4372-940E-46358626EA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437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A3F9-BB8E-40F8-BB9B-826E2D364909}" type="datetimeFigureOut">
              <a:rPr lang="es-MX" smtClean="0"/>
              <a:t>10/10/2017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530F-5E42-4372-940E-46358626EA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05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A3F9-BB8E-40F8-BB9B-826E2D364909}" type="datetimeFigureOut">
              <a:rPr lang="es-MX" smtClean="0"/>
              <a:t>10/10/2017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530F-5E42-4372-940E-46358626EA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664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A3F9-BB8E-40F8-BB9B-826E2D364909}" type="datetimeFigureOut">
              <a:rPr lang="es-MX" smtClean="0"/>
              <a:t>10/10/2017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530F-5E42-4372-940E-46358626EA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475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A3F9-BB8E-40F8-BB9B-826E2D364909}" type="datetimeFigureOut">
              <a:rPr lang="es-MX" smtClean="0"/>
              <a:t>10/10/2017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530F-5E42-4372-940E-46358626EA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34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A3F9-BB8E-40F8-BB9B-826E2D364909}" type="datetimeFigureOut">
              <a:rPr lang="es-MX" smtClean="0"/>
              <a:t>10/10/2017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530F-5E42-4372-940E-46358626EA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72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A3F9-BB8E-40F8-BB9B-826E2D364909}" type="datetimeFigureOut">
              <a:rPr lang="es-MX" smtClean="0"/>
              <a:t>10/10/2017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8530F-5E42-4372-940E-46358626EA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402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6A3F9-BB8E-40F8-BB9B-826E2D364909}" type="datetimeFigureOut">
              <a:rPr lang="es-MX" smtClean="0"/>
              <a:t>10/10/2017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8530F-5E42-4372-940E-46358626EA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837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28800" y="-36512"/>
            <a:ext cx="381642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/>
              <a:t>Universidad Veracruzana</a:t>
            </a:r>
            <a:endParaRPr lang="es-MX" sz="1200" dirty="0"/>
          </a:p>
          <a:p>
            <a:pPr algn="ctr"/>
            <a:r>
              <a:rPr lang="es-MX" sz="1100" b="1" dirty="0"/>
              <a:t>Vicerrectoría Orizaba Córdoba</a:t>
            </a:r>
            <a:endParaRPr lang="es-MX" sz="1100" dirty="0"/>
          </a:p>
          <a:p>
            <a:pPr algn="ctr"/>
            <a:r>
              <a:rPr lang="es-MX" sz="1100" b="1" dirty="0"/>
              <a:t>Coordinación Regional de Difusión Cultural</a:t>
            </a:r>
            <a:endParaRPr lang="es-MX" sz="11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46" y="15677"/>
            <a:ext cx="603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0" y="539552"/>
            <a:ext cx="685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>
                <a:latin typeface="Arial Narrow" panose="020B0606020202030204" pitchFamily="34" charset="0"/>
              </a:rPr>
              <a:t>ENTIDAD </a:t>
            </a:r>
            <a:r>
              <a:rPr lang="es-MX" sz="1000" b="1" dirty="0">
                <a:latin typeface="Arial Narrow" panose="020B0606020202030204" pitchFamily="34" charset="0"/>
              </a:rPr>
              <a:t>ACADÉMICA: </a:t>
            </a:r>
            <a:r>
              <a:rPr lang="es-MX" sz="1000" b="1" dirty="0" smtClean="0">
                <a:latin typeface="Arial Narrow" panose="020B0606020202030204" pitchFamily="34" charset="0"/>
              </a:rPr>
              <a:t>_______________________________</a:t>
            </a:r>
            <a:endParaRPr lang="es-MX" sz="1000" dirty="0">
              <a:latin typeface="Arial Narrow" panose="020B0606020202030204" pitchFamily="34" charset="0"/>
            </a:endParaRPr>
          </a:p>
          <a:p>
            <a:r>
              <a:rPr lang="es-MX" sz="1000" b="1" dirty="0">
                <a:latin typeface="Arial Narrow" panose="020B0606020202030204" pitchFamily="34" charset="0"/>
              </a:rPr>
              <a:t> </a:t>
            </a:r>
            <a:endParaRPr lang="es-MX" sz="1000" dirty="0">
              <a:latin typeface="Arial Narrow" panose="020B0606020202030204" pitchFamily="34" charset="0"/>
            </a:endParaRPr>
          </a:p>
          <a:p>
            <a:r>
              <a:rPr lang="es-MX" sz="1000" b="1" dirty="0">
                <a:latin typeface="Arial Narrow" panose="020B0606020202030204" pitchFamily="34" charset="0"/>
              </a:rPr>
              <a:t>NOMBRE DE LA OFRENDA/ALTAR</a:t>
            </a:r>
            <a:r>
              <a:rPr lang="es-MX" sz="1000" dirty="0" smtClean="0">
                <a:latin typeface="Arial Narrow" panose="020B0606020202030204" pitchFamily="34" charset="0"/>
              </a:rPr>
              <a:t>: _____________________________________   </a:t>
            </a:r>
            <a:r>
              <a:rPr lang="es-MX" sz="1000" b="1" dirty="0" smtClean="0">
                <a:latin typeface="Arial Narrow" panose="020B0606020202030204" pitchFamily="34" charset="0"/>
              </a:rPr>
              <a:t>No. </a:t>
            </a:r>
            <a:r>
              <a:rPr lang="es-MX" sz="1000" b="1" dirty="0">
                <a:latin typeface="Arial Narrow" panose="020B0606020202030204" pitchFamily="34" charset="0"/>
              </a:rPr>
              <a:t>INTEGRANTES </a:t>
            </a:r>
            <a:r>
              <a:rPr lang="es-MX" sz="1000" dirty="0">
                <a:latin typeface="Arial Narrow" panose="020B0606020202030204" pitchFamily="34" charset="0"/>
              </a:rPr>
              <a:t>( </a:t>
            </a:r>
            <a:r>
              <a:rPr lang="es-MX" sz="1000" dirty="0" smtClean="0">
                <a:latin typeface="Arial Narrow" panose="020B0606020202030204" pitchFamily="34" charset="0"/>
              </a:rPr>
              <a:t>    </a:t>
            </a:r>
            <a:r>
              <a:rPr lang="es-MX" sz="1000" dirty="0">
                <a:latin typeface="Arial Narrow" panose="020B0606020202030204" pitchFamily="34" charset="0"/>
              </a:rPr>
              <a:t>) (máximo 25 por equipo)</a:t>
            </a:r>
          </a:p>
          <a:p>
            <a:r>
              <a:rPr lang="es-MX" sz="1000" dirty="0">
                <a:latin typeface="Arial Narrow" panose="020B0606020202030204" pitchFamily="34" charset="0"/>
              </a:rPr>
              <a:t> </a:t>
            </a:r>
          </a:p>
          <a:p>
            <a:r>
              <a:rPr lang="es-MX" sz="1000" b="1" dirty="0">
                <a:latin typeface="Arial Narrow" panose="020B0606020202030204" pitchFamily="34" charset="0"/>
              </a:rPr>
              <a:t>TIPO DE OFRENDA/ALTAR</a:t>
            </a:r>
            <a:r>
              <a:rPr lang="es-MX" sz="1000" dirty="0">
                <a:latin typeface="Arial Narrow" panose="020B0606020202030204" pitchFamily="34" charset="0"/>
              </a:rPr>
              <a:t> (Categoría):	</a:t>
            </a:r>
          </a:p>
          <a:p>
            <a:pPr lvl="0"/>
            <a:r>
              <a:rPr lang="es-MX" sz="1000" b="1" dirty="0" smtClean="0">
                <a:latin typeface="Arial Narrow" panose="020B0606020202030204" pitchFamily="34" charset="0"/>
              </a:rPr>
              <a:t>A. CULTO </a:t>
            </a:r>
            <a:r>
              <a:rPr lang="es-MX" sz="1000" b="1" dirty="0">
                <a:latin typeface="Arial Narrow" panose="020B0606020202030204" pitchFamily="34" charset="0"/>
              </a:rPr>
              <a:t>A LOS MUERTOS PREHISPÁNICO</a:t>
            </a:r>
            <a:r>
              <a:rPr lang="es-MX" sz="1000" dirty="0">
                <a:latin typeface="Arial Narrow" panose="020B0606020202030204" pitchFamily="34" charset="0"/>
              </a:rPr>
              <a:t> (sustentada en el culto a los muertos de alguna civilización prehispánica </a:t>
            </a:r>
            <a:r>
              <a:rPr lang="es-MX" sz="1000" dirty="0" smtClean="0">
                <a:latin typeface="Arial Narrow" panose="020B0606020202030204" pitchFamily="34" charset="0"/>
              </a:rPr>
              <a:t>específica.  (  ) </a:t>
            </a:r>
            <a:endParaRPr lang="es-MX" sz="1000" dirty="0">
              <a:latin typeface="Arial Narrow" panose="020B0606020202030204" pitchFamily="34" charset="0"/>
            </a:endParaRPr>
          </a:p>
          <a:p>
            <a:pPr lvl="0"/>
            <a:r>
              <a:rPr lang="es-MX" sz="1000" b="1" dirty="0" smtClean="0">
                <a:latin typeface="Arial Narrow" panose="020B0606020202030204" pitchFamily="34" charset="0"/>
              </a:rPr>
              <a:t>B. TRADICIONAL</a:t>
            </a:r>
            <a:r>
              <a:rPr lang="es-MX" sz="1000" dirty="0" smtClean="0">
                <a:latin typeface="Arial Narrow" panose="020B0606020202030204" pitchFamily="34" charset="0"/>
              </a:rPr>
              <a:t> </a:t>
            </a:r>
            <a:r>
              <a:rPr lang="es-MX" sz="1000" dirty="0">
                <a:latin typeface="Arial Narrow" panose="020B0606020202030204" pitchFamily="34" charset="0"/>
              </a:rPr>
              <a:t>(representativa de la costumbre del culto de alguna comunidad o región específica).                    </a:t>
            </a:r>
            <a:r>
              <a:rPr lang="es-MX" sz="1000" dirty="0" smtClean="0">
                <a:latin typeface="Arial Narrow" panose="020B0606020202030204" pitchFamily="34" charset="0"/>
              </a:rPr>
              <a:t>                             (  </a:t>
            </a:r>
            <a:r>
              <a:rPr lang="es-MX" sz="1000" dirty="0">
                <a:latin typeface="Arial Narrow" panose="020B0606020202030204" pitchFamily="34" charset="0"/>
              </a:rPr>
              <a:t>)</a:t>
            </a:r>
          </a:p>
          <a:p>
            <a:pPr lvl="0"/>
            <a:r>
              <a:rPr lang="es-MX" sz="1000" b="1" dirty="0" smtClean="0">
                <a:latin typeface="Arial Narrow" panose="020B0606020202030204" pitchFamily="34" charset="0"/>
              </a:rPr>
              <a:t>C. CONTEMPORÁNEA</a:t>
            </a:r>
            <a:r>
              <a:rPr lang="es-MX" sz="1000" dirty="0" smtClean="0">
                <a:latin typeface="Arial Narrow" panose="020B0606020202030204" pitchFamily="34" charset="0"/>
              </a:rPr>
              <a:t> </a:t>
            </a:r>
            <a:r>
              <a:rPr lang="es-MX" sz="1000" dirty="0">
                <a:latin typeface="Arial Narrow" panose="020B0606020202030204" pitchFamily="34" charset="0"/>
              </a:rPr>
              <a:t>(inspirada en las anteriores pero conformada con elementos actuales y novedosos</a:t>
            </a:r>
            <a:r>
              <a:rPr lang="es-MX" sz="1000">
                <a:latin typeface="Arial Narrow" panose="020B0606020202030204" pitchFamily="34" charset="0"/>
              </a:rPr>
              <a:t>.             </a:t>
            </a:r>
            <a:r>
              <a:rPr lang="es-MX" sz="1000" smtClean="0">
                <a:latin typeface="Arial Narrow" panose="020B0606020202030204" pitchFamily="34" charset="0"/>
              </a:rPr>
              <a:t>                            (  </a:t>
            </a:r>
            <a:r>
              <a:rPr lang="es-MX" sz="1000" dirty="0" smtClean="0">
                <a:latin typeface="Arial Narrow" panose="020B0606020202030204" pitchFamily="34" charset="0"/>
              </a:rPr>
              <a:t>)</a:t>
            </a:r>
          </a:p>
          <a:p>
            <a:endParaRPr lang="es-MX" sz="1000" dirty="0" smtClean="0">
              <a:latin typeface="Arial Narrow" panose="020B0606020202030204" pitchFamily="34" charset="0"/>
            </a:endParaRPr>
          </a:p>
          <a:p>
            <a:r>
              <a:rPr lang="es-MX" sz="1000" dirty="0" smtClean="0">
                <a:latin typeface="Arial Narrow" panose="020B0606020202030204" pitchFamily="34" charset="0"/>
              </a:rPr>
              <a:t>En </a:t>
            </a:r>
            <a:r>
              <a:rPr lang="es-MX" sz="1000" dirty="0">
                <a:latin typeface="Arial Narrow" panose="020B0606020202030204" pitchFamily="34" charset="0"/>
              </a:rPr>
              <a:t>cada Muestra se debe colocar la </a:t>
            </a:r>
            <a:r>
              <a:rPr lang="es-MX" sz="1000" b="1" dirty="0">
                <a:latin typeface="Arial Narrow" panose="020B0606020202030204" pitchFamily="34" charset="0"/>
              </a:rPr>
              <a:t>CEDULA de IDENTIFICACIÓN</a:t>
            </a:r>
            <a:r>
              <a:rPr lang="es-MX" sz="1000" dirty="0">
                <a:latin typeface="Arial Narrow" panose="020B0606020202030204" pitchFamily="34" charset="0"/>
              </a:rPr>
              <a:t> de manera impresa, en lugar visible para los visitantes</a:t>
            </a:r>
            <a:r>
              <a:rPr lang="es-MX" sz="1000" dirty="0" smtClean="0">
                <a:latin typeface="Arial Narrow" panose="020B0606020202030204" pitchFamily="34" charset="0"/>
              </a:rPr>
              <a:t>.</a:t>
            </a:r>
          </a:p>
          <a:p>
            <a:endParaRPr lang="es-MX" sz="1000" dirty="0">
              <a:latin typeface="Arial Narrow" panose="020B0606020202030204" pitchFamily="34" charset="0"/>
            </a:endParaRPr>
          </a:p>
          <a:p>
            <a:r>
              <a:rPr lang="es-MX" sz="1000" dirty="0">
                <a:latin typeface="Arial Narrow" panose="020B0606020202030204" pitchFamily="34" charset="0"/>
              </a:rPr>
              <a:t>La Cédula deberá contener la descripción de su Ofrenda/ Altar considerando los siguientes puntos según la categoría</a:t>
            </a:r>
            <a:r>
              <a:rPr lang="es-MX" sz="1000" dirty="0" smtClean="0">
                <a:latin typeface="Arial Narrow" panose="020B0606020202030204" pitchFamily="34" charset="0"/>
              </a:rPr>
              <a:t>.</a:t>
            </a:r>
            <a:r>
              <a:rPr lang="es-MX" sz="1000" dirty="0">
                <a:latin typeface="Arial Narrow" panose="020B0606020202030204" pitchFamily="34" charset="0"/>
              </a:rPr>
              <a:t> 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000" dirty="0">
                <a:latin typeface="Arial Narrow" panose="020B0606020202030204" pitchFamily="34" charset="0"/>
              </a:rPr>
              <a:t>El origen de la celebración del “</a:t>
            </a:r>
            <a:r>
              <a:rPr lang="es-MX" sz="1000" b="1" i="1" dirty="0">
                <a:latin typeface="Arial Narrow" panose="020B0606020202030204" pitchFamily="34" charset="0"/>
              </a:rPr>
              <a:t>Día de Muertos</a:t>
            </a:r>
            <a:r>
              <a:rPr lang="es-MX" sz="1000" dirty="0">
                <a:latin typeface="Arial Narrow" panose="020B0606020202030204" pitchFamily="34" charset="0"/>
              </a:rPr>
              <a:t>” según la comunidad o cultura que representa con </a:t>
            </a:r>
            <a:r>
              <a:rPr lang="es-MX" sz="1000" dirty="0" smtClean="0">
                <a:latin typeface="Arial Narrow" panose="020B0606020202030204" pitchFamily="34" charset="0"/>
              </a:rPr>
              <a:t>ubicación </a:t>
            </a:r>
            <a:r>
              <a:rPr lang="es-MX" sz="1000" dirty="0">
                <a:latin typeface="Arial Narrow" panose="020B0606020202030204" pitchFamily="34" charset="0"/>
              </a:rPr>
              <a:t>de lugar y época de la misma (</a:t>
            </a:r>
            <a:r>
              <a:rPr lang="es-MX" sz="1000" b="1" dirty="0">
                <a:latin typeface="Arial Narrow" panose="020B0606020202030204" pitchFamily="34" charset="0"/>
              </a:rPr>
              <a:t>categoría A</a:t>
            </a:r>
            <a:r>
              <a:rPr lang="es-MX" sz="1000" dirty="0">
                <a:latin typeface="Arial Narrow" panose="020B0606020202030204" pitchFamily="34" charset="0"/>
              </a:rPr>
              <a:t>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s-MX" sz="1000" dirty="0" smtClean="0">
                <a:latin typeface="Arial Narrow" panose="020B0606020202030204" pitchFamily="34" charset="0"/>
              </a:rPr>
              <a:t>Los </a:t>
            </a:r>
            <a:r>
              <a:rPr lang="es-MX" sz="1000" dirty="0">
                <a:latin typeface="Arial Narrow" panose="020B0606020202030204" pitchFamily="34" charset="0"/>
              </a:rPr>
              <a:t>elementos distintivos (comidas, productos, ornamentos, costumbres, </a:t>
            </a:r>
            <a:r>
              <a:rPr lang="es-MX" sz="1000" dirty="0" smtClean="0">
                <a:latin typeface="Arial Narrow" panose="020B0606020202030204" pitchFamily="34" charset="0"/>
              </a:rPr>
              <a:t>etc.) </a:t>
            </a:r>
            <a:r>
              <a:rPr lang="es-MX" sz="1000" dirty="0">
                <a:latin typeface="Arial Narrow" panose="020B0606020202030204" pitchFamily="34" charset="0"/>
              </a:rPr>
              <a:t>de la región, comunidad o cultura que se representa (</a:t>
            </a:r>
            <a:r>
              <a:rPr lang="es-MX" sz="1000" b="1" dirty="0">
                <a:latin typeface="Arial Narrow" panose="020B0606020202030204" pitchFamily="34" charset="0"/>
              </a:rPr>
              <a:t>categoría B</a:t>
            </a:r>
            <a:r>
              <a:rPr lang="es-MX" sz="1000" dirty="0">
                <a:latin typeface="Arial Narrow" panose="020B0606020202030204" pitchFamily="34" charset="0"/>
              </a:rPr>
              <a:t>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s-MX" sz="1000" dirty="0">
                <a:latin typeface="Arial Narrow" panose="020B0606020202030204" pitchFamily="34" charset="0"/>
              </a:rPr>
              <a:t>Exponer las influencias, innovaciones y materiales de su propuesta (</a:t>
            </a:r>
            <a:r>
              <a:rPr lang="es-MX" sz="1000" b="1" dirty="0">
                <a:latin typeface="Arial Narrow" panose="020B0606020202030204" pitchFamily="34" charset="0"/>
              </a:rPr>
              <a:t>categoría C</a:t>
            </a:r>
            <a:r>
              <a:rPr lang="es-MX" sz="1000" dirty="0">
                <a:latin typeface="Arial Narrow" panose="020B0606020202030204" pitchFamily="34" charset="0"/>
              </a:rPr>
              <a:t>)</a:t>
            </a:r>
          </a:p>
          <a:p>
            <a:pPr marL="228600" lvl="0" indent="-228600">
              <a:buFont typeface="+mj-lt"/>
              <a:buAutoNum type="arabicPeriod"/>
            </a:pPr>
            <a:r>
              <a:rPr lang="es-MX" sz="1000" dirty="0">
                <a:latin typeface="Arial Narrow" panose="020B0606020202030204" pitchFamily="34" charset="0"/>
              </a:rPr>
              <a:t>Las Ofrendas/Altares, deberán contener los elementos básicos, exponiendo su significado y sentido de colocación (</a:t>
            </a:r>
            <a:r>
              <a:rPr lang="es-MX" sz="1000" b="1" dirty="0">
                <a:latin typeface="Arial Narrow" panose="020B0606020202030204" pitchFamily="34" charset="0"/>
              </a:rPr>
              <a:t>todas las categorías</a:t>
            </a:r>
            <a:r>
              <a:rPr lang="es-MX" sz="1000" dirty="0">
                <a:latin typeface="Arial Narrow" panose="020B0606020202030204" pitchFamily="34" charset="0"/>
              </a:rPr>
              <a:t>).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867095"/>
              </p:ext>
            </p:extLst>
          </p:nvPr>
        </p:nvGraphicFramePr>
        <p:xfrm>
          <a:off x="260648" y="4806152"/>
          <a:ext cx="6365814" cy="42303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5735"/>
                <a:gridCol w="3694054"/>
                <a:gridCol w="2206025"/>
              </a:tblGrid>
              <a:tr h="14736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  <a:latin typeface="Arial Narrow" panose="020B0606020202030204" pitchFamily="34" charset="0"/>
                        </a:rPr>
                        <a:t>INFORMACIÓN DE LOS INTEGRANTES DEL </a:t>
                      </a:r>
                      <a:r>
                        <a:rPr lang="es-MX" sz="1000" b="1" dirty="0" smtClean="0">
                          <a:effectLst/>
                          <a:latin typeface="Arial Narrow" panose="020B0606020202030204" pitchFamily="34" charset="0"/>
                        </a:rPr>
                        <a:t>EQUIPO</a:t>
                      </a:r>
                      <a:endParaRPr lang="es-MX" sz="10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7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>
                          <a:effectLst/>
                          <a:latin typeface="Arial Narrow" panose="020B0606020202030204" pitchFamily="34" charset="0"/>
                        </a:rPr>
                        <a:t>Nombre completo</a:t>
                      </a:r>
                      <a:endParaRPr lang="es-MX" sz="10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effectLst/>
                          <a:latin typeface="Arial Narrow" panose="020B0606020202030204" pitchFamily="34" charset="0"/>
                        </a:rPr>
                        <a:t>P. E.  (carrera)</a:t>
                      </a:r>
                      <a:endParaRPr lang="es-MX" sz="10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  <a:tr h="1339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es-MX" sz="10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87" marR="60287" marT="0" marB="0"/>
                </a:tc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89446" y="3491880"/>
            <a:ext cx="675496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11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Catedrático Responsable: 		 	 Firma: </a:t>
            </a:r>
            <a:endParaRPr lang="es-MX" sz="1100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MX" sz="1100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1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Alumno Responsable:                                                                     Correo electrónico:</a:t>
            </a:r>
          </a:p>
          <a:p>
            <a:pPr>
              <a:spcAft>
                <a:spcPts val="0"/>
              </a:spcAft>
            </a:pPr>
            <a:r>
              <a:rPr lang="es-MX" sz="11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Tel.                </a:t>
            </a:r>
            <a:r>
              <a:rPr lang="es-MX" sz="11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  	</a:t>
            </a:r>
            <a:r>
              <a:rPr lang="es-MX" sz="11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s-MX" sz="11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Firma: </a:t>
            </a:r>
          </a:p>
          <a:p>
            <a:pPr>
              <a:spcAft>
                <a:spcPts val="0"/>
              </a:spcAft>
            </a:pPr>
            <a:r>
              <a:rPr lang="es-MX" sz="11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Ubicación </a:t>
            </a:r>
            <a:r>
              <a:rPr lang="es-MX" sz="11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Muestra: </a:t>
            </a:r>
            <a:r>
              <a:rPr lang="es-MX" sz="11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MX" sz="1100" b="1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MX" sz="1100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1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Acepto </a:t>
            </a:r>
            <a:r>
              <a:rPr lang="es-MX" sz="11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conocer los términos de la convocatoria</a:t>
            </a:r>
            <a:r>
              <a:rPr lang="es-MX" sz="11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MX" sz="11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50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57</Words>
  <Application>Microsoft Office PowerPoint</Application>
  <PresentationFormat>Presentación en pantalla (4:3)</PresentationFormat>
  <Paragraphs>104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Espitia Santos Alma Delia</dc:creator>
  <cp:lastModifiedBy>Espitia Santos Alma Delia</cp:lastModifiedBy>
  <cp:revision>20</cp:revision>
  <cp:lastPrinted>2017-10-09T15:46:43Z</cp:lastPrinted>
  <dcterms:created xsi:type="dcterms:W3CDTF">2014-10-15T13:53:27Z</dcterms:created>
  <dcterms:modified xsi:type="dcterms:W3CDTF">2017-10-10T15:00:06Z</dcterms:modified>
</cp:coreProperties>
</file>