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80" r:id="rId7"/>
  </p:sldIdLst>
  <p:sldSz cx="9144000" cy="5143500" type="screen16x9"/>
  <p:notesSz cx="9144000" cy="6858000"/>
  <p:defaultTextStyle>
    <a:defPPr>
      <a:defRPr lang="es-MX"/>
    </a:defPPr>
    <a:lvl1pPr marL="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612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2243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8365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4487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30609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673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285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8974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>
        <p:scale>
          <a:sx n="120" d="100"/>
          <a:sy n="120" d="100"/>
        </p:scale>
        <p:origin x="1380" y="612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23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DCB8-392E-40F3-82B8-A61CDD22F42E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C556-5F5F-4A49-B74B-479FE9160B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0" y="6694"/>
            <a:ext cx="9144000" cy="51445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7406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323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523128" y="1609836"/>
            <a:ext cx="4484290" cy="14269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800"/>
              </a:lnSpc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529049" y="1877162"/>
            <a:ext cx="4484290" cy="190532"/>
          </a:xfrm>
        </p:spPr>
        <p:txBody>
          <a:bodyPr lIns="54000">
            <a:noAutofit/>
          </a:bodyPr>
          <a:lstStyle>
            <a:lvl1pPr marL="0" indent="0" algn="r">
              <a:lnSpc>
                <a:spcPts val="800"/>
              </a:lnSpc>
              <a:spcBef>
                <a:spcPts val="0"/>
              </a:spcBef>
              <a:buNone/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149113" indent="0">
              <a:buNone/>
              <a:defRPr sz="392"/>
            </a:lvl2pPr>
            <a:lvl3pPr marL="298227" indent="0">
              <a:buNone/>
              <a:defRPr sz="326"/>
            </a:lvl3pPr>
            <a:lvl4pPr marL="447341" indent="0">
              <a:buNone/>
              <a:defRPr sz="294"/>
            </a:lvl4pPr>
            <a:lvl5pPr marL="596453" indent="0">
              <a:buNone/>
              <a:defRPr sz="294"/>
            </a:lvl5pPr>
            <a:lvl6pPr marL="745567" indent="0">
              <a:buNone/>
              <a:defRPr sz="294"/>
            </a:lvl6pPr>
            <a:lvl7pPr marL="894681" indent="0">
              <a:buNone/>
              <a:defRPr sz="294"/>
            </a:lvl7pPr>
            <a:lvl8pPr marL="1043795" indent="0">
              <a:buNone/>
              <a:defRPr sz="294"/>
            </a:lvl8pPr>
            <a:lvl9pPr marL="1192908" indent="0">
              <a:buNone/>
              <a:defRPr sz="294"/>
            </a:lvl9pPr>
          </a:lstStyle>
          <a:p>
            <a:pPr lvl="0"/>
            <a:r>
              <a:rPr lang="es-ES" dirty="0"/>
              <a:t>Haga clic aquí para escribir el nombre de la región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442039" y="-2"/>
            <a:ext cx="2425533" cy="338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5" name="Rectángulo 14"/>
          <p:cNvSpPr/>
          <p:nvPr userDrawn="1"/>
        </p:nvSpPr>
        <p:spPr>
          <a:xfrm>
            <a:off x="343706" y="1290714"/>
            <a:ext cx="2425533" cy="518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552684" y="552692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872849" y="552691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pic>
        <p:nvPicPr>
          <p:cNvPr id="1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pic>
        <p:nvPicPr>
          <p:cNvPr id="1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2600"/>
              </a:lnSpc>
              <a:defRPr sz="2200"/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228698" y="1190396"/>
            <a:ext cx="7458104" cy="33944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202211" y="2070727"/>
            <a:ext cx="7458104" cy="42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300"/>
              </a:lnSpc>
              <a:defRPr sz="1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Haga clic aquí para agregar el título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02210" y="2464294"/>
            <a:ext cx="7457411" cy="821959"/>
          </a:xfrm>
        </p:spPr>
        <p:txBody>
          <a:bodyPr>
            <a:normAutofit/>
          </a:bodyPr>
          <a:lstStyle>
            <a:lvl1pPr algn="r">
              <a:lnSpc>
                <a:spcPts val="26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subtítulo</a:t>
            </a:r>
          </a:p>
        </p:txBody>
      </p: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42762" y="1714367"/>
            <a:ext cx="4029604" cy="28659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4703109" y="1714366"/>
            <a:ext cx="3866296" cy="28659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03109" y="971007"/>
            <a:ext cx="3866297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1207" y="971007"/>
            <a:ext cx="4021159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3719785" y="1476202"/>
            <a:ext cx="4851065" cy="3096664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9" y="904598"/>
            <a:ext cx="6425513" cy="57160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039" y="1476203"/>
            <a:ext cx="3015844" cy="30967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7102" y="3917735"/>
            <a:ext cx="7920880" cy="288032"/>
          </a:xfrm>
        </p:spPr>
        <p:txBody>
          <a:bodyPr anchor="b" anchorCtr="0">
            <a:normAutofit/>
          </a:bodyPr>
          <a:lstStyle>
            <a:lvl1pPr algn="ctr">
              <a:lnSpc>
                <a:spcPts val="2100"/>
              </a:lnSpc>
              <a:defRPr sz="19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agregar título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1603047" y="932192"/>
            <a:ext cx="5939368" cy="29193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/>
              <a:t>Haga clic en el icono para agregar una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299942"/>
            <a:ext cx="7920880" cy="277600"/>
          </a:xfrm>
        </p:spPr>
        <p:txBody>
          <a:bodyPr anchor="b" anchorCtr="0">
            <a:noAutofit/>
          </a:bodyPr>
          <a:lstStyle>
            <a:lvl1pPr algn="ctr">
              <a:lnSpc>
                <a:spcPts val="2200"/>
              </a:lnSpc>
              <a:defRPr/>
            </a:lvl1pPr>
          </a:lstStyle>
          <a:p>
            <a:pPr lvl="0"/>
            <a:r>
              <a:rPr lang="es-ES" dirty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698" y="1200154"/>
            <a:ext cx="7458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6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xStyles>
    <p:titleStyle>
      <a:lvl1pPr algn="l" defTabSz="298227" rtl="0" eaLnBrk="1" latinLnBrk="0" hangingPunct="1">
        <a:lnSpc>
          <a:spcPts val="2600"/>
        </a:lnSpc>
        <a:spcBef>
          <a:spcPct val="0"/>
        </a:spcBef>
        <a:buNone/>
        <a:defRPr sz="2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298227" rtl="0" eaLnBrk="1" latinLnBrk="0" hangingPunct="1">
        <a:lnSpc>
          <a:spcPts val="2300"/>
        </a:lnSpc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242309" indent="-93196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3" kern="1200">
          <a:solidFill>
            <a:schemeClr val="tx1"/>
          </a:solidFill>
          <a:latin typeface="+mn-lt"/>
          <a:ea typeface="+mn-ea"/>
          <a:cs typeface="+mn-cs"/>
        </a:defRPr>
      </a:lvl2pPr>
      <a:lvl3pPr marL="37278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21899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2" kern="1200">
          <a:solidFill>
            <a:schemeClr val="tx1"/>
          </a:solidFill>
          <a:latin typeface="+mn-lt"/>
          <a:ea typeface="+mn-ea"/>
          <a:cs typeface="+mn-cs"/>
        </a:defRPr>
      </a:lvl4pPr>
      <a:lvl5pPr marL="67101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»"/>
        <a:defRPr sz="652" kern="1200">
          <a:solidFill>
            <a:schemeClr val="tx1"/>
          </a:solidFill>
          <a:latin typeface="+mn-lt"/>
          <a:ea typeface="+mn-ea"/>
          <a:cs typeface="+mn-cs"/>
        </a:defRPr>
      </a:lvl5pPr>
      <a:lvl6pPr marL="82012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6pPr>
      <a:lvl7pPr marL="969238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7pPr>
      <a:lvl8pPr marL="111835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8pPr>
      <a:lvl9pPr marL="126746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1pPr>
      <a:lvl2pPr marL="14911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2pPr>
      <a:lvl3pPr marL="29822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3pPr>
      <a:lvl4pPr marL="44734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4pPr>
      <a:lvl5pPr marL="59645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5pPr>
      <a:lvl6pPr marL="74556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6pPr>
      <a:lvl7pPr marL="89468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7pPr>
      <a:lvl8pPr marL="1043795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8pPr>
      <a:lvl9pPr marL="1192908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Facultad de Contaduría y Administración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dirty="0"/>
              <a:t>Región Xalapa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816528" y="2198292"/>
            <a:ext cx="4190890" cy="1956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Maestría en Gestión de las Tecnologías de Información en las Organizaciones</a:t>
            </a:r>
          </a:p>
          <a:p>
            <a:pPr algn="r">
              <a:lnSpc>
                <a:spcPts val="1058"/>
              </a:lnSpc>
            </a:pPr>
            <a:endParaRPr lang="es-ES" sz="794" dirty="0">
              <a:latin typeface="Gill Sans MT" panose="020B0502020104020203" pitchFamily="34" charset="0"/>
            </a:endParaRPr>
          </a:p>
          <a:p>
            <a:pPr algn="r">
              <a:lnSpc>
                <a:spcPts val="1400"/>
              </a:lnSpc>
            </a:pPr>
            <a:r>
              <a:rPr lang="es-ES" sz="1200" dirty="0">
                <a:latin typeface="Gill Sans MT" panose="020B0502020104020203" pitchFamily="34" charset="0"/>
              </a:rPr>
              <a:t>Escribir aquí el título de la tesis</a:t>
            </a:r>
          </a:p>
          <a:p>
            <a:pPr algn="r">
              <a:lnSpc>
                <a:spcPts val="1058"/>
              </a:lnSpc>
            </a:pPr>
            <a:endParaRPr lang="es-ES" sz="926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Tesis para obtener el grado de Maestro en </a:t>
            </a:r>
          </a:p>
          <a:p>
            <a:pPr algn="r">
              <a:lnSpc>
                <a:spcPts val="1100"/>
              </a:lnSpc>
            </a:pPr>
            <a:r>
              <a:rPr lang="es-ES" sz="900">
                <a:latin typeface="Gill Sans MT" panose="020B0502020104020203" pitchFamily="34" charset="0"/>
              </a:rPr>
              <a:t>Gestión de las Tecnologías de Información en las Organizaciones</a:t>
            </a: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Presenta:</a:t>
            </a:r>
          </a:p>
          <a:p>
            <a:pPr algn="r">
              <a:lnSpc>
                <a:spcPts val="1100"/>
              </a:lnSpc>
            </a:pPr>
            <a:r>
              <a:rPr lang="es-ES" sz="900" b="1" dirty="0">
                <a:latin typeface="Gill Sans MT" panose="020B0502020104020203" pitchFamily="34" charset="0"/>
              </a:rPr>
              <a:t>Escribir aquí el nombre del alumno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mes y año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“Lis de Veracruz: Arte, Ciencia, Luz</a:t>
            </a:r>
            <a:r>
              <a:rPr lang="es-ES" sz="794" dirty="0">
                <a:latin typeface="Gill Sans MT" panose="020B0502020104020203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50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346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618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08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2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0103740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15AA8DD-81A2-4677-ACF8-0A04C71E9C94}" vid="{72B2A3C9-D121-4ECD-A10B-5968BD7E29A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3973 Plantilla Presentacion PPT_16 a 9</Template>
  <TotalTime>15</TotalTime>
  <Words>66</Words>
  <Application>Microsoft Office PowerPoint</Application>
  <PresentationFormat>Presentación en pantalla (16:9)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3234 Portada facebook con fotografia_RGB</vt:lpstr>
      <vt:lpstr>Facultad de Contaduría y Administración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Contaduría y Administración</dc:title>
  <dc:creator>Perez Reyes Clara Luz</dc:creator>
  <cp:lastModifiedBy>Perez Reyes Clara Luz</cp:lastModifiedBy>
  <cp:revision>2</cp:revision>
  <dcterms:created xsi:type="dcterms:W3CDTF">2021-07-02T17:55:09Z</dcterms:created>
  <dcterms:modified xsi:type="dcterms:W3CDTF">2021-07-02T20:39:41Z</dcterms:modified>
</cp:coreProperties>
</file>