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Default Extension="png" ContentType="image/png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Default Extension="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5620"/>
    <p:restoredTop sz="94660"/>
  </p:normalViewPr>
  <p:slideViewPr>
    <p:cSldViewPr snapToObjects="1">
      <p:cViewPr varScale="1">
        <p:scale>
          <a:sx n="124" d="100"/>
          <a:sy n="124" d="100"/>
        </p:scale>
        <p:origin x="-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69F-F8EF-7F4B-9CF4-BE8FDCEA94A4}" type="datetimeFigureOut">
              <a:rPr lang="en-US" smtClean="0"/>
              <a:pPr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7EC2-BF22-BB4B-9524-D0BB36508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4267200" cy="403860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69F-F8EF-7F4B-9CF4-BE8FDCEA94A4}" type="datetimeFigureOut">
              <a:rPr lang="en-US" smtClean="0"/>
              <a:pPr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7EC2-BF22-BB4B-9524-D0BB36508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029200" y="1600200"/>
            <a:ext cx="3962400" cy="3505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050"/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9600" y="5791200"/>
            <a:ext cx="4267200" cy="457200"/>
          </a:xfrm>
        </p:spPr>
        <p:txBody>
          <a:bodyPr>
            <a:noAutofit/>
          </a:bodyPr>
          <a:lstStyle>
            <a:lvl1pPr>
              <a:buNone/>
              <a:defRPr sz="1200" i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69F-F8EF-7F4B-9CF4-BE8FDCEA94A4}" type="datetimeFigureOut">
              <a:rPr lang="en-US" smtClean="0"/>
              <a:pPr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7EC2-BF22-BB4B-9524-D0BB36508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69F-F8EF-7F4B-9CF4-BE8FDCEA94A4}" type="datetimeFigureOut">
              <a:rPr lang="en-US" smtClean="0"/>
              <a:pPr/>
              <a:t>5/30/13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7EC2-BF22-BB4B-9524-D0BB36508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371600" y="1600200"/>
            <a:ext cx="7315200" cy="350520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69F-F8EF-7F4B-9CF4-BE8FDCEA94A4}" type="datetimeFigureOut">
              <a:rPr lang="en-US" smtClean="0"/>
              <a:pPr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7EC2-BF22-BB4B-9524-D0BB36508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69F-F8EF-7F4B-9CF4-BE8FDCEA94A4}" type="datetimeFigureOut">
              <a:rPr lang="en-US" smtClean="0"/>
              <a:pPr/>
              <a:t>5/30/13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7EC2-BF22-BB4B-9524-D0BB36508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uadritos mev_1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 flipH="1">
            <a:off x="5791200" y="4510548"/>
            <a:ext cx="3345912" cy="2362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noProof="0" dirty="0" err="1" smtClean="0"/>
              <a:t>Click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to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edit</a:t>
            </a:r>
            <a:r>
              <a:rPr lang="es-ES_tradnl" noProof="0" dirty="0" smtClean="0"/>
              <a:t> Master </a:t>
            </a:r>
            <a:r>
              <a:rPr lang="es-ES_tradnl" noProof="0" dirty="0" err="1" smtClean="0"/>
              <a:t>title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style</a:t>
            </a:r>
            <a:endParaRPr lang="es-ES_trad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noProof="0" dirty="0" err="1" smtClean="0"/>
              <a:t>Click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to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edit</a:t>
            </a:r>
            <a:r>
              <a:rPr lang="es-ES_tradnl" noProof="0" dirty="0" smtClean="0"/>
              <a:t> Master </a:t>
            </a:r>
            <a:r>
              <a:rPr lang="es-ES_tradnl" noProof="0" dirty="0" err="1" smtClean="0"/>
              <a:t>text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styles</a:t>
            </a:r>
            <a:endParaRPr lang="es-ES_tradnl" noProof="0" dirty="0" smtClean="0"/>
          </a:p>
          <a:p>
            <a:pPr lvl="1"/>
            <a:r>
              <a:rPr lang="es-ES_tradnl" noProof="0" dirty="0" err="1" smtClean="0"/>
              <a:t>Second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 smtClean="0"/>
          </a:p>
          <a:p>
            <a:pPr lvl="2"/>
            <a:r>
              <a:rPr lang="es-ES_tradnl" noProof="0" dirty="0" err="1" smtClean="0"/>
              <a:t>Third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 smtClean="0"/>
          </a:p>
          <a:p>
            <a:pPr lvl="3"/>
            <a:r>
              <a:rPr lang="es-ES_tradnl" noProof="0" dirty="0" err="1" smtClean="0"/>
              <a:t>Fourth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 smtClean="0"/>
          </a:p>
          <a:p>
            <a:pPr lvl="4"/>
            <a:r>
              <a:rPr lang="es-ES_tradnl" noProof="0" dirty="0" err="1" smtClean="0"/>
              <a:t>Fifth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78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E71A369F-F8EF-7F4B-9CF4-BE8FDCEA94A4}" type="datetimeFigureOut">
              <a:rPr lang="en-US" smtClean="0"/>
              <a:pPr/>
              <a:t>5/30/13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438E7EC2-BF22-BB4B-9524-D0BB36508F3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 transparente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676397" y="274639"/>
            <a:ext cx="2010403" cy="114299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417638"/>
            <a:ext cx="457200" cy="5440362"/>
          </a:xfrm>
          <a:prstGeom prst="rect">
            <a:avLst/>
          </a:prstGeom>
          <a:solidFill>
            <a:srgbClr val="00009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-1034533" y="245217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0" dirty="0" err="1" smtClean="0">
                <a:solidFill>
                  <a:schemeClr val="bg1">
                    <a:lumMod val="95000"/>
                  </a:schemeClr>
                </a:solidFill>
                <a:latin typeface="Helvetica"/>
                <a:cs typeface="Helvetica"/>
              </a:rPr>
              <a:t>www.uv.mx/mev</a:t>
            </a:r>
            <a:endParaRPr lang="en-US" b="1" i="0" dirty="0">
              <a:solidFill>
                <a:schemeClr val="bg1">
                  <a:lumMod val="95000"/>
                </a:schemeClr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00009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–"/>
        <a:defRPr sz="25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–"/>
        <a:defRPr sz="19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/>
        <a:buChar char="»"/>
        <a:defRPr sz="17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Flat Panel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R</dc:creator>
  <cp:lastModifiedBy>A R</cp:lastModifiedBy>
  <cp:revision>17</cp:revision>
  <dcterms:created xsi:type="dcterms:W3CDTF">2013-05-30T22:22:35Z</dcterms:created>
  <dcterms:modified xsi:type="dcterms:W3CDTF">2013-05-30T22:23:14Z</dcterms:modified>
</cp:coreProperties>
</file>