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7" r:id="rId4"/>
    <p:sldId id="278" r:id="rId5"/>
    <p:sldId id="280" r:id="rId6"/>
    <p:sldId id="276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157" d="100"/>
          <a:sy n="157" d="100"/>
        </p:scale>
        <p:origin x="252" y="-138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02/10/2023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 smtClean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smtClean="0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 smtClean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09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Tesis para obtener el grado de (Escribir aquí el grado Maestro/Maestra/Doctor/Doctora) en </a:t>
            </a: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descripción tal como aparece en el documento oficial)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07" y="4515966"/>
            <a:ext cx="859949" cy="537809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3131840" y="435904"/>
            <a:ext cx="2587198" cy="1043334"/>
            <a:chOff x="688658" y="964603"/>
            <a:chExt cx="2521079" cy="932811"/>
          </a:xfrm>
        </p:grpSpPr>
        <p:grpSp>
          <p:nvGrpSpPr>
            <p:cNvPr id="7" name="Grupo 6"/>
            <p:cNvGrpSpPr/>
            <p:nvPr/>
          </p:nvGrpSpPr>
          <p:grpSpPr>
            <a:xfrm>
              <a:off x="688658" y="964603"/>
              <a:ext cx="2521079" cy="932811"/>
              <a:chOff x="2446894" y="2396611"/>
              <a:chExt cx="1787610" cy="932811"/>
            </a:xfrm>
          </p:grpSpPr>
          <p:sp>
            <p:nvSpPr>
              <p:cNvPr id="9" name="CuadroTexto 8"/>
              <p:cNvSpPr txBox="1"/>
              <p:nvPr/>
            </p:nvSpPr>
            <p:spPr>
              <a:xfrm>
                <a:off x="2691549" y="2646729"/>
                <a:ext cx="1136821" cy="642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100"/>
                  </a:lnSpc>
                </a:pPr>
                <a:r>
                  <a:rPr lang="es-MX" b="1" dirty="0" smtClean="0"/>
                  <a:t>    </a:t>
                </a:r>
                <a:r>
                  <a:rPr lang="es-MX" sz="2600" b="1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Estudio</a:t>
                </a:r>
              </a:p>
              <a:p>
                <a:pPr>
                  <a:lnSpc>
                    <a:spcPts val="2100"/>
                  </a:lnSpc>
                </a:pPr>
                <a:r>
                  <a:rPr lang="es-MX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 </a:t>
                </a:r>
                <a:endParaRPr lang="es-MX" dirty="0">
                  <a:solidFill>
                    <a:srgbClr val="0070C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Rectángulo 9"/>
              <p:cNvSpPr/>
              <p:nvPr/>
            </p:nvSpPr>
            <p:spPr>
              <a:xfrm rot="21442328">
                <a:off x="3542180" y="2421351"/>
                <a:ext cx="526807" cy="908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6000" b="1" dirty="0" smtClean="0">
                    <a:solidFill>
                      <a:srgbClr val="00B050"/>
                    </a:solidFill>
                    <a:latin typeface="Eras Demi ITC" panose="020B0805030504020804" pitchFamily="34" charset="0"/>
                    <a:cs typeface="Calibri Light" panose="020F0302020204030204" pitchFamily="34" charset="0"/>
                  </a:rPr>
                  <a:t>$</a:t>
                </a:r>
                <a:endParaRPr lang="es-MX" sz="6000" b="1" dirty="0">
                  <a:solidFill>
                    <a:srgbClr val="00B050"/>
                  </a:solidFill>
                  <a:latin typeface="Eras Demi ITC" panose="020B08050305040208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1" name="CuadroTexto 10"/>
              <p:cNvSpPr txBox="1"/>
              <p:nvPr/>
            </p:nvSpPr>
            <p:spPr>
              <a:xfrm>
                <a:off x="2446894" y="2396611"/>
                <a:ext cx="1787610" cy="33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550" b="1" dirty="0" smtClean="0">
                    <a:solidFill>
                      <a:srgbClr val="00B050"/>
                    </a:solidFill>
                  </a:rPr>
                  <a:t>Maestría en</a:t>
                </a:r>
                <a:endParaRPr lang="es-MX" sz="155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8" name="Rectángulo 7"/>
            <p:cNvSpPr/>
            <p:nvPr/>
          </p:nvSpPr>
          <p:spPr>
            <a:xfrm>
              <a:off x="1090096" y="1346847"/>
              <a:ext cx="144244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26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Tributario</a:t>
              </a:r>
              <a:endParaRPr lang="es-MX" sz="2600" dirty="0"/>
            </a:p>
          </p:txBody>
        </p:sp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6630"/>
            <a:ext cx="1280266" cy="111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15AA8DD-81A2-4677-ACF8-0A04C71E9C94}" vid="{72B2A3C9-D121-4ECD-A10B-5968BD7E2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3973 Presentacion PPT_16 a 9</Template>
  <TotalTime>7</TotalTime>
  <Words>72</Words>
  <Application>Microsoft Office PowerPoint</Application>
  <PresentationFormat>Presentación en pantalla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Eras Demi ITC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A23</dc:creator>
  <cp:lastModifiedBy>A23</cp:lastModifiedBy>
  <cp:revision>1</cp:revision>
  <dcterms:created xsi:type="dcterms:W3CDTF">2023-10-02T17:17:37Z</dcterms:created>
  <dcterms:modified xsi:type="dcterms:W3CDTF">2023-10-02T17:25:33Z</dcterms:modified>
</cp:coreProperties>
</file>