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89" r:id="rId21"/>
    <p:sldId id="288" r:id="rId22"/>
    <p:sldId id="287" r:id="rId23"/>
    <p:sldId id="286" r:id="rId24"/>
  </p:sldIdLst>
  <p:sldSz cx="9144000" cy="5143500" type="screen16x9"/>
  <p:notesSz cx="6858000" cy="9144000"/>
  <p:embeddedFontLst>
    <p:embeddedFont>
      <p:font typeface="Didact Gothic" panose="00000500000000000000" pitchFamily="2" charset="0"/>
      <p:regular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Julius Sans One" panose="020B0604020202020204" charset="0"/>
      <p:regular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Questrial" pitchFamily="2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464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CA7"/>
    <a:srgbClr val="1BA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07A813-4702-4AAE-B55A-C7B6C643C260}">
  <a:tblStyle styleId="{D207A813-4702-4AAE-B55A-C7B6C643C2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22" y="90"/>
      </p:cViewPr>
      <p:guideLst>
        <p:guide pos="446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9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a1249ffcf0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a1249ffcf0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a1249ffcf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a1249ffcf0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a1249ffcf0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a1249ffcf0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1249ffcf0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1249ffcf0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a1249ffcf0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a1249ffcf0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a1249ffcf0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a1249ffcf0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a1249ffcf0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a1249ffcf0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1249ffcf0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1249ffcf0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a1249ffcf0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a1249ffcf0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a1249ffcf0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a1249ffcf0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f6f6f201e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f6f6f201e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3f580c57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53f580c57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f6f6f201e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8f6f6f201e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f2cce1e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f2cce1e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1249ffcf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1249ffcf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f2cce1e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9f2cce1ec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1249ffcf0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1249ffcf0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1249ffcf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1249ffcf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1249ffcf0_1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1249ffcf0_1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537625" y="711975"/>
            <a:ext cx="7035600" cy="32772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0B5C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1255025"/>
            <a:ext cx="4322700" cy="3891000"/>
          </a:xfrm>
          <a:prstGeom prst="rtTriangle">
            <a:avLst/>
          </a:prstGeom>
          <a:solidFill>
            <a:srgbClr val="1BA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 flipH="1">
            <a:off x="1034200" y="0"/>
            <a:ext cx="10867800" cy="5143500"/>
          </a:xfrm>
          <a:prstGeom prst="triangle">
            <a:avLst>
              <a:gd name="adj" fmla="val 49850"/>
            </a:avLst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Julius Sans One"/>
              <a:buNone/>
              <a:defRPr sz="4000" b="1">
                <a:solidFill>
                  <a:schemeClr val="l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Julius San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299250" y="4154375"/>
            <a:ext cx="38292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1400">
                <a:solidFill>
                  <a:schemeClr val="l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accent5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-169300" y="-64500"/>
            <a:ext cx="4451100" cy="5272200"/>
          </a:xfrm>
          <a:prstGeom prst="rect">
            <a:avLst/>
          </a:prstGeom>
          <a:solidFill>
            <a:srgbClr val="0B5C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60;p13"/>
          <p:cNvCxnSpPr/>
          <p:nvPr/>
        </p:nvCxnSpPr>
        <p:spPr>
          <a:xfrm rot="10800000">
            <a:off x="-1604675" y="1624350"/>
            <a:ext cx="4819800" cy="4419600"/>
          </a:xfrm>
          <a:prstGeom prst="straightConnector1">
            <a:avLst/>
          </a:prstGeom>
          <a:noFill/>
          <a:ln w="19050" cap="flat" cmpd="sng">
            <a:solidFill>
              <a:srgbClr val="1BA7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5690650" y="1883225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2" hasCustomPrompt="1"/>
          </p:nvPr>
        </p:nvSpPr>
        <p:spPr>
          <a:xfrm>
            <a:off x="4810771" y="116406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3" hasCustomPrompt="1"/>
          </p:nvPr>
        </p:nvSpPr>
        <p:spPr>
          <a:xfrm>
            <a:off x="4810771" y="203199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/>
          </p:nvPr>
        </p:nvSpPr>
        <p:spPr>
          <a:xfrm>
            <a:off x="5690650" y="3628275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5"/>
          </p:nvPr>
        </p:nvSpPr>
        <p:spPr>
          <a:xfrm>
            <a:off x="5690650" y="1044000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5690650" y="2760350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4810771" y="288041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8" hasCustomPrompt="1"/>
          </p:nvPr>
        </p:nvSpPr>
        <p:spPr>
          <a:xfrm>
            <a:off x="4810771" y="374834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5690650" y="1319545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5690650" y="30454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3"/>
          </p:nvPr>
        </p:nvSpPr>
        <p:spPr>
          <a:xfrm>
            <a:off x="5690650" y="216269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4"/>
          </p:nvPr>
        </p:nvSpPr>
        <p:spPr>
          <a:xfrm>
            <a:off x="5690650" y="390774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000" b="1">
                <a:solidFill>
                  <a:schemeClr val="lt1"/>
                </a:solidFill>
                <a:latin typeface="Gill Sans MT" panose="020B05020201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5">
    <p:bg>
      <p:bgPr>
        <a:solidFill>
          <a:schemeClr val="accent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4796125" y="-217575"/>
            <a:ext cx="4347900" cy="5619900"/>
          </a:xfrm>
          <a:prstGeom prst="rect">
            <a:avLst/>
          </a:prstGeom>
          <a:solidFill>
            <a:srgbClr val="1BA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713225" y="1440200"/>
            <a:ext cx="3858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713225" y="2710561"/>
            <a:ext cx="34008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78" name="Google Shape;78;p14"/>
          <p:cNvSpPr/>
          <p:nvPr/>
        </p:nvSpPr>
        <p:spPr>
          <a:xfrm>
            <a:off x="842850" y="539500"/>
            <a:ext cx="800100" cy="857400"/>
          </a:xfrm>
          <a:prstGeom prst="rtTriangle">
            <a:avLst/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bg>
      <p:bgPr>
        <a:solidFill>
          <a:schemeClr val="accent5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1348225" y="695250"/>
            <a:ext cx="6572100" cy="3753000"/>
          </a:xfrm>
          <a:prstGeom prst="rect">
            <a:avLst/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 rot="10800000">
            <a:off x="3133650" y="-22775"/>
            <a:ext cx="2876700" cy="1295700"/>
          </a:xfrm>
          <a:prstGeom prst="triangle">
            <a:avLst>
              <a:gd name="adj" fmla="val 50000"/>
            </a:avLst>
          </a:prstGeom>
          <a:solidFill>
            <a:srgbClr val="1BA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517475" y="2351960"/>
            <a:ext cx="4109100" cy="14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>
                <a:solidFill>
                  <a:schemeClr val="accent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marL="914400" lvl="1" indent="-2984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298450" algn="just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1687950" y="15213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accent5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0">
    <p:bg>
      <p:bgPr>
        <a:solidFill>
          <a:schemeClr val="accent5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 rot="-5400000">
            <a:off x="5236050" y="1293550"/>
            <a:ext cx="3924900" cy="3891000"/>
          </a:xfrm>
          <a:prstGeom prst="rtTriangle">
            <a:avLst/>
          </a:prstGeom>
          <a:solidFill>
            <a:srgbClr val="1BA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/>
          <p:nvPr/>
        </p:nvSpPr>
        <p:spPr>
          <a:xfrm rot="10800000" flipH="1">
            <a:off x="37875" y="150"/>
            <a:ext cx="9106200" cy="44697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 flipH="1">
            <a:off x="3580800" y="1387275"/>
            <a:ext cx="9554400" cy="4859700"/>
          </a:xfrm>
          <a:prstGeom prst="triangle">
            <a:avLst>
              <a:gd name="adj" fmla="val 49428"/>
            </a:avLst>
          </a:prstGeom>
          <a:noFill/>
          <a:ln w="19050" cap="flat" cmpd="sng">
            <a:solidFill>
              <a:srgbClr val="0B5C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ctrTitle"/>
          </p:nvPr>
        </p:nvSpPr>
        <p:spPr>
          <a:xfrm>
            <a:off x="1690800" y="1232050"/>
            <a:ext cx="57624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3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3058800" y="1873367"/>
            <a:ext cx="3026400" cy="9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1_3">
    <p:bg>
      <p:bgPr>
        <a:solidFill>
          <a:schemeClr val="accent5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idx="2"/>
          </p:nvPr>
        </p:nvSpPr>
        <p:spPr>
          <a:xfrm>
            <a:off x="1120875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734175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3"/>
          </p:nvPr>
        </p:nvSpPr>
        <p:spPr>
          <a:xfrm>
            <a:off x="1120875" y="34779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4"/>
          </p:nvPr>
        </p:nvSpPr>
        <p:spPr>
          <a:xfrm>
            <a:off x="734175" y="3747815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5"/>
          </p:nvPr>
        </p:nvSpPr>
        <p:spPr>
          <a:xfrm>
            <a:off x="6063846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6"/>
          </p:nvPr>
        </p:nvSpPr>
        <p:spPr>
          <a:xfrm>
            <a:off x="5677150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 idx="7"/>
          </p:nvPr>
        </p:nvSpPr>
        <p:spPr>
          <a:xfrm>
            <a:off x="6063846" y="347812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8"/>
          </p:nvPr>
        </p:nvSpPr>
        <p:spPr>
          <a:xfrm>
            <a:off x="5677150" y="3746088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6">
    <p:bg>
      <p:bgPr>
        <a:solidFill>
          <a:schemeClr val="accent5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1742675" y="3508850"/>
            <a:ext cx="2379600" cy="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2"/>
          </p:nvPr>
        </p:nvSpPr>
        <p:spPr>
          <a:xfrm>
            <a:off x="5021770" y="3508850"/>
            <a:ext cx="2379600" cy="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3"/>
          </p:nvPr>
        </p:nvSpPr>
        <p:spPr>
          <a:xfrm>
            <a:off x="1865338" y="3248250"/>
            <a:ext cx="2134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4"/>
          </p:nvPr>
        </p:nvSpPr>
        <p:spPr>
          <a:xfrm>
            <a:off x="5144462" y="3248250"/>
            <a:ext cx="2134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4" name="Google Shape;114;p19"/>
          <p:cNvSpPr/>
          <p:nvPr/>
        </p:nvSpPr>
        <p:spPr>
          <a:xfrm rot="10800000" flipH="1">
            <a:off x="0" y="-36200"/>
            <a:ext cx="2292600" cy="2084100"/>
          </a:xfrm>
          <a:prstGeom prst="rtTriangle">
            <a:avLst/>
          </a:prstGeom>
          <a:solidFill>
            <a:srgbClr val="1BA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6053100" y="30648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0B5C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7">
    <p:bg>
      <p:bgPr>
        <a:solidFill>
          <a:schemeClr val="accent5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176825" y="2158150"/>
            <a:ext cx="14991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lt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713225" y="245925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2"/>
          </p:nvPr>
        </p:nvSpPr>
        <p:spPr>
          <a:xfrm>
            <a:off x="6468199" y="2158150"/>
            <a:ext cx="14991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lt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3"/>
          </p:nvPr>
        </p:nvSpPr>
        <p:spPr>
          <a:xfrm>
            <a:off x="6004683" y="245925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 idx="4"/>
          </p:nvPr>
        </p:nvSpPr>
        <p:spPr>
          <a:xfrm>
            <a:off x="3822450" y="2158150"/>
            <a:ext cx="14991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lt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5"/>
          </p:nvPr>
        </p:nvSpPr>
        <p:spPr>
          <a:xfrm>
            <a:off x="3358950" y="245925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23" name="Google Shape;123;p20"/>
          <p:cNvSpPr/>
          <p:nvPr/>
        </p:nvSpPr>
        <p:spPr>
          <a:xfrm>
            <a:off x="3198450" y="3764666"/>
            <a:ext cx="2727900" cy="1416300"/>
          </a:xfrm>
          <a:prstGeom prst="triangle">
            <a:avLst>
              <a:gd name="adj" fmla="val 50000"/>
            </a:avLst>
          </a:prstGeom>
          <a:solidFill>
            <a:srgbClr val="1BA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8">
    <p:bg>
      <p:bgPr>
        <a:solidFill>
          <a:schemeClr val="accent5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2078825" y="4335775"/>
            <a:ext cx="5229300" cy="4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28" name="Google Shape;128;p21"/>
          <p:cNvSpPr/>
          <p:nvPr/>
        </p:nvSpPr>
        <p:spPr>
          <a:xfrm>
            <a:off x="-519650" y="2386850"/>
            <a:ext cx="3405900" cy="3302400"/>
          </a:xfrm>
          <a:prstGeom prst="rtTriangle">
            <a:avLst/>
          </a:prstGeom>
          <a:noFill/>
          <a:ln w="19050" cap="flat" cmpd="sng">
            <a:solidFill>
              <a:srgbClr val="0B5C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-738725" y="2482100"/>
            <a:ext cx="3405900" cy="3302400"/>
          </a:xfrm>
          <a:prstGeom prst="rtTriangle">
            <a:avLst/>
          </a:prstGeom>
          <a:solidFill>
            <a:srgbClr val="1BA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21"/>
          <p:cNvSpPr/>
          <p:nvPr/>
        </p:nvSpPr>
        <p:spPr>
          <a:xfrm rot="10800000">
            <a:off x="6727825" y="-915550"/>
            <a:ext cx="3405900" cy="3302400"/>
          </a:xfrm>
          <a:prstGeom prst="rtTriangle">
            <a:avLst/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21"/>
          <p:cNvSpPr/>
          <p:nvPr/>
        </p:nvSpPr>
        <p:spPr>
          <a:xfrm rot="10800000">
            <a:off x="5092750" y="-15226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1BA7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29">
    <p:bg>
      <p:bgPr>
        <a:solidFill>
          <a:schemeClr val="accent5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>
            <a:off x="-3485600" y="1687000"/>
            <a:ext cx="7403100" cy="3794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1BA7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779625" y="1433800"/>
            <a:ext cx="7737300" cy="3171300"/>
          </a:xfrm>
          <a:prstGeom prst="rect">
            <a:avLst/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1043779" y="1830575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1059229" y="2140283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45" name="Google Shape;145;p23"/>
          <p:cNvSpPr txBox="1">
            <a:spLocks noGrp="1"/>
          </p:cNvSpPr>
          <p:nvPr>
            <p:ph type="title" idx="2"/>
          </p:nvPr>
        </p:nvSpPr>
        <p:spPr>
          <a:xfrm>
            <a:off x="1043779" y="328085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3"/>
          </p:nvPr>
        </p:nvSpPr>
        <p:spPr>
          <a:xfrm>
            <a:off x="1059229" y="36144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 idx="4"/>
          </p:nvPr>
        </p:nvSpPr>
        <p:spPr>
          <a:xfrm>
            <a:off x="3631360" y="183057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5"/>
          </p:nvPr>
        </p:nvSpPr>
        <p:spPr>
          <a:xfrm>
            <a:off x="3639010" y="214027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 idx="6"/>
          </p:nvPr>
        </p:nvSpPr>
        <p:spPr>
          <a:xfrm>
            <a:off x="3631360" y="3280851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7"/>
          </p:nvPr>
        </p:nvSpPr>
        <p:spPr>
          <a:xfrm>
            <a:off x="3639010" y="36144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 idx="8"/>
          </p:nvPr>
        </p:nvSpPr>
        <p:spPr>
          <a:xfrm>
            <a:off x="6215127" y="183057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9"/>
          </p:nvPr>
        </p:nvSpPr>
        <p:spPr>
          <a:xfrm>
            <a:off x="6219627" y="214027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53" name="Google Shape;153;p23"/>
          <p:cNvSpPr txBox="1">
            <a:spLocks noGrp="1"/>
          </p:cNvSpPr>
          <p:nvPr>
            <p:ph type="title" idx="13"/>
          </p:nvPr>
        </p:nvSpPr>
        <p:spPr>
          <a:xfrm>
            <a:off x="6215127" y="3280851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54" name="Google Shape;154;p23"/>
          <p:cNvSpPr txBox="1">
            <a:spLocks noGrp="1"/>
          </p:cNvSpPr>
          <p:nvPr>
            <p:ph type="subTitle" idx="14"/>
          </p:nvPr>
        </p:nvSpPr>
        <p:spPr>
          <a:xfrm>
            <a:off x="6219627" y="36144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15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784875" y="2098184"/>
            <a:ext cx="34236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4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151175" y="1032009"/>
            <a:ext cx="30573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127050" y="3320300"/>
            <a:ext cx="20814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cxnSp>
        <p:nvCxnSpPr>
          <p:cNvPr id="18" name="Google Shape;18;p3"/>
          <p:cNvCxnSpPr/>
          <p:nvPr/>
        </p:nvCxnSpPr>
        <p:spPr>
          <a:xfrm flipH="1">
            <a:off x="2814150" y="-1263000"/>
            <a:ext cx="3757500" cy="4183800"/>
          </a:xfrm>
          <a:prstGeom prst="straightConnector1">
            <a:avLst/>
          </a:prstGeom>
          <a:noFill/>
          <a:ln w="19050" cap="flat" cmpd="sng">
            <a:solidFill>
              <a:srgbClr val="0B5C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/>
          <p:nvPr/>
        </p:nvSpPr>
        <p:spPr>
          <a:xfrm flipH="1">
            <a:off x="7919875" y="3825775"/>
            <a:ext cx="1296000" cy="1382400"/>
          </a:xfrm>
          <a:prstGeom prst="rtTriangle">
            <a:avLst/>
          </a:prstGeom>
          <a:solidFill>
            <a:srgbClr val="1BA7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32">
    <p:bg>
      <p:bgPr>
        <a:solidFill>
          <a:schemeClr val="accent5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/>
          <p:nvPr/>
        </p:nvSpPr>
        <p:spPr>
          <a:xfrm rot="10800000">
            <a:off x="5891850" y="-387100"/>
            <a:ext cx="5264100" cy="26976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1BA7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4"/>
          <p:cNvSpPr/>
          <p:nvPr/>
        </p:nvSpPr>
        <p:spPr>
          <a:xfrm>
            <a:off x="-5191825" y="2310500"/>
            <a:ext cx="7403100" cy="3794100"/>
          </a:xfrm>
          <a:prstGeom prst="triangle">
            <a:avLst>
              <a:gd name="adj" fmla="val 50000"/>
            </a:avLst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862450" y="3324450"/>
            <a:ext cx="1763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subTitle" idx="1"/>
          </p:nvPr>
        </p:nvSpPr>
        <p:spPr>
          <a:xfrm>
            <a:off x="424450" y="3583211"/>
            <a:ext cx="2639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 idx="2"/>
          </p:nvPr>
        </p:nvSpPr>
        <p:spPr>
          <a:xfrm>
            <a:off x="6525755" y="3324450"/>
            <a:ext cx="1763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3"/>
          </p:nvPr>
        </p:nvSpPr>
        <p:spPr>
          <a:xfrm>
            <a:off x="6087751" y="3583211"/>
            <a:ext cx="2639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63" name="Google Shape;163;p24"/>
          <p:cNvSpPr txBox="1">
            <a:spLocks noGrp="1"/>
          </p:cNvSpPr>
          <p:nvPr>
            <p:ph type="title" idx="4"/>
          </p:nvPr>
        </p:nvSpPr>
        <p:spPr>
          <a:xfrm>
            <a:off x="3690150" y="3324450"/>
            <a:ext cx="1763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64" name="Google Shape;164;p24"/>
          <p:cNvSpPr txBox="1">
            <a:spLocks noGrp="1"/>
          </p:cNvSpPr>
          <p:nvPr>
            <p:ph type="subTitle" idx="5"/>
          </p:nvPr>
        </p:nvSpPr>
        <p:spPr>
          <a:xfrm>
            <a:off x="3252148" y="3583211"/>
            <a:ext cx="2639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65" name="Google Shape;165;p24"/>
          <p:cNvSpPr txBox="1">
            <a:spLocks noGrp="1"/>
          </p:cNvSpPr>
          <p:nvPr>
            <p:ph type="title" idx="6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4">
    <p:bg>
      <p:bgPr>
        <a:solidFill>
          <a:schemeClr val="accent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260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68" name="Google Shape;168;p25"/>
          <p:cNvSpPr/>
          <p:nvPr/>
        </p:nvSpPr>
        <p:spPr>
          <a:xfrm rot="10800000">
            <a:off x="6907925" y="-808550"/>
            <a:ext cx="3405900" cy="3302400"/>
          </a:xfrm>
          <a:prstGeom prst="rtTriangle">
            <a:avLst/>
          </a:prstGeom>
          <a:noFill/>
          <a:ln w="19050" cap="flat" cmpd="sng">
            <a:solidFill>
              <a:srgbClr val="1BA7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69" name="Google Shape;169;p25"/>
          <p:cNvSpPr/>
          <p:nvPr/>
        </p:nvSpPr>
        <p:spPr>
          <a:xfrm rot="10800000">
            <a:off x="6967925" y="-903800"/>
            <a:ext cx="3405900" cy="3302400"/>
          </a:xfrm>
          <a:prstGeom prst="rtTriangle">
            <a:avLst/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2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77" name="Google Shape;177;p27"/>
          <p:cNvSpPr/>
          <p:nvPr/>
        </p:nvSpPr>
        <p:spPr>
          <a:xfrm rot="10800000" flipH="1">
            <a:off x="-287750" y="-113775"/>
            <a:ext cx="2978700" cy="3082500"/>
          </a:xfrm>
          <a:prstGeom prst="rtTriangle">
            <a:avLst/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5008975" y="1687000"/>
            <a:ext cx="7403100" cy="3794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1BA7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3">
    <p:bg>
      <p:bgPr>
        <a:solidFill>
          <a:schemeClr val="accent5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81" name="Google Shape;181;p28"/>
          <p:cNvSpPr/>
          <p:nvPr/>
        </p:nvSpPr>
        <p:spPr>
          <a:xfrm>
            <a:off x="-1681400" y="2482100"/>
            <a:ext cx="3405900" cy="3302400"/>
          </a:xfrm>
          <a:prstGeom prst="rtTriangle">
            <a:avLst/>
          </a:prstGeom>
          <a:solidFill>
            <a:srgbClr val="1BA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3" name="Google Shape;183;p28"/>
          <p:cNvSpPr/>
          <p:nvPr/>
        </p:nvSpPr>
        <p:spPr>
          <a:xfrm rot="10800000">
            <a:off x="5454700" y="-17893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1BA7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3225" y="1424150"/>
            <a:ext cx="6075000" cy="3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3" name="Google Shape;23;p4"/>
          <p:cNvSpPr/>
          <p:nvPr/>
        </p:nvSpPr>
        <p:spPr>
          <a:xfrm flipH="1">
            <a:off x="5808550" y="1533900"/>
            <a:ext cx="4800600" cy="4800600"/>
          </a:xfrm>
          <a:prstGeom prst="rtTriangle">
            <a:avLst/>
          </a:prstGeom>
          <a:solidFill>
            <a:srgbClr val="0B5C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" type="twoColTx">
  <p:cSld name="TITLE_AND_TWO_COLUMNS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833927" y="264157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5209273" y="264157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554977" y="1985760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5930323" y="1985760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29;p5"/>
          <p:cNvSpPr/>
          <p:nvPr/>
        </p:nvSpPr>
        <p:spPr>
          <a:xfrm rot="10800000">
            <a:off x="3588450" y="-22625"/>
            <a:ext cx="1967100" cy="885900"/>
          </a:xfrm>
          <a:prstGeom prst="triangle">
            <a:avLst>
              <a:gd name="adj" fmla="val 50000"/>
            </a:avLst>
          </a:prstGeom>
          <a:solidFill>
            <a:srgbClr val="1BA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2" name="Google Shape;32;p6"/>
          <p:cNvSpPr/>
          <p:nvPr/>
        </p:nvSpPr>
        <p:spPr>
          <a:xfrm flipH="1">
            <a:off x="7024500" y="2600625"/>
            <a:ext cx="3405900" cy="3302400"/>
          </a:xfrm>
          <a:prstGeom prst="rtTriangle">
            <a:avLst/>
          </a:prstGeom>
          <a:noFill/>
          <a:ln w="19050" cap="flat" cmpd="sng">
            <a:solidFill>
              <a:srgbClr val="0B5C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" name="Google Shape;33;p6"/>
          <p:cNvSpPr/>
          <p:nvPr/>
        </p:nvSpPr>
        <p:spPr>
          <a:xfrm flipH="1">
            <a:off x="7128800" y="2600625"/>
            <a:ext cx="3405900" cy="3302400"/>
          </a:xfrm>
          <a:prstGeom prst="rtTriangle">
            <a:avLst/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4" name="Google Shape;34;p6"/>
          <p:cNvSpPr/>
          <p:nvPr/>
        </p:nvSpPr>
        <p:spPr>
          <a:xfrm rot="10800000" flipH="1">
            <a:off x="-762425" y="-915550"/>
            <a:ext cx="3405900" cy="3302400"/>
          </a:xfrm>
          <a:prstGeom prst="rtTriangle">
            <a:avLst/>
          </a:prstGeom>
          <a:solidFill>
            <a:srgbClr val="1BA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5" name="Google Shape;35;p6"/>
          <p:cNvSpPr/>
          <p:nvPr/>
        </p:nvSpPr>
        <p:spPr>
          <a:xfrm rot="10800000" flipH="1">
            <a:off x="-1681400" y="-15226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1BA7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713225" y="2204605"/>
            <a:ext cx="38502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13225" y="923025"/>
            <a:ext cx="4220700" cy="9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lt1"/>
                </a:solidFill>
                <a:latin typeface="Gill Sans MT" panose="020B05020201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0B5CA7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05050" y="1840500"/>
            <a:ext cx="7533900" cy="14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6000" b="1">
                <a:solidFill>
                  <a:schemeClr val="lt1"/>
                </a:solidFill>
                <a:latin typeface="Gill Sans MT" panose="020B05020201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0" y="457200"/>
            <a:ext cx="9144000" cy="4686300"/>
          </a:xfrm>
          <a:prstGeom prst="triangle">
            <a:avLst>
              <a:gd name="adj" fmla="val 50000"/>
            </a:avLst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/>
          <p:nvPr/>
        </p:nvSpPr>
        <p:spPr>
          <a:xfrm rot="5400000">
            <a:off x="-64425" y="64350"/>
            <a:ext cx="4243200" cy="4114500"/>
          </a:xfrm>
          <a:prstGeom prst="rtTriangle">
            <a:avLst/>
          </a:prstGeom>
          <a:solidFill>
            <a:srgbClr val="1BA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/>
          <p:nvPr/>
        </p:nvSpPr>
        <p:spPr>
          <a:xfrm rot="-5400000" flipH="1">
            <a:off x="4941700" y="26525"/>
            <a:ext cx="4364700" cy="4227600"/>
          </a:xfrm>
          <a:prstGeom prst="rtTriangle">
            <a:avLst/>
          </a:prstGeom>
          <a:noFill/>
          <a:ln w="19050" cap="flat" cmpd="sng">
            <a:solidFill>
              <a:srgbClr val="1BA7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ctrTitle"/>
          </p:nvPr>
        </p:nvSpPr>
        <p:spPr>
          <a:xfrm>
            <a:off x="1690800" y="2470300"/>
            <a:ext cx="57624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3000" b="1">
                <a:solidFill>
                  <a:schemeClr val="lt1"/>
                </a:solidFill>
                <a:latin typeface="Gill Sans MT" panose="020B05020201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218725" y="3334300"/>
            <a:ext cx="47064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5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-50" y="5600"/>
            <a:ext cx="9144000" cy="5143500"/>
          </a:xfrm>
          <a:prstGeom prst="rect">
            <a:avLst/>
          </a:prstGeom>
          <a:solidFill>
            <a:schemeClr val="lt1">
              <a:alpha val="235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4312400" y="3669275"/>
            <a:ext cx="4886400" cy="1051800"/>
          </a:xfrm>
          <a:prstGeom prst="rect">
            <a:avLst/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0" y="3729575"/>
            <a:ext cx="38589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500" b="1">
                <a:solidFill>
                  <a:schemeClr val="lt1"/>
                </a:solidFill>
                <a:latin typeface="Gill Sans MT" panose="020B05020201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51" name="Google Shape;51;p10"/>
          <p:cNvSpPr/>
          <p:nvPr/>
        </p:nvSpPr>
        <p:spPr>
          <a:xfrm rot="5400000">
            <a:off x="-341212" y="-788137"/>
            <a:ext cx="3405900" cy="3302400"/>
          </a:xfrm>
          <a:prstGeom prst="rtTriangle">
            <a:avLst/>
          </a:prstGeom>
          <a:noFill/>
          <a:ln w="19050" cap="flat" cmpd="sng">
            <a:solidFill>
              <a:srgbClr val="0B5C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2" name="Google Shape;52;p10"/>
          <p:cNvSpPr/>
          <p:nvPr/>
        </p:nvSpPr>
        <p:spPr>
          <a:xfrm rot="5400000">
            <a:off x="-436462" y="-1007212"/>
            <a:ext cx="3405900" cy="3302400"/>
          </a:xfrm>
          <a:prstGeom prst="rtTriangle">
            <a:avLst/>
          </a:prstGeom>
          <a:solidFill>
            <a:srgbClr val="1BA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9" r:id="rId19"/>
    <p:sldLayoutId id="2147483670" r:id="rId20"/>
    <p:sldLayoutId id="2147483671" r:id="rId21"/>
    <p:sldLayoutId id="2147483673" r:id="rId22"/>
    <p:sldLayoutId id="2147483674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Gill Sans MT" panose="020B0502020104020203" pitchFamily="34" charset="0"/>
          <a:ea typeface="Gill Sans MT" panose="020B05020201040202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Gill Sans MT" panose="020B0502020104020203" pitchFamily="34" charset="0"/>
          <a:ea typeface="Gill Sans MT" panose="020B05020201040202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pixabay.com/es/photos/humanos-grupo-de-personas-personales-2954534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s://www.pexels.com/es-es/foto/foto-de-personas-con-letrero-322883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www.pexels.com/photo/people-walking-173075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>
            <a:spLocks noGrp="1"/>
          </p:cNvSpPr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Título</a:t>
            </a:r>
            <a:endParaRPr dirty="0"/>
          </a:p>
        </p:txBody>
      </p:sp>
      <p:sp>
        <p:nvSpPr>
          <p:cNvPr id="233" name="Google Shape;233;p39"/>
          <p:cNvSpPr txBox="1">
            <a:spLocks noGrp="1"/>
          </p:cNvSpPr>
          <p:nvPr>
            <p:ph type="subTitle" idx="1"/>
          </p:nvPr>
        </p:nvSpPr>
        <p:spPr>
          <a:xfrm>
            <a:off x="4299250" y="4154375"/>
            <a:ext cx="38292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Subtítulo</a:t>
            </a:r>
            <a:endParaRPr dirty="0"/>
          </a:p>
        </p:txBody>
      </p:sp>
      <p:cxnSp>
        <p:nvCxnSpPr>
          <p:cNvPr id="234" name="Google Shape;234;p39"/>
          <p:cNvCxnSpPr/>
          <p:nvPr/>
        </p:nvCxnSpPr>
        <p:spPr>
          <a:xfrm>
            <a:off x="7402150" y="401655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0EEF3E-F619-6794-D23C-9F1041820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27" y="118333"/>
            <a:ext cx="1066657" cy="93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CC07ADF-A297-FD53-BDD8-2107085319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25" t="10029" r="17180" b="25202"/>
          <a:stretch/>
        </p:blipFill>
        <p:spPr>
          <a:xfrm>
            <a:off x="432429" y="75306"/>
            <a:ext cx="1105696" cy="930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CA7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3" name="Google Shape;343;p50"/>
          <p:cNvCxnSpPr/>
          <p:nvPr/>
        </p:nvCxnSpPr>
        <p:spPr>
          <a:xfrm>
            <a:off x="2785750" y="3053395"/>
            <a:ext cx="3472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ítulo 2">
            <a:extLst>
              <a:ext uri="{FF2B5EF4-FFF2-40B4-BE49-F238E27FC236}">
                <a16:creationId xmlns:a16="http://schemas.microsoft.com/office/drawing/2014/main" id="{F42EAD16-FF85-99AF-DED2-F4FC0E1F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A1B494FE-A7F4-8D52-4051-2FBF834572F8}"/>
              </a:ext>
            </a:extLst>
          </p:cNvPr>
          <p:cNvSpPr/>
          <p:nvPr/>
        </p:nvSpPr>
        <p:spPr>
          <a:xfrm rot="10800000">
            <a:off x="6941127" y="0"/>
            <a:ext cx="2202873" cy="1350818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4A21F7-A4E0-178B-B07C-45CB79D7F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1"/>
          <p:cNvSpPr txBox="1">
            <a:spLocks noGrp="1"/>
          </p:cNvSpPr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49" name="Google Shape;349;p51"/>
          <p:cNvSpPr txBox="1">
            <a:spLocks noGrp="1"/>
          </p:cNvSpPr>
          <p:nvPr>
            <p:ph type="title" idx="2"/>
          </p:nvPr>
        </p:nvSpPr>
        <p:spPr>
          <a:xfrm>
            <a:off x="1120875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" name="Google Shape;351;p51"/>
          <p:cNvSpPr txBox="1">
            <a:spLocks noGrp="1"/>
          </p:cNvSpPr>
          <p:nvPr>
            <p:ph type="title" idx="3"/>
          </p:nvPr>
        </p:nvSpPr>
        <p:spPr>
          <a:xfrm>
            <a:off x="1120875" y="34779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3" name="Google Shape;353;p51"/>
          <p:cNvSpPr txBox="1">
            <a:spLocks noGrp="1"/>
          </p:cNvSpPr>
          <p:nvPr>
            <p:ph type="title" idx="5"/>
          </p:nvPr>
        </p:nvSpPr>
        <p:spPr>
          <a:xfrm>
            <a:off x="6063846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5" name="Google Shape;355;p51"/>
          <p:cNvSpPr txBox="1">
            <a:spLocks noGrp="1"/>
          </p:cNvSpPr>
          <p:nvPr>
            <p:ph type="title" idx="7"/>
          </p:nvPr>
        </p:nvSpPr>
        <p:spPr>
          <a:xfrm>
            <a:off x="6063846" y="347812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51"/>
          <p:cNvSpPr/>
          <p:nvPr/>
        </p:nvSpPr>
        <p:spPr>
          <a:xfrm rot="10800000">
            <a:off x="1682775" y="545312"/>
            <a:ext cx="835500" cy="259800"/>
          </a:xfrm>
          <a:prstGeom prst="triangle">
            <a:avLst>
              <a:gd name="adj" fmla="val 50000"/>
            </a:avLst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1"/>
          <p:cNvSpPr/>
          <p:nvPr/>
        </p:nvSpPr>
        <p:spPr>
          <a:xfrm rot="10800000">
            <a:off x="1682775" y="3132225"/>
            <a:ext cx="835500" cy="259800"/>
          </a:xfrm>
          <a:prstGeom prst="triangle">
            <a:avLst>
              <a:gd name="adj" fmla="val 50000"/>
            </a:avLst>
          </a:prstGeom>
          <a:solidFill>
            <a:srgbClr val="1BA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1"/>
          <p:cNvSpPr/>
          <p:nvPr/>
        </p:nvSpPr>
        <p:spPr>
          <a:xfrm rot="10800000">
            <a:off x="6625746" y="545312"/>
            <a:ext cx="835500" cy="259800"/>
          </a:xfrm>
          <a:prstGeom prst="triangle">
            <a:avLst>
              <a:gd name="adj" fmla="val 50000"/>
            </a:avLst>
          </a:prstGeom>
          <a:solidFill>
            <a:srgbClr val="1BA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1"/>
          <p:cNvSpPr/>
          <p:nvPr/>
        </p:nvSpPr>
        <p:spPr>
          <a:xfrm rot="10800000">
            <a:off x="6625746" y="3132000"/>
            <a:ext cx="835500" cy="259800"/>
          </a:xfrm>
          <a:prstGeom prst="triangle">
            <a:avLst>
              <a:gd name="adj" fmla="val 50000"/>
            </a:avLst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2" name="Google Shape;362;p51"/>
          <p:cNvCxnSpPr/>
          <p:nvPr/>
        </p:nvCxnSpPr>
        <p:spPr>
          <a:xfrm>
            <a:off x="6285300" y="2571750"/>
            <a:ext cx="2858700" cy="0"/>
          </a:xfrm>
          <a:prstGeom prst="straightConnector1">
            <a:avLst/>
          </a:prstGeom>
          <a:noFill/>
          <a:ln w="19050" cap="flat" cmpd="sng">
            <a:solidFill>
              <a:srgbClr val="0B5C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51"/>
          <p:cNvCxnSpPr/>
          <p:nvPr/>
        </p:nvCxnSpPr>
        <p:spPr>
          <a:xfrm>
            <a:off x="4572000" y="3179625"/>
            <a:ext cx="0" cy="930900"/>
          </a:xfrm>
          <a:prstGeom prst="straightConnector1">
            <a:avLst/>
          </a:prstGeom>
          <a:noFill/>
          <a:ln w="19050" cap="flat" cmpd="sng">
            <a:solidFill>
              <a:srgbClr val="0B5C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ubtítulo 20">
            <a:extLst>
              <a:ext uri="{FF2B5EF4-FFF2-40B4-BE49-F238E27FC236}">
                <a16:creationId xmlns:a16="http://schemas.microsoft.com/office/drawing/2014/main" id="{8AB44396-2F4F-9E15-386A-4920460116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3" name="Subtítulo 22">
            <a:extLst>
              <a:ext uri="{FF2B5EF4-FFF2-40B4-BE49-F238E27FC236}">
                <a16:creationId xmlns:a16="http://schemas.microsoft.com/office/drawing/2014/main" id="{4B32D4B6-149F-8820-19F5-5D7B3CC2B85C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5" name="Subtítulo 24">
            <a:extLst>
              <a:ext uri="{FF2B5EF4-FFF2-40B4-BE49-F238E27FC236}">
                <a16:creationId xmlns:a16="http://schemas.microsoft.com/office/drawing/2014/main" id="{20176F00-7583-CB3F-DE6D-859AA8C049EB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ubtítulo 26">
            <a:extLst>
              <a:ext uri="{FF2B5EF4-FFF2-40B4-BE49-F238E27FC236}">
                <a16:creationId xmlns:a16="http://schemas.microsoft.com/office/drawing/2014/main" id="{A3098D7D-DE3F-B9E4-1937-94E0B43D0567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9422F15-680E-DCEA-2D30-FA170607E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6377CFC-B2CE-AB67-980F-9E709B29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9B3E6B6-2107-DA89-FFB3-56299DFCB8C0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1DE91C34-0F67-EBBE-997A-40F4B09B6B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40C99C54-E125-EFFC-059B-C38A8DC52406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FF5358E0-1732-B4ED-ABC1-4B9B22349487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62F643-869A-42CF-374A-C0DABFA0B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CA7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E36A15A-47B7-4339-CB90-9073D17D1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66928BD-CBB7-4CB8-B729-28A0545CD72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7BC2ABA-2A17-6F48-33B0-FDCFBD39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D877FB59-B899-5B72-6856-22127C0F7D2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52D67DA7-49F9-43B3-22DB-B65E9B752E04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Subtítulo 12">
            <a:extLst>
              <a:ext uri="{FF2B5EF4-FFF2-40B4-BE49-F238E27FC236}">
                <a16:creationId xmlns:a16="http://schemas.microsoft.com/office/drawing/2014/main" id="{C3620E07-0FCB-3A90-86CC-466B0E38E8DB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212436AD-14F4-FD00-80B6-9F6F38B434B8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ED4B4438-FAF1-D379-E49A-3094D0354091}"/>
              </a:ext>
            </a:extLst>
          </p:cNvPr>
          <p:cNvSpPr/>
          <p:nvPr/>
        </p:nvSpPr>
        <p:spPr>
          <a:xfrm rot="10800000">
            <a:off x="6941127" y="0"/>
            <a:ext cx="2202873" cy="1350818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A44626F-90D2-71A6-1EDD-E882B1A6F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2CA91D8-64FD-DD87-3D8A-1F2A1064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983B08-19F6-8A72-B7FA-DFE260AAE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5"/>
          <p:cNvSpPr txBox="1">
            <a:spLocks noGrp="1"/>
          </p:cNvSpPr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A56CEE-D06F-89AB-1C0C-DFECFFB86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0FBBED16-6A00-1572-AA82-E53C585EF7FE}"/>
              </a:ext>
            </a:extLst>
          </p:cNvPr>
          <p:cNvSpPr/>
          <p:nvPr/>
        </p:nvSpPr>
        <p:spPr>
          <a:xfrm rot="10800000">
            <a:off x="7692387" y="0"/>
            <a:ext cx="1451611" cy="1405890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BA300EC-5156-0A61-C839-1ACBA7113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BD3FCA-CFF2-4C40-E44B-7F54C897C391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7F64A18-CC31-3437-9CD9-6A0EECA5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B2BD7CA0-44E8-4017-0DC8-49439C5D30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43218F39-1DDE-CA26-F8C3-50098A04D999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9A970B8F-FF69-5CFA-1676-783A2B5D8251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331ACFAB-DC9C-EF2E-31A4-27D5E4B94FC3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Subtítulo 14">
            <a:extLst>
              <a:ext uri="{FF2B5EF4-FFF2-40B4-BE49-F238E27FC236}">
                <a16:creationId xmlns:a16="http://schemas.microsoft.com/office/drawing/2014/main" id="{9C5605EA-F969-B105-FCA2-78CD558FCACD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896693FD-3E33-95DF-561D-C8EA773C613E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Subtítulo 18">
            <a:extLst>
              <a:ext uri="{FF2B5EF4-FFF2-40B4-BE49-F238E27FC236}">
                <a16:creationId xmlns:a16="http://schemas.microsoft.com/office/drawing/2014/main" id="{F0C31650-0EE1-4B75-F92F-67159DC483AD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1" name="Subtítulo 20">
            <a:extLst>
              <a:ext uri="{FF2B5EF4-FFF2-40B4-BE49-F238E27FC236}">
                <a16:creationId xmlns:a16="http://schemas.microsoft.com/office/drawing/2014/main" id="{2E231A52-A4FC-AA62-5465-6197DBBD903A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3" name="Título 22">
            <a:extLst>
              <a:ext uri="{FF2B5EF4-FFF2-40B4-BE49-F238E27FC236}">
                <a16:creationId xmlns:a16="http://schemas.microsoft.com/office/drawing/2014/main" id="{9C80FB3F-4FB5-3E71-85F0-A3D667F0CC00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5" name="Subtítulo 24">
            <a:extLst>
              <a:ext uri="{FF2B5EF4-FFF2-40B4-BE49-F238E27FC236}">
                <a16:creationId xmlns:a16="http://schemas.microsoft.com/office/drawing/2014/main" id="{03C9802D-D9A4-8615-9462-3176FD3780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9D0A52E5-8BE8-C1E3-738D-91AA7AE448EC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572A5F0-4C85-46D7-C210-FBCAAB437F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8"/>
          <p:cNvSpPr txBox="1">
            <a:spLocks noGrp="1"/>
          </p:cNvSpPr>
          <p:nvPr>
            <p:ph type="title" idx="6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17BF088-E948-D8DD-01C2-80EB02E3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D077CC1-B6A7-4412-293E-D02AAC09A0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78D8E4F7-0303-5B33-E155-695310E0067E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40F6E44E-3CFC-0D1C-70A6-D762DF10A7E6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Subtítulo 12">
            <a:extLst>
              <a:ext uri="{FF2B5EF4-FFF2-40B4-BE49-F238E27FC236}">
                <a16:creationId xmlns:a16="http://schemas.microsoft.com/office/drawing/2014/main" id="{0706D818-083F-9CAD-7357-A4E6DAAFD45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86D37C-761B-71A0-5D94-54F2CC8AF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CB87836-4CC6-4CE5-DBB5-64306DDB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71B22B69-79F8-E336-B4E9-BA63FD465FDB}"/>
              </a:ext>
            </a:extLst>
          </p:cNvPr>
          <p:cNvSpPr/>
          <p:nvPr/>
        </p:nvSpPr>
        <p:spPr>
          <a:xfrm rot="10800000">
            <a:off x="7692387" y="0"/>
            <a:ext cx="1451611" cy="1405890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FFD7D9-09BC-47A6-7B4A-B020E23AC5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0"/>
          <p:cNvSpPr/>
          <p:nvPr/>
        </p:nvSpPr>
        <p:spPr>
          <a:xfrm rot="5400000" flipH="1">
            <a:off x="-214263" y="3867600"/>
            <a:ext cx="1355400" cy="1314300"/>
          </a:xfrm>
          <a:prstGeom prst="rtTriangle">
            <a:avLst/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82" name="Google Shape;582;p60"/>
          <p:cNvSpPr/>
          <p:nvPr/>
        </p:nvSpPr>
        <p:spPr>
          <a:xfrm rot="5400000">
            <a:off x="-1286687" y="3995250"/>
            <a:ext cx="2913300" cy="13665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1BA7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5D8AE66-C3A0-9E32-B5AB-D2C90377C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F039F0E9-93FE-5EBB-DE8C-5FEC94758B94}"/>
              </a:ext>
            </a:extLst>
          </p:cNvPr>
          <p:cNvSpPr/>
          <p:nvPr/>
        </p:nvSpPr>
        <p:spPr>
          <a:xfrm rot="10800000">
            <a:off x="7873729" y="-51033"/>
            <a:ext cx="1451611" cy="1405890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DE50826-FD42-2360-B669-76FEC18FC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Tabla de contenido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251" name="Google Shape;251;p41"/>
          <p:cNvSpPr txBox="1">
            <a:spLocks noGrp="1"/>
          </p:cNvSpPr>
          <p:nvPr>
            <p:ph type="title" idx="2"/>
          </p:nvPr>
        </p:nvSpPr>
        <p:spPr>
          <a:xfrm>
            <a:off x="4810771" y="116406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52" name="Google Shape;252;p41"/>
          <p:cNvSpPr txBox="1">
            <a:spLocks noGrp="1"/>
          </p:cNvSpPr>
          <p:nvPr>
            <p:ph type="title" idx="3"/>
          </p:nvPr>
        </p:nvSpPr>
        <p:spPr>
          <a:xfrm>
            <a:off x="4810771" y="203199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54" name="Google Shape;254;p41"/>
          <p:cNvSpPr txBox="1">
            <a:spLocks noGrp="1"/>
          </p:cNvSpPr>
          <p:nvPr>
            <p:ph type="subTitle" idx="9"/>
          </p:nvPr>
        </p:nvSpPr>
        <p:spPr>
          <a:xfrm>
            <a:off x="5690650" y="30454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41"/>
          <p:cNvSpPr txBox="1">
            <a:spLocks noGrp="1"/>
          </p:cNvSpPr>
          <p:nvPr>
            <p:ph type="title" idx="4"/>
          </p:nvPr>
        </p:nvSpPr>
        <p:spPr>
          <a:xfrm>
            <a:off x="5690650" y="3628275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56" name="Google Shape;256;p41"/>
          <p:cNvSpPr txBox="1">
            <a:spLocks noGrp="1"/>
          </p:cNvSpPr>
          <p:nvPr>
            <p:ph type="subTitle" idx="14"/>
          </p:nvPr>
        </p:nvSpPr>
        <p:spPr>
          <a:xfrm>
            <a:off x="5690650" y="390774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57" name="Google Shape;257;p41"/>
          <p:cNvSpPr txBox="1">
            <a:spLocks noGrp="1"/>
          </p:cNvSpPr>
          <p:nvPr>
            <p:ph type="title" idx="7"/>
          </p:nvPr>
        </p:nvSpPr>
        <p:spPr>
          <a:xfrm>
            <a:off x="4810771" y="288041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58" name="Google Shape;258;p41"/>
          <p:cNvSpPr txBox="1">
            <a:spLocks noGrp="1"/>
          </p:cNvSpPr>
          <p:nvPr>
            <p:ph type="title" idx="8"/>
          </p:nvPr>
        </p:nvSpPr>
        <p:spPr>
          <a:xfrm>
            <a:off x="4810771" y="374834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cxnSp>
        <p:nvCxnSpPr>
          <p:cNvPr id="259" name="Google Shape;259;p41"/>
          <p:cNvCxnSpPr/>
          <p:nvPr/>
        </p:nvCxnSpPr>
        <p:spPr>
          <a:xfrm>
            <a:off x="819525" y="310220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ítulo 2">
            <a:extLst>
              <a:ext uri="{FF2B5EF4-FFF2-40B4-BE49-F238E27FC236}">
                <a16:creationId xmlns:a16="http://schemas.microsoft.com/office/drawing/2014/main" id="{55676319-0826-4DE4-3F17-A4EBBFE8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12E7888-7294-710F-6C98-F89E0CC81B1C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5690650" y="1044000"/>
            <a:ext cx="3193800" cy="2367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86885626-E2D4-F76E-38BF-2A300D1C88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F2482DDF-4B63-78C1-6E4A-8A113E0520C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018C8234-FD92-706A-60BD-717FCD5839F5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D29FC9-A28D-74C1-4A60-0BA0DA543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AABB4-C841-8E44-ABB3-CA0FBB8C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A547C6-87CE-DCA3-AA92-343249621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5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999B1-E0CE-A26F-B38C-F4D4D844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53AFCA-E72E-47CC-96CD-688DF6415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46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683F5A4-73F0-0A62-9C60-1C0A7E5CF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9E4FF3D-57EE-2EC0-7B9A-4B1B0638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ECB12128-B55F-A094-0BCC-98F5ACD05BFF}"/>
              </a:ext>
            </a:extLst>
          </p:cNvPr>
          <p:cNvSpPr/>
          <p:nvPr/>
        </p:nvSpPr>
        <p:spPr>
          <a:xfrm rot="10800000">
            <a:off x="7692387" y="0"/>
            <a:ext cx="1451611" cy="1405890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3B43EF-4C15-441B-E02D-1CC695E37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29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9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0" name="Google Shape;700;p69"/>
          <p:cNvSpPr txBox="1">
            <a:spLocks noGrp="1"/>
          </p:cNvSpPr>
          <p:nvPr>
            <p:ph type="body" idx="1"/>
          </p:nvPr>
        </p:nvSpPr>
        <p:spPr>
          <a:xfrm>
            <a:off x="713225" y="1424150"/>
            <a:ext cx="6075000" cy="3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  <p:cxnSp>
        <p:nvCxnSpPr>
          <p:cNvPr id="701" name="Google Shape;701;p69"/>
          <p:cNvCxnSpPr/>
          <p:nvPr/>
        </p:nvCxnSpPr>
        <p:spPr>
          <a:xfrm>
            <a:off x="814975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1BA74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07D1898F-0994-4C2F-8BE6-8D9C06726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2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68" r="2168"/>
          <a:stretch/>
        </p:blipFill>
        <p:spPr>
          <a:xfrm>
            <a:off x="-5733350" y="-3280217"/>
            <a:ext cx="12187200" cy="8466600"/>
          </a:xfrm>
          <a:prstGeom prst="triangle">
            <a:avLst>
              <a:gd name="adj" fmla="val 49963"/>
            </a:avLst>
          </a:prstGeom>
          <a:noFill/>
          <a:ln>
            <a:noFill/>
          </a:ln>
        </p:spPr>
      </p:pic>
      <p:sp>
        <p:nvSpPr>
          <p:cNvPr id="266" name="Google Shape;266;p42"/>
          <p:cNvSpPr txBox="1">
            <a:spLocks noGrp="1"/>
          </p:cNvSpPr>
          <p:nvPr>
            <p:ph type="title"/>
          </p:nvPr>
        </p:nvSpPr>
        <p:spPr>
          <a:xfrm>
            <a:off x="4784875" y="2098184"/>
            <a:ext cx="34236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42"/>
          <p:cNvSpPr txBox="1">
            <a:spLocks noGrp="1"/>
          </p:cNvSpPr>
          <p:nvPr>
            <p:ph type="subTitle" idx="1"/>
          </p:nvPr>
        </p:nvSpPr>
        <p:spPr>
          <a:xfrm>
            <a:off x="6127050" y="3320300"/>
            <a:ext cx="20814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69" name="Google Shape;269;p42"/>
          <p:cNvCxnSpPr/>
          <p:nvPr/>
        </p:nvCxnSpPr>
        <p:spPr>
          <a:xfrm>
            <a:off x="7425248" y="3219806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0B5CA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7C6ED157-8868-F2EB-ED0A-732128352D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>
            <a:spLocks noGrp="1"/>
          </p:cNvSpPr>
          <p:nvPr>
            <p:ph type="subTitle" idx="1"/>
          </p:nvPr>
        </p:nvSpPr>
        <p:spPr>
          <a:xfrm>
            <a:off x="713225" y="2263300"/>
            <a:ext cx="34008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76" name="Google Shape;276;p43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027" r="26027"/>
          <a:stretch/>
        </p:blipFill>
        <p:spPr>
          <a:xfrm>
            <a:off x="5634325" y="747975"/>
            <a:ext cx="2620047" cy="36430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43"/>
          <p:cNvCxnSpPr/>
          <p:nvPr/>
        </p:nvCxnSpPr>
        <p:spPr>
          <a:xfrm>
            <a:off x="814975" y="2168032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ítulo 2">
            <a:extLst>
              <a:ext uri="{FF2B5EF4-FFF2-40B4-BE49-F238E27FC236}">
                <a16:creationId xmlns:a16="http://schemas.microsoft.com/office/drawing/2014/main" id="{4AD75472-7201-4C2D-CC5A-867597E4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458D418B-9093-D044-945D-B461A7E40117}"/>
              </a:ext>
            </a:extLst>
          </p:cNvPr>
          <p:cNvSpPr/>
          <p:nvPr/>
        </p:nvSpPr>
        <p:spPr>
          <a:xfrm rot="10800000">
            <a:off x="6941127" y="0"/>
            <a:ext cx="2202873" cy="1350818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EEB6E1F-2A62-B5D3-DFC8-2B38EA954B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>
            <a:spLocks noGrp="1"/>
          </p:cNvSpPr>
          <p:nvPr>
            <p:ph type="body" idx="1"/>
          </p:nvPr>
        </p:nvSpPr>
        <p:spPr>
          <a:xfrm>
            <a:off x="2517475" y="2351960"/>
            <a:ext cx="4109100" cy="14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</a:endParaRPr>
          </a:p>
        </p:txBody>
      </p:sp>
      <p:sp>
        <p:nvSpPr>
          <p:cNvPr id="284" name="Google Shape;284;p44"/>
          <p:cNvSpPr txBox="1">
            <a:spLocks noGrp="1"/>
          </p:cNvSpPr>
          <p:nvPr>
            <p:ph type="title"/>
          </p:nvPr>
        </p:nvSpPr>
        <p:spPr>
          <a:xfrm>
            <a:off x="1687950" y="15213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cxnSp>
        <p:nvCxnSpPr>
          <p:cNvPr id="285" name="Google Shape;285;p44"/>
          <p:cNvCxnSpPr/>
          <p:nvPr/>
        </p:nvCxnSpPr>
        <p:spPr>
          <a:xfrm>
            <a:off x="4248450" y="225502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488042EC-2AC5-5BF8-FDED-135AE8710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>
            <a:spLocks noGrp="1"/>
          </p:cNvSpPr>
          <p:nvPr>
            <p:ph type="ctrTitle"/>
          </p:nvPr>
        </p:nvSpPr>
        <p:spPr>
          <a:xfrm>
            <a:off x="1690800" y="2470300"/>
            <a:ext cx="57624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9" name="Google Shape;309;p46"/>
          <p:cNvSpPr txBox="1">
            <a:spLocks noGrp="1"/>
          </p:cNvSpPr>
          <p:nvPr>
            <p:ph type="subTitle" idx="1"/>
          </p:nvPr>
        </p:nvSpPr>
        <p:spPr>
          <a:xfrm>
            <a:off x="2218725" y="3334300"/>
            <a:ext cx="47064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310" name="Google Shape;310;p46"/>
          <p:cNvCxnSpPr/>
          <p:nvPr/>
        </p:nvCxnSpPr>
        <p:spPr>
          <a:xfrm>
            <a:off x="4248450" y="3246928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06805AFE-A462-E75F-ED50-01B0BE5BA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 txBox="1">
            <a:spLocks noGrp="1"/>
          </p:cNvSpPr>
          <p:nvPr>
            <p:ph type="subTitle" idx="1"/>
          </p:nvPr>
        </p:nvSpPr>
        <p:spPr>
          <a:xfrm>
            <a:off x="833927" y="264157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ea typeface="Didact Gothic"/>
              <a:cs typeface="Didact Gothic"/>
              <a:sym typeface="Didact Gothic"/>
            </a:endParaRPr>
          </a:p>
        </p:txBody>
      </p:sp>
      <p:sp>
        <p:nvSpPr>
          <p:cNvPr id="316" name="Google Shape;316;p47"/>
          <p:cNvSpPr txBox="1">
            <a:spLocks noGrp="1"/>
          </p:cNvSpPr>
          <p:nvPr>
            <p:ph type="subTitle" idx="2"/>
          </p:nvPr>
        </p:nvSpPr>
        <p:spPr>
          <a:xfrm>
            <a:off x="5209273" y="264157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ea typeface="Didact Gothic"/>
              <a:cs typeface="Didact Gothic"/>
              <a:sym typeface="Didact Gothic"/>
            </a:endParaRPr>
          </a:p>
        </p:txBody>
      </p:sp>
      <p:sp>
        <p:nvSpPr>
          <p:cNvPr id="317" name="Google Shape;317;p47"/>
          <p:cNvSpPr txBox="1">
            <a:spLocks noGrp="1"/>
          </p:cNvSpPr>
          <p:nvPr>
            <p:ph type="title"/>
          </p:nvPr>
        </p:nvSpPr>
        <p:spPr>
          <a:xfrm>
            <a:off x="1554977" y="1985760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8" name="Google Shape;318;p47"/>
          <p:cNvSpPr txBox="1">
            <a:spLocks noGrp="1"/>
          </p:cNvSpPr>
          <p:nvPr>
            <p:ph type="title" idx="3"/>
          </p:nvPr>
        </p:nvSpPr>
        <p:spPr>
          <a:xfrm>
            <a:off x="5930323" y="1985760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19" name="Google Shape;319;p47"/>
          <p:cNvCxnSpPr/>
          <p:nvPr/>
        </p:nvCxnSpPr>
        <p:spPr>
          <a:xfrm>
            <a:off x="2060777" y="2555845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0B5C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47"/>
          <p:cNvCxnSpPr/>
          <p:nvPr/>
        </p:nvCxnSpPr>
        <p:spPr>
          <a:xfrm>
            <a:off x="6436127" y="2555845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0B5CA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D7B26AD1-10A9-BBDF-ED7F-1FC8A67DF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8"/>
          <p:cNvSpPr txBox="1">
            <a:spLocks noGrp="1"/>
          </p:cNvSpPr>
          <p:nvPr>
            <p:ph type="ctrTitle"/>
          </p:nvPr>
        </p:nvSpPr>
        <p:spPr>
          <a:xfrm>
            <a:off x="1690800" y="1232050"/>
            <a:ext cx="57624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48"/>
          <p:cNvSpPr txBox="1">
            <a:spLocks noGrp="1"/>
          </p:cNvSpPr>
          <p:nvPr>
            <p:ph type="subTitle" idx="1"/>
          </p:nvPr>
        </p:nvSpPr>
        <p:spPr>
          <a:xfrm>
            <a:off x="3058800" y="1873367"/>
            <a:ext cx="3026400" cy="9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327" name="Google Shape;327;p48"/>
          <p:cNvCxnSpPr/>
          <p:nvPr/>
        </p:nvCxnSpPr>
        <p:spPr>
          <a:xfrm>
            <a:off x="4248450" y="1861435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0B5CA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254D00AE-52CF-937A-A7E9-B9FA6F198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9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733" r="13733"/>
          <a:stretch/>
        </p:blipFill>
        <p:spPr>
          <a:xfrm>
            <a:off x="3550749" y="0"/>
            <a:ext cx="55962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9"/>
          <p:cNvSpPr/>
          <p:nvPr/>
        </p:nvSpPr>
        <p:spPr>
          <a:xfrm>
            <a:off x="-133250" y="662550"/>
            <a:ext cx="5747400" cy="2516400"/>
          </a:xfrm>
          <a:prstGeom prst="rect">
            <a:avLst/>
          </a:prstGeom>
          <a:solidFill>
            <a:srgbClr val="0B5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7" name="Google Shape;337;p49"/>
          <p:cNvCxnSpPr/>
          <p:nvPr/>
        </p:nvCxnSpPr>
        <p:spPr>
          <a:xfrm>
            <a:off x="817621" y="21171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ítulo 2">
            <a:extLst>
              <a:ext uri="{FF2B5EF4-FFF2-40B4-BE49-F238E27FC236}">
                <a16:creationId xmlns:a16="http://schemas.microsoft.com/office/drawing/2014/main" id="{444BD4B4-3EEB-E4C1-81BD-6DE181EC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A2CC0C-6F3F-51A0-EA87-052585248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21DB69F0-3930-78ED-D977-46FD21A7B980}"/>
              </a:ext>
            </a:extLst>
          </p:cNvPr>
          <p:cNvSpPr/>
          <p:nvPr/>
        </p:nvSpPr>
        <p:spPr>
          <a:xfrm rot="10800000">
            <a:off x="6941127" y="0"/>
            <a:ext cx="2202873" cy="1350818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D9F4959-6D2E-17C6-78E7-E2817863EC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25" t="10029" r="17180" b="25202"/>
          <a:stretch/>
        </p:blipFill>
        <p:spPr>
          <a:xfrm>
            <a:off x="8375073" y="114657"/>
            <a:ext cx="690829" cy="5811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imalist Grayscale Pitch Deck by Slidesgo">
  <a:themeElements>
    <a:clrScheme name="Simple Light">
      <a:dk1>
        <a:srgbClr val="383838"/>
      </a:dk1>
      <a:lt1>
        <a:srgbClr val="EEEEEE"/>
      </a:lt1>
      <a:dk2>
        <a:srgbClr val="DBDBDB"/>
      </a:dk2>
      <a:lt2>
        <a:srgbClr val="929292"/>
      </a:lt2>
      <a:accent1>
        <a:srgbClr val="383838"/>
      </a:accent1>
      <a:accent2>
        <a:srgbClr val="383838"/>
      </a:accent2>
      <a:accent3>
        <a:srgbClr val="383838"/>
      </a:accent3>
      <a:accent4>
        <a:srgbClr val="383838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</Words>
  <Application>Microsoft Office PowerPoint</Application>
  <PresentationFormat>Presentación en pantalla (16:9)</PresentationFormat>
  <Paragraphs>7</Paragraphs>
  <Slides>23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Gill Sans MT</vt:lpstr>
      <vt:lpstr>Arial</vt:lpstr>
      <vt:lpstr>Julius Sans One</vt:lpstr>
      <vt:lpstr>Questrial</vt:lpstr>
      <vt:lpstr>Montserrat</vt:lpstr>
      <vt:lpstr>Didact Gothic</vt:lpstr>
      <vt:lpstr>Minimalist Grayscale Pitch Deck by Slidesgo</vt:lpstr>
      <vt:lpstr>Título</vt:lpstr>
      <vt:lpstr>Tabla de 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Williams David López Marcelo</dc:creator>
  <cp:lastModifiedBy>LOPEZ MARCELO WILLIAMS DAVID</cp:lastModifiedBy>
  <cp:revision>8</cp:revision>
  <dcterms:modified xsi:type="dcterms:W3CDTF">2022-09-26T20:32:53Z</dcterms:modified>
</cp:coreProperties>
</file>